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9.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1.xml" ContentType="application/vnd.openxmlformats-officedocument.drawingml.chartshape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5" r:id="rId4"/>
    <p:sldMasterId id="2147483708" r:id="rId5"/>
    <p:sldMasterId id="2147483732" r:id="rId6"/>
  </p:sldMasterIdLst>
  <p:notesMasterIdLst>
    <p:notesMasterId r:id="rId92"/>
  </p:notesMasterIdLst>
  <p:sldIdLst>
    <p:sldId id="3248" r:id="rId7"/>
    <p:sldId id="273" r:id="rId8"/>
    <p:sldId id="3249" r:id="rId9"/>
    <p:sldId id="272" r:id="rId10"/>
    <p:sldId id="3488" r:id="rId11"/>
    <p:sldId id="274" r:id="rId12"/>
    <p:sldId id="3653" r:id="rId13"/>
    <p:sldId id="3478" r:id="rId14"/>
    <p:sldId id="3224" r:id="rId15"/>
    <p:sldId id="3490" r:id="rId16"/>
    <p:sldId id="3225" r:id="rId17"/>
    <p:sldId id="3637" r:id="rId18"/>
    <p:sldId id="3226" r:id="rId19"/>
    <p:sldId id="275" r:id="rId20"/>
    <p:sldId id="277" r:id="rId21"/>
    <p:sldId id="3221" r:id="rId22"/>
    <p:sldId id="3489" r:id="rId23"/>
    <p:sldId id="3481" r:id="rId24"/>
    <p:sldId id="3222" r:id="rId25"/>
    <p:sldId id="3252" r:id="rId26"/>
    <p:sldId id="3482" r:id="rId27"/>
    <p:sldId id="3483" r:id="rId28"/>
    <p:sldId id="3486" r:id="rId29"/>
    <p:sldId id="3484" r:id="rId30"/>
    <p:sldId id="3485" r:id="rId31"/>
    <p:sldId id="3487" r:id="rId32"/>
    <p:sldId id="3636" r:id="rId33"/>
    <p:sldId id="3497" r:id="rId34"/>
    <p:sldId id="259" r:id="rId35"/>
    <p:sldId id="260" r:id="rId36"/>
    <p:sldId id="261" r:id="rId37"/>
    <p:sldId id="3638" r:id="rId38"/>
    <p:sldId id="3639" r:id="rId39"/>
    <p:sldId id="264" r:id="rId40"/>
    <p:sldId id="263" r:id="rId41"/>
    <p:sldId id="266" r:id="rId42"/>
    <p:sldId id="276" r:id="rId43"/>
    <p:sldId id="269" r:id="rId44"/>
    <p:sldId id="3220" r:id="rId45"/>
    <p:sldId id="3227" r:id="rId46"/>
    <p:sldId id="3499" r:id="rId47"/>
    <p:sldId id="3229" r:id="rId48"/>
    <p:sldId id="3228" r:id="rId49"/>
    <p:sldId id="3232" r:id="rId50"/>
    <p:sldId id="3230" r:id="rId51"/>
    <p:sldId id="3231" r:id="rId52"/>
    <p:sldId id="3491" r:id="rId53"/>
    <p:sldId id="3233" r:id="rId54"/>
    <p:sldId id="3492" r:id="rId55"/>
    <p:sldId id="3494" r:id="rId56"/>
    <p:sldId id="3234" r:id="rId57"/>
    <p:sldId id="3495" r:id="rId58"/>
    <p:sldId id="3236" r:id="rId59"/>
    <p:sldId id="3503" r:id="rId60"/>
    <p:sldId id="3501" r:id="rId61"/>
    <p:sldId id="3502" r:id="rId62"/>
    <p:sldId id="3500" r:id="rId63"/>
    <p:sldId id="3504" r:id="rId64"/>
    <p:sldId id="3634" r:id="rId65"/>
    <p:sldId id="3635" r:id="rId66"/>
    <p:sldId id="3235" r:id="rId67"/>
    <p:sldId id="3498" r:id="rId68"/>
    <p:sldId id="3237" r:id="rId69"/>
    <p:sldId id="3240" r:id="rId70"/>
    <p:sldId id="3244" r:id="rId71"/>
    <p:sldId id="3641" r:id="rId72"/>
    <p:sldId id="3642" r:id="rId73"/>
    <p:sldId id="3643" r:id="rId74"/>
    <p:sldId id="3644" r:id="rId75"/>
    <p:sldId id="3645" r:id="rId76"/>
    <p:sldId id="3646" r:id="rId77"/>
    <p:sldId id="3647" r:id="rId78"/>
    <p:sldId id="3648" r:id="rId79"/>
    <p:sldId id="3649" r:id="rId80"/>
    <p:sldId id="3650" r:id="rId81"/>
    <p:sldId id="3651" r:id="rId82"/>
    <p:sldId id="3652" r:id="rId83"/>
    <p:sldId id="3241" r:id="rId84"/>
    <p:sldId id="267" r:id="rId85"/>
    <p:sldId id="3257" r:id="rId86"/>
    <p:sldId id="3250" r:id="rId87"/>
    <p:sldId id="3238" r:id="rId88"/>
    <p:sldId id="3242" r:id="rId89"/>
    <p:sldId id="3640" r:id="rId90"/>
    <p:sldId id="3243" r:id="rId9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3A9CDA5-0858-249D-2B4F-E823F6B9AFAB}" name="Shackelford, Johnathon E" initials="JS" userId="S::Johnathon.E.Shackelford@hii.com::a7d7ccfb-2e24-42e0-8993-258f42e8dc7d" providerId="AD"/>
  <p188:author id="{7593E1A6-353E-FAF5-4EE4-9D9526F03516}" name="Maddock, Peggy A" initials="MP" userId="S::peggy.a.maddock@hii.com::0fb71258-81a7-4619-8a1a-fd7f5c46df3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7E1D"/>
    <a:srgbClr val="000000"/>
    <a:srgbClr val="0066CC"/>
    <a:srgbClr val="FF3300"/>
    <a:srgbClr val="CC0000"/>
    <a:srgbClr val="003B4D"/>
    <a:srgbClr val="5B6670"/>
    <a:srgbClr val="339933"/>
    <a:srgbClr val="D9D9D9"/>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10A7EB-7EEA-A57A-816A-D4FC45E63F98}" v="159" dt="2025-02-04T15:58:11.995"/>
    <p1510:client id="{0FB23366-488E-4EC5-ADC9-18D2A01EEA0E}" v="75" dt="2025-02-04T18:56:49.960"/>
    <p1510:client id="{2DA146BC-93C0-4227-AAA8-9783E5ABF14E}" v="4" dt="2025-02-04T19:55:19.964"/>
    <p1510:client id="{75097F1B-D2C7-46BB-B1C6-FF08DD43CCDE}" v="33" dt="2025-02-04T19:35:36.632"/>
    <p1510:client id="{8A7ADEEB-C3C4-1A20-A990-8D2AE55CE322}" v="14" dt="2025-02-04T15:51:56.762"/>
    <p1510:client id="{CD3A24B8-3D04-41CF-A472-DEE920F06EBD}" v="3" dt="2025-02-03T20:33:28.416"/>
    <p1510:client id="{F1A57426-1F84-4757-BCF2-CE038C26CD80}" v="1" dt="2025-02-04T14:29:11.676"/>
    <p1510:client id="{F6E621E6-8F8D-1A65-BBE8-B520813C37AE}" v="318" dt="2025-02-04T18:59:26.811"/>
    <p1510:client id="{FEF854DC-0AD6-4C41-BE26-6D871519EA2A}" v="166" dt="2025-02-04T17:52:23.55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84" Type="http://schemas.openxmlformats.org/officeDocument/2006/relationships/slide" Target="slides/slide78.xml"/><Relationship Id="rId89" Type="http://schemas.openxmlformats.org/officeDocument/2006/relationships/slide" Target="slides/slide83.xml"/><Relationship Id="rId16" Type="http://schemas.openxmlformats.org/officeDocument/2006/relationships/slide" Target="slides/slide10.xml"/><Relationship Id="rId11" Type="http://schemas.openxmlformats.org/officeDocument/2006/relationships/slide" Target="slides/slide5.xml"/><Relationship Id="rId32" Type="http://schemas.openxmlformats.org/officeDocument/2006/relationships/slide" Target="slides/slide26.xml"/><Relationship Id="rId37" Type="http://schemas.openxmlformats.org/officeDocument/2006/relationships/slide" Target="slides/slide31.xml"/><Relationship Id="rId53" Type="http://schemas.openxmlformats.org/officeDocument/2006/relationships/slide" Target="slides/slide47.xml"/><Relationship Id="rId58" Type="http://schemas.openxmlformats.org/officeDocument/2006/relationships/slide" Target="slides/slide52.xml"/><Relationship Id="rId74" Type="http://schemas.openxmlformats.org/officeDocument/2006/relationships/slide" Target="slides/slide68.xml"/><Relationship Id="rId79" Type="http://schemas.openxmlformats.org/officeDocument/2006/relationships/slide" Target="slides/slide73.xml"/><Relationship Id="rId5" Type="http://schemas.openxmlformats.org/officeDocument/2006/relationships/slideMaster" Target="slideMasters/slideMaster2.xml"/><Relationship Id="rId90" Type="http://schemas.openxmlformats.org/officeDocument/2006/relationships/slide" Target="slides/slide84.xml"/><Relationship Id="rId95" Type="http://schemas.openxmlformats.org/officeDocument/2006/relationships/theme" Target="theme/theme1.xml"/><Relationship Id="rId22" Type="http://schemas.openxmlformats.org/officeDocument/2006/relationships/slide" Target="slides/slide16.xml"/><Relationship Id="rId27" Type="http://schemas.openxmlformats.org/officeDocument/2006/relationships/slide" Target="slides/slide21.xml"/><Relationship Id="rId43" Type="http://schemas.openxmlformats.org/officeDocument/2006/relationships/slide" Target="slides/slide37.xml"/><Relationship Id="rId48" Type="http://schemas.openxmlformats.org/officeDocument/2006/relationships/slide" Target="slides/slide42.xml"/><Relationship Id="rId64" Type="http://schemas.openxmlformats.org/officeDocument/2006/relationships/slide" Target="slides/slide58.xml"/><Relationship Id="rId69" Type="http://schemas.openxmlformats.org/officeDocument/2006/relationships/slide" Target="slides/slide63.xml"/><Relationship Id="rId80" Type="http://schemas.openxmlformats.org/officeDocument/2006/relationships/slide" Target="slides/slide74.xml"/><Relationship Id="rId85" Type="http://schemas.openxmlformats.org/officeDocument/2006/relationships/slide" Target="slides/slide79.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slide" Target="slides/slide69.xml"/><Relationship Id="rId83" Type="http://schemas.openxmlformats.org/officeDocument/2006/relationships/slide" Target="slides/slide77.xml"/><Relationship Id="rId88" Type="http://schemas.openxmlformats.org/officeDocument/2006/relationships/slide" Target="slides/slide82.xml"/><Relationship Id="rId91" Type="http://schemas.openxmlformats.org/officeDocument/2006/relationships/slide" Target="slides/slide85.xml"/><Relationship Id="rId9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slide" Target="slides/slide72.xml"/><Relationship Id="rId81" Type="http://schemas.openxmlformats.org/officeDocument/2006/relationships/slide" Target="slides/slide75.xml"/><Relationship Id="rId86" Type="http://schemas.openxmlformats.org/officeDocument/2006/relationships/slide" Target="slides/slide80.xml"/><Relationship Id="rId94" Type="http://schemas.openxmlformats.org/officeDocument/2006/relationships/viewProps" Target="viewProps.xml"/><Relationship Id="rId99"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slide" Target="slides/slide70.xml"/><Relationship Id="rId97" Type="http://schemas.microsoft.com/office/2016/11/relationships/changesInfo" Target="changesInfos/changesInfo1.xml"/><Relationship Id="rId7" Type="http://schemas.openxmlformats.org/officeDocument/2006/relationships/slide" Target="slides/slide1.xml"/><Relationship Id="rId71" Type="http://schemas.openxmlformats.org/officeDocument/2006/relationships/slide" Target="slides/slide65.xml"/><Relationship Id="rId92" Type="http://schemas.openxmlformats.org/officeDocument/2006/relationships/notesMaster" Target="notesMasters/notesMaster1.xml"/><Relationship Id="rId2" Type="http://schemas.openxmlformats.org/officeDocument/2006/relationships/customXml" Target="../customXml/item2.xml"/><Relationship Id="rId29" Type="http://schemas.openxmlformats.org/officeDocument/2006/relationships/slide" Target="slides/slide23.xml"/><Relationship Id="rId24" Type="http://schemas.openxmlformats.org/officeDocument/2006/relationships/slide" Target="slides/slide18.xml"/><Relationship Id="rId40" Type="http://schemas.openxmlformats.org/officeDocument/2006/relationships/slide" Target="slides/slide34.xml"/><Relationship Id="rId45" Type="http://schemas.openxmlformats.org/officeDocument/2006/relationships/slide" Target="slides/slide39.xml"/><Relationship Id="rId66" Type="http://schemas.openxmlformats.org/officeDocument/2006/relationships/slide" Target="slides/slide60.xml"/><Relationship Id="rId87" Type="http://schemas.openxmlformats.org/officeDocument/2006/relationships/slide" Target="slides/slide81.xml"/><Relationship Id="rId61" Type="http://schemas.openxmlformats.org/officeDocument/2006/relationships/slide" Target="slides/slide55.xml"/><Relationship Id="rId82" Type="http://schemas.openxmlformats.org/officeDocument/2006/relationships/slide" Target="slides/slide76.xml"/><Relationship Id="rId19" Type="http://schemas.openxmlformats.org/officeDocument/2006/relationships/slide" Target="slides/slide13.xml"/><Relationship Id="rId14" Type="http://schemas.openxmlformats.org/officeDocument/2006/relationships/slide" Target="slides/slide8.xml"/><Relationship Id="rId30" Type="http://schemas.openxmlformats.org/officeDocument/2006/relationships/slide" Target="slides/slide24.xml"/><Relationship Id="rId35" Type="http://schemas.openxmlformats.org/officeDocument/2006/relationships/slide" Target="slides/slide29.xml"/><Relationship Id="rId56" Type="http://schemas.openxmlformats.org/officeDocument/2006/relationships/slide" Target="slides/slide50.xml"/><Relationship Id="rId77" Type="http://schemas.openxmlformats.org/officeDocument/2006/relationships/slide" Target="slides/slide71.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93" Type="http://schemas.openxmlformats.org/officeDocument/2006/relationships/presProps" Target="presProps.xml"/><Relationship Id="rId98"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zzo, Anthony M" userId="S::anthony.m.rizzo@hii.com::d57630a5-36e7-4fe7-bc2f-09f857ed8503" providerId="AD" clId="Web-{E929289A-0F9F-689B-B541-4371E8FBC81A}"/>
    <pc:docChg chg="modSld">
      <pc:chgData name="Rizzo, Anthony M" userId="S::anthony.m.rizzo@hii.com::d57630a5-36e7-4fe7-bc2f-09f857ed8503" providerId="AD" clId="Web-{E929289A-0F9F-689B-B541-4371E8FBC81A}" dt="2025-01-20T19:02:00.829" v="35"/>
      <pc:docMkLst>
        <pc:docMk/>
      </pc:docMkLst>
      <pc:sldChg chg="modNotes">
        <pc:chgData name="Rizzo, Anthony M" userId="S::anthony.m.rizzo@hii.com::d57630a5-36e7-4fe7-bc2f-09f857ed8503" providerId="AD" clId="Web-{E929289A-0F9F-689B-B541-4371E8FBC81A}" dt="2025-01-20T19:02:00.829" v="35"/>
        <pc:sldMkLst>
          <pc:docMk/>
          <pc:sldMk cId="1615668364" sldId="3486"/>
        </pc:sldMkLst>
      </pc:sldChg>
    </pc:docChg>
  </pc:docChgLst>
  <pc:docChgLst>
    <pc:chgData name="Nolan, Christopher L" userId="S::christopher.l.nolan@hii.com::08588bd2-d2a0-4fd9-9d25-37c908f5fe96" providerId="AD" clId="Web-{B3CC0372-463D-900C-ADA7-0BAF1C550480}"/>
    <pc:docChg chg="modSld">
      <pc:chgData name="Nolan, Christopher L" userId="S::christopher.l.nolan@hii.com::08588bd2-d2a0-4fd9-9d25-37c908f5fe96" providerId="AD" clId="Web-{B3CC0372-463D-900C-ADA7-0BAF1C550480}" dt="2025-01-28T18:54:14.322" v="9"/>
      <pc:docMkLst>
        <pc:docMk/>
      </pc:docMkLst>
      <pc:sldChg chg="modSp">
        <pc:chgData name="Nolan, Christopher L" userId="S::christopher.l.nolan@hii.com::08588bd2-d2a0-4fd9-9d25-37c908f5fe96" providerId="AD" clId="Web-{B3CC0372-463D-900C-ADA7-0BAF1C550480}" dt="2025-01-28T18:54:14.322" v="9"/>
        <pc:sldMkLst>
          <pc:docMk/>
          <pc:sldMk cId="1955443904" sldId="3637"/>
        </pc:sldMkLst>
        <pc:graphicFrameChg chg="mod modGraphic">
          <ac:chgData name="Nolan, Christopher L" userId="S::christopher.l.nolan@hii.com::08588bd2-d2a0-4fd9-9d25-37c908f5fe96" providerId="AD" clId="Web-{B3CC0372-463D-900C-ADA7-0BAF1C550480}" dt="2025-01-28T18:54:14.322" v="9"/>
          <ac:graphicFrameMkLst>
            <pc:docMk/>
            <pc:sldMk cId="1955443904" sldId="3637"/>
            <ac:graphicFrameMk id="4" creationId="{2762A1D2-E29F-3FAF-F241-56F9E6030146}"/>
          </ac:graphicFrameMkLst>
        </pc:graphicFrameChg>
      </pc:sldChg>
    </pc:docChg>
  </pc:docChgLst>
  <pc:docChgLst>
    <pc:chgData name="Nolan, Christopher L" userId="08588bd2-d2a0-4fd9-9d25-37c908f5fe96" providerId="ADAL" clId="{C2BF9071-D492-47C2-8636-3B5F6E045B8A}"/>
    <pc:docChg chg="custSel modSld">
      <pc:chgData name="Nolan, Christopher L" userId="08588bd2-d2a0-4fd9-9d25-37c908f5fe96" providerId="ADAL" clId="{C2BF9071-D492-47C2-8636-3B5F6E045B8A}" dt="2025-01-28T18:52:30.857" v="107" actId="14734"/>
      <pc:docMkLst>
        <pc:docMk/>
      </pc:docMkLst>
      <pc:sldChg chg="modSp mod">
        <pc:chgData name="Nolan, Christopher L" userId="08588bd2-d2a0-4fd9-9d25-37c908f5fe96" providerId="ADAL" clId="{C2BF9071-D492-47C2-8636-3B5F6E045B8A}" dt="2025-01-28T17:03:50.832" v="70" actId="20577"/>
        <pc:sldMkLst>
          <pc:docMk/>
          <pc:sldMk cId="1813007126" sldId="3225"/>
        </pc:sldMkLst>
        <pc:spChg chg="mod">
          <ac:chgData name="Nolan, Christopher L" userId="08588bd2-d2a0-4fd9-9d25-37c908f5fe96" providerId="ADAL" clId="{C2BF9071-D492-47C2-8636-3B5F6E045B8A}" dt="2025-01-28T17:03:50.832" v="70" actId="20577"/>
          <ac:spMkLst>
            <pc:docMk/>
            <pc:sldMk cId="1813007126" sldId="3225"/>
            <ac:spMk id="4" creationId="{30ABEEC4-B4F5-883F-7BD4-103F2D6CA2F4}"/>
          </ac:spMkLst>
        </pc:spChg>
      </pc:sldChg>
      <pc:sldChg chg="addSp delSp modSp mod">
        <pc:chgData name="Nolan, Christopher L" userId="08588bd2-d2a0-4fd9-9d25-37c908f5fe96" providerId="ADAL" clId="{C2BF9071-D492-47C2-8636-3B5F6E045B8A}" dt="2025-01-28T18:52:30.857" v="107" actId="14734"/>
        <pc:sldMkLst>
          <pc:docMk/>
          <pc:sldMk cId="1955443904" sldId="3637"/>
        </pc:sldMkLst>
        <pc:spChg chg="del">
          <ac:chgData name="Nolan, Christopher L" userId="08588bd2-d2a0-4fd9-9d25-37c908f5fe96" providerId="ADAL" clId="{C2BF9071-D492-47C2-8636-3B5F6E045B8A}" dt="2025-01-28T16:51:08.479" v="0" actId="21"/>
          <ac:spMkLst>
            <pc:docMk/>
            <pc:sldMk cId="1955443904" sldId="3637"/>
            <ac:spMk id="4" creationId="{FB63F8B3-4BAE-3865-7D4C-F9C7B59B7CF1}"/>
          </ac:spMkLst>
        </pc:spChg>
        <pc:graphicFrameChg chg="add mod modGraphic">
          <ac:chgData name="Nolan, Christopher L" userId="08588bd2-d2a0-4fd9-9d25-37c908f5fe96" providerId="ADAL" clId="{C2BF9071-D492-47C2-8636-3B5F6E045B8A}" dt="2025-01-28T18:52:30.857" v="107" actId="14734"/>
          <ac:graphicFrameMkLst>
            <pc:docMk/>
            <pc:sldMk cId="1955443904" sldId="3637"/>
            <ac:graphicFrameMk id="4" creationId="{2762A1D2-E29F-3FAF-F241-56F9E6030146}"/>
          </ac:graphicFrameMkLst>
        </pc:graphicFrameChg>
        <pc:graphicFrameChg chg="add del mod">
          <ac:chgData name="Nolan, Christopher L" userId="08588bd2-d2a0-4fd9-9d25-37c908f5fe96" providerId="ADAL" clId="{C2BF9071-D492-47C2-8636-3B5F6E045B8A}" dt="2025-01-28T18:48:52.984" v="89" actId="478"/>
          <ac:graphicFrameMkLst>
            <pc:docMk/>
            <pc:sldMk cId="1955443904" sldId="3637"/>
            <ac:graphicFrameMk id="5" creationId="{EA1480F9-D466-4442-6B8F-2D208BFEC99E}"/>
          </ac:graphicFrameMkLst>
        </pc:graphicFrameChg>
      </pc:sldChg>
    </pc:docChg>
  </pc:docChgLst>
  <pc:docChgLst>
    <pc:chgData name="Rizzo, Anthony M" userId="d57630a5-36e7-4fe7-bc2f-09f857ed8503" providerId="ADAL" clId="{EEF74B39-93AE-4098-BD49-45033BE126C3}"/>
    <pc:docChg chg="undo custSel modSld">
      <pc:chgData name="Rizzo, Anthony M" userId="d57630a5-36e7-4fe7-bc2f-09f857ed8503" providerId="ADAL" clId="{EEF74B39-93AE-4098-BD49-45033BE126C3}" dt="2025-01-31T18:20:05.611" v="233" actId="20577"/>
      <pc:docMkLst>
        <pc:docMk/>
      </pc:docMkLst>
      <pc:sldChg chg="modSp mod">
        <pc:chgData name="Rizzo, Anthony M" userId="d57630a5-36e7-4fe7-bc2f-09f857ed8503" providerId="ADAL" clId="{EEF74B39-93AE-4098-BD49-45033BE126C3}" dt="2025-01-31T18:20:05.611" v="233" actId="20577"/>
        <pc:sldMkLst>
          <pc:docMk/>
          <pc:sldMk cId="1314155716" sldId="3485"/>
        </pc:sldMkLst>
        <pc:graphicFrameChg chg="mod">
          <ac:chgData name="Rizzo, Anthony M" userId="d57630a5-36e7-4fe7-bc2f-09f857ed8503" providerId="ADAL" clId="{EEF74B39-93AE-4098-BD49-45033BE126C3}" dt="2025-01-31T18:20:05.611" v="233" actId="20577"/>
          <ac:graphicFrameMkLst>
            <pc:docMk/>
            <pc:sldMk cId="1314155716" sldId="3485"/>
            <ac:graphicFrameMk id="5" creationId="{376F0B40-1931-4E8F-91FC-86D2856C5036}"/>
          </ac:graphicFrameMkLst>
        </pc:graphicFrameChg>
        <pc:graphicFrameChg chg="mod modGraphic">
          <ac:chgData name="Rizzo, Anthony M" userId="d57630a5-36e7-4fe7-bc2f-09f857ed8503" providerId="ADAL" clId="{EEF74B39-93AE-4098-BD49-45033BE126C3}" dt="2025-01-29T20:45:18.763" v="95" actId="20577"/>
          <ac:graphicFrameMkLst>
            <pc:docMk/>
            <pc:sldMk cId="1314155716" sldId="3485"/>
            <ac:graphicFrameMk id="6" creationId="{E2F51E3D-8955-B09D-5FA0-07BF7102724B}"/>
          </ac:graphicFrameMkLst>
        </pc:graphicFrameChg>
      </pc:sldChg>
      <pc:sldChg chg="addSp modSp mod modNotesTx">
        <pc:chgData name="Rizzo, Anthony M" userId="d57630a5-36e7-4fe7-bc2f-09f857ed8503" providerId="ADAL" clId="{EEF74B39-93AE-4098-BD49-45033BE126C3}" dt="2025-01-29T20:52:15.896" v="196" actId="313"/>
        <pc:sldMkLst>
          <pc:docMk/>
          <pc:sldMk cId="1615668364" sldId="3486"/>
        </pc:sldMkLst>
        <pc:spChg chg="add mod">
          <ac:chgData name="Rizzo, Anthony M" userId="d57630a5-36e7-4fe7-bc2f-09f857ed8503" providerId="ADAL" clId="{EEF74B39-93AE-4098-BD49-45033BE126C3}" dt="2025-01-29T20:38:12.560" v="47" actId="115"/>
          <ac:spMkLst>
            <pc:docMk/>
            <pc:sldMk cId="1615668364" sldId="3486"/>
            <ac:spMk id="6" creationId="{D69F3214-C3D1-3F7C-0100-8639365BDF41}"/>
          </ac:spMkLst>
        </pc:spChg>
        <pc:spChg chg="add mod">
          <ac:chgData name="Rizzo, Anthony M" userId="d57630a5-36e7-4fe7-bc2f-09f857ed8503" providerId="ADAL" clId="{EEF74B39-93AE-4098-BD49-45033BE126C3}" dt="2025-01-29T20:38:15.039" v="48" actId="115"/>
          <ac:spMkLst>
            <pc:docMk/>
            <pc:sldMk cId="1615668364" sldId="3486"/>
            <ac:spMk id="9" creationId="{B2C7EB60-F5FD-8945-577F-D995BA9F223B}"/>
          </ac:spMkLst>
        </pc:spChg>
        <pc:graphicFrameChg chg="mod">
          <ac:chgData name="Rizzo, Anthony M" userId="d57630a5-36e7-4fe7-bc2f-09f857ed8503" providerId="ADAL" clId="{EEF74B39-93AE-4098-BD49-45033BE126C3}" dt="2025-01-29T20:34:04.145" v="8"/>
          <ac:graphicFrameMkLst>
            <pc:docMk/>
            <pc:sldMk cId="1615668364" sldId="3486"/>
            <ac:graphicFrameMk id="4" creationId="{3D7EBB0F-0F66-5F28-D432-9FF2F3AF89A6}"/>
          </ac:graphicFrameMkLst>
        </pc:graphicFrameChg>
        <pc:graphicFrameChg chg="modGraphic">
          <ac:chgData name="Rizzo, Anthony M" userId="d57630a5-36e7-4fe7-bc2f-09f857ed8503" providerId="ADAL" clId="{EEF74B39-93AE-4098-BD49-45033BE126C3}" dt="2025-01-29T20:48:35.637" v="99" actId="20577"/>
          <ac:graphicFrameMkLst>
            <pc:docMk/>
            <pc:sldMk cId="1615668364" sldId="3486"/>
            <ac:graphicFrameMk id="8" creationId="{9C72B1BE-382C-9401-95C3-3D57B42B38B8}"/>
          </ac:graphicFrameMkLst>
        </pc:graphicFrameChg>
      </pc:sldChg>
      <pc:sldChg chg="modSp mod">
        <pc:chgData name="Rizzo, Anthony M" userId="d57630a5-36e7-4fe7-bc2f-09f857ed8503" providerId="ADAL" clId="{EEF74B39-93AE-4098-BD49-45033BE126C3}" dt="2025-01-29T20:42:20.395" v="53" actId="20577"/>
        <pc:sldMkLst>
          <pc:docMk/>
          <pc:sldMk cId="2933552651" sldId="3487"/>
        </pc:sldMkLst>
        <pc:spChg chg="mod">
          <ac:chgData name="Rizzo, Anthony M" userId="d57630a5-36e7-4fe7-bc2f-09f857ed8503" providerId="ADAL" clId="{EEF74B39-93AE-4098-BD49-45033BE126C3}" dt="2025-01-29T20:42:20.395" v="53" actId="20577"/>
          <ac:spMkLst>
            <pc:docMk/>
            <pc:sldMk cId="2933552651" sldId="3487"/>
            <ac:spMk id="3" creationId="{17DC61CB-2313-FB41-E608-0D70FF05C8D0}"/>
          </ac:spMkLst>
        </pc:spChg>
        <pc:spChg chg="mod">
          <ac:chgData name="Rizzo, Anthony M" userId="d57630a5-36e7-4fe7-bc2f-09f857ed8503" providerId="ADAL" clId="{EEF74B39-93AE-4098-BD49-45033BE126C3}" dt="2025-01-29T20:42:17.034" v="51" actId="6549"/>
          <ac:spMkLst>
            <pc:docMk/>
            <pc:sldMk cId="2933552651" sldId="3487"/>
            <ac:spMk id="4" creationId="{B05066C8-7756-9558-4DF9-1C6E22ECBD2E}"/>
          </ac:spMkLst>
        </pc:spChg>
      </pc:sldChg>
    </pc:docChg>
  </pc:docChgLst>
  <pc:docChgLst>
    <pc:chgData name="Ramirez, Rachel N" userId="S::rachel.n.ramirez@hii.com::ca5a4305-5c06-4865-b459-6d086517767d" providerId="AD" clId="Web-{CDBE4D91-C050-2E7F-9886-68181667C2F9}"/>
    <pc:docChg chg="modSld">
      <pc:chgData name="Ramirez, Rachel N" userId="S::rachel.n.ramirez@hii.com::ca5a4305-5c06-4865-b459-6d086517767d" providerId="AD" clId="Web-{CDBE4D91-C050-2E7F-9886-68181667C2F9}" dt="2025-01-21T18:50:43.047" v="7" actId="20577"/>
      <pc:docMkLst>
        <pc:docMk/>
      </pc:docMkLst>
      <pc:sldChg chg="modSp">
        <pc:chgData name="Ramirez, Rachel N" userId="S::rachel.n.ramirez@hii.com::ca5a4305-5c06-4865-b459-6d086517767d" providerId="AD" clId="Web-{CDBE4D91-C050-2E7F-9886-68181667C2F9}" dt="2025-01-21T18:50:43.047" v="7" actId="20577"/>
        <pc:sldMkLst>
          <pc:docMk/>
          <pc:sldMk cId="3026405355" sldId="3492"/>
        </pc:sldMkLst>
        <pc:spChg chg="mod">
          <ac:chgData name="Ramirez, Rachel N" userId="S::rachel.n.ramirez@hii.com::ca5a4305-5c06-4865-b459-6d086517767d" providerId="AD" clId="Web-{CDBE4D91-C050-2E7F-9886-68181667C2F9}" dt="2025-01-21T18:50:43.047" v="7" actId="20577"/>
          <ac:spMkLst>
            <pc:docMk/>
            <pc:sldMk cId="3026405355" sldId="3492"/>
            <ac:spMk id="4" creationId="{BE7F95EC-9EE7-F644-CA6F-D988312314AF}"/>
          </ac:spMkLst>
        </pc:spChg>
      </pc:sldChg>
    </pc:docChg>
  </pc:docChgLst>
  <pc:docChgLst>
    <pc:chgData name="Anya Gustafson" userId="b819b669-7c61-4bff-8538-f3af62a9dc97" providerId="ADAL" clId="{AD040CCF-9990-445A-85F5-61B51E17EF47}"/>
    <pc:docChg chg="undo custSel modSld">
      <pc:chgData name="Anya Gustafson" userId="b819b669-7c61-4bff-8538-f3af62a9dc97" providerId="ADAL" clId="{AD040CCF-9990-445A-85F5-61B51E17EF47}" dt="2025-01-20T21:40:48.616" v="875" actId="20577"/>
      <pc:docMkLst>
        <pc:docMk/>
      </pc:docMkLst>
      <pc:sldChg chg="delSp modSp mod">
        <pc:chgData name="Anya Gustafson" userId="b819b669-7c61-4bff-8538-f3af62a9dc97" providerId="ADAL" clId="{AD040CCF-9990-445A-85F5-61B51E17EF47}" dt="2025-01-20T21:40:48.616" v="875" actId="20577"/>
        <pc:sldMkLst>
          <pc:docMk/>
          <pc:sldMk cId="3029187281" sldId="3227"/>
        </pc:sldMkLst>
        <pc:spChg chg="mod">
          <ac:chgData name="Anya Gustafson" userId="b819b669-7c61-4bff-8538-f3af62a9dc97" providerId="ADAL" clId="{AD040CCF-9990-445A-85F5-61B51E17EF47}" dt="2025-01-20T21:40:48.616" v="875" actId="20577"/>
          <ac:spMkLst>
            <pc:docMk/>
            <pc:sldMk cId="3029187281" sldId="3227"/>
            <ac:spMk id="4" creationId="{CF725BA9-9AFE-5912-9385-79BDF3549B5D}"/>
          </ac:spMkLst>
        </pc:spChg>
        <pc:spChg chg="mod">
          <ac:chgData name="Anya Gustafson" userId="b819b669-7c61-4bff-8538-f3af62a9dc97" providerId="ADAL" clId="{AD040CCF-9990-445A-85F5-61B51E17EF47}" dt="2025-01-20T21:40:30.119" v="867" actId="20577"/>
          <ac:spMkLst>
            <pc:docMk/>
            <pc:sldMk cId="3029187281" sldId="3227"/>
            <ac:spMk id="6" creationId="{92A0CC6C-A6D5-D7FB-6B87-71FCD5D7F3FC}"/>
          </ac:spMkLst>
        </pc:spChg>
        <pc:spChg chg="del mod">
          <ac:chgData name="Anya Gustafson" userId="b819b669-7c61-4bff-8538-f3af62a9dc97" providerId="ADAL" clId="{AD040CCF-9990-445A-85F5-61B51E17EF47}" dt="2025-01-20T21:40:20.383" v="863" actId="478"/>
          <ac:spMkLst>
            <pc:docMk/>
            <pc:sldMk cId="3029187281" sldId="3227"/>
            <ac:spMk id="8" creationId="{7CDBAF65-B6B0-E2EB-DC69-8DA65E6631BE}"/>
          </ac:spMkLst>
        </pc:spChg>
      </pc:sldChg>
    </pc:docChg>
  </pc:docChgLst>
  <pc:docChgLst>
    <pc:chgData name="Russ, Robert P" userId="faed1047-ee0a-4620-a909-45bce64edc0d" providerId="ADAL" clId="{75097F1B-D2C7-46BB-B1C6-FF08DD43CCDE}"/>
    <pc:docChg chg="modSld">
      <pc:chgData name="Russ, Robert P" userId="faed1047-ee0a-4620-a909-45bce64edc0d" providerId="ADAL" clId="{75097F1B-D2C7-46BB-B1C6-FF08DD43CCDE}" dt="2025-02-04T19:35:36.632" v="32" actId="20577"/>
      <pc:docMkLst>
        <pc:docMk/>
      </pc:docMkLst>
      <pc:sldChg chg="modSp mod">
        <pc:chgData name="Russ, Robert P" userId="faed1047-ee0a-4620-a909-45bce64edc0d" providerId="ADAL" clId="{75097F1B-D2C7-46BB-B1C6-FF08DD43CCDE}" dt="2025-02-04T19:35:36.632" v="32" actId="20577"/>
        <pc:sldMkLst>
          <pc:docMk/>
          <pc:sldMk cId="3375805831" sldId="3236"/>
        </pc:sldMkLst>
        <pc:spChg chg="mod">
          <ac:chgData name="Russ, Robert P" userId="faed1047-ee0a-4620-a909-45bce64edc0d" providerId="ADAL" clId="{75097F1B-D2C7-46BB-B1C6-FF08DD43CCDE}" dt="2025-02-04T19:35:36.632" v="32" actId="20577"/>
          <ac:spMkLst>
            <pc:docMk/>
            <pc:sldMk cId="3375805831" sldId="3236"/>
            <ac:spMk id="4" creationId="{5A135BF3-CDCF-5EF6-AAF9-BE60F8BBDF9B}"/>
          </ac:spMkLst>
        </pc:spChg>
      </pc:sldChg>
      <pc:sldChg chg="modSp mod">
        <pc:chgData name="Russ, Robert P" userId="faed1047-ee0a-4620-a909-45bce64edc0d" providerId="ADAL" clId="{75097F1B-D2C7-46BB-B1C6-FF08DD43CCDE}" dt="2025-02-04T19:01:36.746" v="20" actId="20577"/>
        <pc:sldMkLst>
          <pc:docMk/>
          <pc:sldMk cId="2878073207" sldId="3502"/>
        </pc:sldMkLst>
        <pc:spChg chg="mod">
          <ac:chgData name="Russ, Robert P" userId="faed1047-ee0a-4620-a909-45bce64edc0d" providerId="ADAL" clId="{75097F1B-D2C7-46BB-B1C6-FF08DD43CCDE}" dt="2025-02-04T19:01:36.746" v="20" actId="20577"/>
          <ac:spMkLst>
            <pc:docMk/>
            <pc:sldMk cId="2878073207" sldId="3502"/>
            <ac:spMk id="4" creationId="{5A135BF3-CDCF-5EF6-AAF9-BE60F8BBDF9B}"/>
          </ac:spMkLst>
        </pc:spChg>
      </pc:sldChg>
      <pc:sldChg chg="modSp mod">
        <pc:chgData name="Russ, Robert P" userId="faed1047-ee0a-4620-a909-45bce64edc0d" providerId="ADAL" clId="{75097F1B-D2C7-46BB-B1C6-FF08DD43CCDE}" dt="2025-02-04T19:08:28.377" v="21" actId="20577"/>
        <pc:sldMkLst>
          <pc:docMk/>
          <pc:sldMk cId="1819109769" sldId="3504"/>
        </pc:sldMkLst>
        <pc:spChg chg="mod">
          <ac:chgData name="Russ, Robert P" userId="faed1047-ee0a-4620-a909-45bce64edc0d" providerId="ADAL" clId="{75097F1B-D2C7-46BB-B1C6-FF08DD43CCDE}" dt="2025-02-04T19:08:28.377" v="21" actId="20577"/>
          <ac:spMkLst>
            <pc:docMk/>
            <pc:sldMk cId="1819109769" sldId="3504"/>
            <ac:spMk id="4" creationId="{5A135BF3-CDCF-5EF6-AAF9-BE60F8BBDF9B}"/>
          </ac:spMkLst>
        </pc:spChg>
      </pc:sldChg>
    </pc:docChg>
  </pc:docChgLst>
  <pc:docChgLst>
    <pc:chgData name="Phan, Kaitlin" userId="S::kaitlin.phan@hii.com::757e4d47-5120-489e-bfd5-fc5fa301b966" providerId="AD" clId="Web-{BBC9115E-D153-C96A-4869-D3498FD2FD72}"/>
    <pc:docChg chg="modSld">
      <pc:chgData name="Phan, Kaitlin" userId="S::kaitlin.phan@hii.com::757e4d47-5120-489e-bfd5-fc5fa301b966" providerId="AD" clId="Web-{BBC9115E-D153-C96A-4869-D3498FD2FD72}" dt="2025-01-28T21:21:11.177" v="15"/>
      <pc:docMkLst>
        <pc:docMk/>
      </pc:docMkLst>
      <pc:sldChg chg="modSp">
        <pc:chgData name="Phan, Kaitlin" userId="S::kaitlin.phan@hii.com::757e4d47-5120-489e-bfd5-fc5fa301b966" providerId="AD" clId="Web-{BBC9115E-D153-C96A-4869-D3498FD2FD72}" dt="2025-01-28T21:21:11.177" v="15"/>
        <pc:sldMkLst>
          <pc:docMk/>
          <pc:sldMk cId="532197963" sldId="3490"/>
        </pc:sldMkLst>
        <pc:graphicFrameChg chg="mod modGraphic">
          <ac:chgData name="Phan, Kaitlin" userId="S::kaitlin.phan@hii.com::757e4d47-5120-489e-bfd5-fc5fa301b966" providerId="AD" clId="Web-{BBC9115E-D153-C96A-4869-D3498FD2FD72}" dt="2025-01-28T21:21:11.177" v="15"/>
          <ac:graphicFrameMkLst>
            <pc:docMk/>
            <pc:sldMk cId="532197963" sldId="3490"/>
            <ac:graphicFrameMk id="5" creationId="{85B6BC4D-D4CA-F017-B8BC-A77B5E59B596}"/>
          </ac:graphicFrameMkLst>
        </pc:graphicFrameChg>
      </pc:sldChg>
    </pc:docChg>
  </pc:docChgLst>
  <pc:docChgLst>
    <pc:chgData name="Phan, Kaitlin" userId="S::kaitlin.phan@hii.com::757e4d47-5120-489e-bfd5-fc5fa301b966" providerId="AD" clId="Web-{E3A697AE-AF82-8DA7-BD2D-1C9FA35DFCFB}"/>
    <pc:docChg chg="modSld">
      <pc:chgData name="Phan, Kaitlin" userId="S::kaitlin.phan@hii.com::757e4d47-5120-489e-bfd5-fc5fa301b966" providerId="AD" clId="Web-{E3A697AE-AF82-8DA7-BD2D-1C9FA35DFCFB}" dt="2025-01-22T20:25:33.766" v="51"/>
      <pc:docMkLst>
        <pc:docMk/>
      </pc:docMkLst>
      <pc:sldChg chg="modSp">
        <pc:chgData name="Phan, Kaitlin" userId="S::kaitlin.phan@hii.com::757e4d47-5120-489e-bfd5-fc5fa301b966" providerId="AD" clId="Web-{E3A697AE-AF82-8DA7-BD2D-1C9FA35DFCFB}" dt="2025-01-22T20:25:33.766" v="51"/>
        <pc:sldMkLst>
          <pc:docMk/>
          <pc:sldMk cId="532197963" sldId="3490"/>
        </pc:sldMkLst>
        <pc:graphicFrameChg chg="mod modGraphic">
          <ac:chgData name="Phan, Kaitlin" userId="S::kaitlin.phan@hii.com::757e4d47-5120-489e-bfd5-fc5fa301b966" providerId="AD" clId="Web-{E3A697AE-AF82-8DA7-BD2D-1C9FA35DFCFB}" dt="2025-01-22T20:25:33.766" v="51"/>
          <ac:graphicFrameMkLst>
            <pc:docMk/>
            <pc:sldMk cId="532197963" sldId="3490"/>
            <ac:graphicFrameMk id="5" creationId="{85B6BC4D-D4CA-F017-B8BC-A77B5E59B596}"/>
          </ac:graphicFrameMkLst>
        </pc:graphicFrameChg>
      </pc:sldChg>
    </pc:docChg>
  </pc:docChgLst>
  <pc:docChgLst>
    <pc:chgData name="Rizzo, Anthony M" userId="S::anthony.m.rizzo@hii.com::d57630a5-36e7-4fe7-bc2f-09f857ed8503" providerId="AD" clId="Web-{82772877-408F-7811-94FB-BB02AC19ED73}"/>
    <pc:docChg chg="modSld">
      <pc:chgData name="Rizzo, Anthony M" userId="S::anthony.m.rizzo@hii.com::d57630a5-36e7-4fe7-bc2f-09f857ed8503" providerId="AD" clId="Web-{82772877-408F-7811-94FB-BB02AC19ED73}" dt="2025-01-23T17:17:36.660" v="45"/>
      <pc:docMkLst>
        <pc:docMk/>
      </pc:docMkLst>
      <pc:sldChg chg="addSp delSp modSp">
        <pc:chgData name="Rizzo, Anthony M" userId="S::anthony.m.rizzo@hii.com::d57630a5-36e7-4fe7-bc2f-09f857ed8503" providerId="AD" clId="Web-{82772877-408F-7811-94FB-BB02AC19ED73}" dt="2025-01-23T17:17:36.660" v="45"/>
        <pc:sldMkLst>
          <pc:docMk/>
          <pc:sldMk cId="1615668364" sldId="3486"/>
        </pc:sldMkLst>
        <pc:graphicFrameChg chg="add del">
          <ac:chgData name="Rizzo, Anthony M" userId="S::anthony.m.rizzo@hii.com::d57630a5-36e7-4fe7-bc2f-09f857ed8503" providerId="AD" clId="Web-{82772877-408F-7811-94FB-BB02AC19ED73}" dt="2025-01-23T17:08:40.031" v="4"/>
          <ac:graphicFrameMkLst>
            <pc:docMk/>
            <pc:sldMk cId="1615668364" sldId="3486"/>
            <ac:graphicFrameMk id="4" creationId="{7C652D4C-FCEB-48F1-967C-48004D0CE6DF}"/>
          </ac:graphicFrameMkLst>
        </pc:graphicFrameChg>
        <pc:graphicFrameChg chg="add del">
          <ac:chgData name="Rizzo, Anthony M" userId="S::anthony.m.rizzo@hii.com::d57630a5-36e7-4fe7-bc2f-09f857ed8503" providerId="AD" clId="Web-{82772877-408F-7811-94FB-BB02AC19ED73}" dt="2025-01-23T17:08:52.953" v="6"/>
          <ac:graphicFrameMkLst>
            <pc:docMk/>
            <pc:sldMk cId="1615668364" sldId="3486"/>
            <ac:graphicFrameMk id="6" creationId="{3D7EBB0F-0F66-5F28-D432-9FF2F3AF89A6}"/>
          </ac:graphicFrameMkLst>
        </pc:graphicFrameChg>
        <pc:graphicFrameChg chg="mod modGraphic">
          <ac:chgData name="Rizzo, Anthony M" userId="S::anthony.m.rizzo@hii.com::d57630a5-36e7-4fe7-bc2f-09f857ed8503" providerId="AD" clId="Web-{82772877-408F-7811-94FB-BB02AC19ED73}" dt="2025-01-23T17:09:48.125" v="17" actId="1076"/>
          <ac:graphicFrameMkLst>
            <pc:docMk/>
            <pc:sldMk cId="1615668364" sldId="3486"/>
            <ac:graphicFrameMk id="8" creationId="{9C72B1BE-382C-9401-95C3-3D57B42B38B8}"/>
          </ac:graphicFrameMkLst>
        </pc:graphicFrameChg>
        <pc:graphicFrameChg chg="add del mod">
          <ac:chgData name="Rizzo, Anthony M" userId="S::anthony.m.rizzo@hii.com::d57630a5-36e7-4fe7-bc2f-09f857ed8503" providerId="AD" clId="Web-{82772877-408F-7811-94FB-BB02AC19ED73}" dt="2025-01-23T17:09:19.500" v="10"/>
          <ac:graphicFrameMkLst>
            <pc:docMk/>
            <pc:sldMk cId="1615668364" sldId="3486"/>
            <ac:graphicFrameMk id="9" creationId="{3D7EBB0F-0F66-5F28-D432-9FF2F3AF89A6}"/>
          </ac:graphicFrameMkLst>
        </pc:graphicFrameChg>
        <pc:graphicFrameChg chg="add del mod">
          <ac:chgData name="Rizzo, Anthony M" userId="S::anthony.m.rizzo@hii.com::d57630a5-36e7-4fe7-bc2f-09f857ed8503" providerId="AD" clId="Web-{82772877-408F-7811-94FB-BB02AC19ED73}" dt="2025-01-23T17:17:02.035" v="39"/>
          <ac:graphicFrameMkLst>
            <pc:docMk/>
            <pc:sldMk cId="1615668364" sldId="3486"/>
            <ac:graphicFrameMk id="11" creationId="{3D7EBB0F-0F66-5F28-D432-9FF2F3AF89A6}"/>
          </ac:graphicFrameMkLst>
        </pc:graphicFrameChg>
        <pc:graphicFrameChg chg="add del">
          <ac:chgData name="Rizzo, Anthony M" userId="S::anthony.m.rizzo@hii.com::d57630a5-36e7-4fe7-bc2f-09f857ed8503" providerId="AD" clId="Web-{82772877-408F-7811-94FB-BB02AC19ED73}" dt="2025-01-23T17:17:14.660" v="41"/>
          <ac:graphicFrameMkLst>
            <pc:docMk/>
            <pc:sldMk cId="1615668364" sldId="3486"/>
            <ac:graphicFrameMk id="12" creationId="{3D7EBB0F-0F66-5F28-D432-9FF2F3AF89A6}"/>
          </ac:graphicFrameMkLst>
        </pc:graphicFrameChg>
        <pc:graphicFrameChg chg="add del mod">
          <ac:chgData name="Rizzo, Anthony M" userId="S::anthony.m.rizzo@hii.com::d57630a5-36e7-4fe7-bc2f-09f857ed8503" providerId="AD" clId="Web-{82772877-408F-7811-94FB-BB02AC19ED73}" dt="2025-01-23T17:17:36.660" v="45"/>
          <ac:graphicFrameMkLst>
            <pc:docMk/>
            <pc:sldMk cId="1615668364" sldId="3486"/>
            <ac:graphicFrameMk id="13" creationId="{3D7EBB0F-0F66-5F28-D432-9FF2F3AF89A6}"/>
          </ac:graphicFrameMkLst>
        </pc:graphicFrameChg>
        <pc:picChg chg="add del mod">
          <ac:chgData name="Rizzo, Anthony M" userId="S::anthony.m.rizzo@hii.com::d57630a5-36e7-4fe7-bc2f-09f857ed8503" providerId="AD" clId="Web-{82772877-408F-7811-94FB-BB02AC19ED73}" dt="2025-01-23T17:08:32.187" v="2"/>
          <ac:picMkLst>
            <pc:docMk/>
            <pc:sldMk cId="1615668364" sldId="3486"/>
            <ac:picMk id="5" creationId="{69C4F7CC-C99E-B6EA-33E8-B0813FBE93EB}"/>
          </ac:picMkLst>
        </pc:picChg>
        <pc:picChg chg="add del mod ord">
          <ac:chgData name="Rizzo, Anthony M" userId="S::anthony.m.rizzo@hii.com::d57630a5-36e7-4fe7-bc2f-09f857ed8503" providerId="AD" clId="Web-{82772877-408F-7811-94FB-BB02AC19ED73}" dt="2025-01-23T17:11:52.329" v="31"/>
          <ac:picMkLst>
            <pc:docMk/>
            <pc:sldMk cId="1615668364" sldId="3486"/>
            <ac:picMk id="10" creationId="{12C52A81-532D-9CF0-376D-95EBF5C6BC57}"/>
          </ac:picMkLst>
        </pc:picChg>
      </pc:sldChg>
    </pc:docChg>
  </pc:docChgLst>
  <pc:docChgLst>
    <pc:chgData name="Nolan, Christopher L" userId="S::christopher.l.nolan@hii.com::08588bd2-d2a0-4fd9-9d25-37c908f5fe96" providerId="AD" clId="Web-{EEEAEA63-EDFD-CC52-28AC-AB636D194942}"/>
    <pc:docChg chg="modSld">
      <pc:chgData name="Nolan, Christopher L" userId="S::christopher.l.nolan@hii.com::08588bd2-d2a0-4fd9-9d25-37c908f5fe96" providerId="AD" clId="Web-{EEEAEA63-EDFD-CC52-28AC-AB636D194942}" dt="2025-01-20T15:57:53.045" v="624" actId="1076"/>
      <pc:docMkLst>
        <pc:docMk/>
      </pc:docMkLst>
      <pc:sldChg chg="modSp">
        <pc:chgData name="Nolan, Christopher L" userId="S::christopher.l.nolan@hii.com::08588bd2-d2a0-4fd9-9d25-37c908f5fe96" providerId="AD" clId="Web-{EEEAEA63-EDFD-CC52-28AC-AB636D194942}" dt="2025-01-20T15:57:53.045" v="624" actId="1076"/>
        <pc:sldMkLst>
          <pc:docMk/>
          <pc:sldMk cId="1813007126" sldId="3225"/>
        </pc:sldMkLst>
        <pc:spChg chg="mod">
          <ac:chgData name="Nolan, Christopher L" userId="S::christopher.l.nolan@hii.com::08588bd2-d2a0-4fd9-9d25-37c908f5fe96" providerId="AD" clId="Web-{EEEAEA63-EDFD-CC52-28AC-AB636D194942}" dt="2025-01-20T15:57:49.201" v="623" actId="20577"/>
          <ac:spMkLst>
            <pc:docMk/>
            <pc:sldMk cId="1813007126" sldId="3225"/>
            <ac:spMk id="4" creationId="{30ABEEC4-B4F5-883F-7BD4-103F2D6CA2F4}"/>
          </ac:spMkLst>
        </pc:spChg>
        <pc:spChg chg="mod">
          <ac:chgData name="Nolan, Christopher L" userId="S::christopher.l.nolan@hii.com::08588bd2-d2a0-4fd9-9d25-37c908f5fe96" providerId="AD" clId="Web-{EEEAEA63-EDFD-CC52-28AC-AB636D194942}" dt="2025-01-20T15:57:53.045" v="624" actId="1076"/>
          <ac:spMkLst>
            <pc:docMk/>
            <pc:sldMk cId="1813007126" sldId="3225"/>
            <ac:spMk id="5" creationId="{B7F01BC1-3709-72C6-A325-AE40BDF4AFB4}"/>
          </ac:spMkLst>
        </pc:spChg>
      </pc:sldChg>
    </pc:docChg>
  </pc:docChgLst>
  <pc:docChgLst>
    <pc:chgData name="Barnett, Jesse J" userId="S::jesse.j.barnett@hii.com::ad8bf192-686b-4ea3-b6e4-8f7a24daff38" providerId="AD" clId="Web-{0710A7EB-7EEA-A57A-816A-D4FC45E63F98}"/>
    <pc:docChg chg="modSld">
      <pc:chgData name="Barnett, Jesse J" userId="S::jesse.j.barnett@hii.com::ad8bf192-686b-4ea3-b6e4-8f7a24daff38" providerId="AD" clId="Web-{0710A7EB-7EEA-A57A-816A-D4FC45E63F98}" dt="2025-02-04T15:58:11.995" v="160" actId="20577"/>
      <pc:docMkLst>
        <pc:docMk/>
      </pc:docMkLst>
      <pc:sldChg chg="modSp">
        <pc:chgData name="Barnett, Jesse J" userId="S::jesse.j.barnett@hii.com::ad8bf192-686b-4ea3-b6e4-8f7a24daff38" providerId="AD" clId="Web-{0710A7EB-7EEA-A57A-816A-D4FC45E63F98}" dt="2025-02-04T15:56:43.618" v="107" actId="20577"/>
        <pc:sldMkLst>
          <pc:docMk/>
          <pc:sldMk cId="864631543" sldId="3235"/>
        </pc:sldMkLst>
        <pc:spChg chg="mod">
          <ac:chgData name="Barnett, Jesse J" userId="S::jesse.j.barnett@hii.com::ad8bf192-686b-4ea3-b6e4-8f7a24daff38" providerId="AD" clId="Web-{0710A7EB-7EEA-A57A-816A-D4FC45E63F98}" dt="2025-02-04T15:56:43.618" v="107" actId="20577"/>
          <ac:spMkLst>
            <pc:docMk/>
            <pc:sldMk cId="864631543" sldId="3235"/>
            <ac:spMk id="6" creationId="{5CDD8EFD-F353-4820-904B-2DBBAFC90C7F}"/>
          </ac:spMkLst>
        </pc:spChg>
      </pc:sldChg>
      <pc:sldChg chg="modSp">
        <pc:chgData name="Barnett, Jesse J" userId="S::jesse.j.barnett@hii.com::ad8bf192-686b-4ea3-b6e4-8f7a24daff38" providerId="AD" clId="Web-{0710A7EB-7EEA-A57A-816A-D4FC45E63F98}" dt="2025-02-04T15:58:11.995" v="160" actId="20577"/>
        <pc:sldMkLst>
          <pc:docMk/>
          <pc:sldMk cId="1619133077" sldId="3498"/>
        </pc:sldMkLst>
        <pc:spChg chg="mod">
          <ac:chgData name="Barnett, Jesse J" userId="S::jesse.j.barnett@hii.com::ad8bf192-686b-4ea3-b6e4-8f7a24daff38" providerId="AD" clId="Web-{0710A7EB-7EEA-A57A-816A-D4FC45E63F98}" dt="2025-02-04T15:58:11.995" v="160" actId="20577"/>
          <ac:spMkLst>
            <pc:docMk/>
            <pc:sldMk cId="1619133077" sldId="3498"/>
            <ac:spMk id="8" creationId="{5CDD8EFD-F353-4820-904B-2DBBAFC90C7F}"/>
          </ac:spMkLst>
        </pc:spChg>
      </pc:sldChg>
    </pc:docChg>
  </pc:docChgLst>
  <pc:docChgLst>
    <pc:chgData name="Shackelford, Johnathon E" userId="a7d7ccfb-2e24-42e0-8993-258f42e8dc7d" providerId="ADAL" clId="{A6C0F3CA-79B7-4644-A2E2-42964166FE7C}"/>
    <pc:docChg chg="undo custSel addSld delSld modSld sldOrd">
      <pc:chgData name="Shackelford, Johnathon E" userId="a7d7ccfb-2e24-42e0-8993-258f42e8dc7d" providerId="ADAL" clId="{A6C0F3CA-79B7-4644-A2E2-42964166FE7C}" dt="2025-01-28T20:36:05.749" v="2150" actId="20577"/>
      <pc:docMkLst>
        <pc:docMk/>
      </pc:docMkLst>
      <pc:sldChg chg="addSp delSp modSp mod">
        <pc:chgData name="Shackelford, Johnathon E" userId="a7d7ccfb-2e24-42e0-8993-258f42e8dc7d" providerId="ADAL" clId="{A6C0F3CA-79B7-4644-A2E2-42964166FE7C}" dt="2025-01-28T15:05:40.937" v="2114" actId="6549"/>
        <pc:sldMkLst>
          <pc:docMk/>
          <pc:sldMk cId="3179968978" sldId="271"/>
        </pc:sldMkLst>
        <pc:spChg chg="del">
          <ac:chgData name="Shackelford, Johnathon E" userId="a7d7ccfb-2e24-42e0-8993-258f42e8dc7d" providerId="ADAL" clId="{A6C0F3CA-79B7-4644-A2E2-42964166FE7C}" dt="2025-01-21T18:27:50.601" v="1399" actId="478"/>
          <ac:spMkLst>
            <pc:docMk/>
            <pc:sldMk cId="3179968978" sldId="271"/>
            <ac:spMk id="4" creationId="{78D9AEB8-D96F-701C-26BF-AD899A16FCD1}"/>
          </ac:spMkLst>
        </pc:spChg>
        <pc:spChg chg="add mod">
          <ac:chgData name="Shackelford, Johnathon E" userId="a7d7ccfb-2e24-42e0-8993-258f42e8dc7d" providerId="ADAL" clId="{A6C0F3CA-79B7-4644-A2E2-42964166FE7C}" dt="2025-01-23T00:16:23.145" v="1475" actId="113"/>
          <ac:spMkLst>
            <pc:docMk/>
            <pc:sldMk cId="3179968978" sldId="271"/>
            <ac:spMk id="4" creationId="{A00F9C03-88C8-F60E-C422-C8277757128A}"/>
          </ac:spMkLst>
        </pc:spChg>
        <pc:spChg chg="mod">
          <ac:chgData name="Shackelford, Johnathon E" userId="a7d7ccfb-2e24-42e0-8993-258f42e8dc7d" providerId="ADAL" clId="{A6C0F3CA-79B7-4644-A2E2-42964166FE7C}" dt="2025-01-17T13:37:40.491" v="359" actId="1076"/>
          <ac:spMkLst>
            <pc:docMk/>
            <pc:sldMk cId="3179968978" sldId="271"/>
            <ac:spMk id="5" creationId="{6182355E-9B61-90C2-376F-0E92117353F1}"/>
          </ac:spMkLst>
        </pc:spChg>
        <pc:spChg chg="add mod">
          <ac:chgData name="Shackelford, Johnathon E" userId="a7d7ccfb-2e24-42e0-8993-258f42e8dc7d" providerId="ADAL" clId="{A6C0F3CA-79B7-4644-A2E2-42964166FE7C}" dt="2025-01-21T18:29:08.735" v="1450" actId="1076"/>
          <ac:spMkLst>
            <pc:docMk/>
            <pc:sldMk cId="3179968978" sldId="271"/>
            <ac:spMk id="7" creationId="{870949EA-6BDB-A687-1FE7-B7DE3108A368}"/>
          </ac:spMkLst>
        </pc:spChg>
        <pc:spChg chg="add mod">
          <ac:chgData name="Shackelford, Johnathon E" userId="a7d7ccfb-2e24-42e0-8993-258f42e8dc7d" providerId="ADAL" clId="{A6C0F3CA-79B7-4644-A2E2-42964166FE7C}" dt="2025-01-17T15:57:13.280" v="1244" actId="1035"/>
          <ac:spMkLst>
            <pc:docMk/>
            <pc:sldMk cId="3179968978" sldId="271"/>
            <ac:spMk id="11" creationId="{3F41691C-2681-9AC6-06F1-941B5A4608F7}"/>
          </ac:spMkLst>
        </pc:spChg>
        <pc:spChg chg="add mod">
          <ac:chgData name="Shackelford, Johnathon E" userId="a7d7ccfb-2e24-42e0-8993-258f42e8dc7d" providerId="ADAL" clId="{A6C0F3CA-79B7-4644-A2E2-42964166FE7C}" dt="2025-01-17T15:57:13.280" v="1244" actId="1035"/>
          <ac:spMkLst>
            <pc:docMk/>
            <pc:sldMk cId="3179968978" sldId="271"/>
            <ac:spMk id="12" creationId="{2BEEB95B-07A9-6C72-18BA-80DA2FBC4179}"/>
          </ac:spMkLst>
        </pc:spChg>
        <pc:spChg chg="add mod">
          <ac:chgData name="Shackelford, Johnathon E" userId="a7d7ccfb-2e24-42e0-8993-258f42e8dc7d" providerId="ADAL" clId="{A6C0F3CA-79B7-4644-A2E2-42964166FE7C}" dt="2025-01-17T13:10:12.006" v="283" actId="1076"/>
          <ac:spMkLst>
            <pc:docMk/>
            <pc:sldMk cId="3179968978" sldId="271"/>
            <ac:spMk id="13" creationId="{FFF7CE58-3480-E5F5-A659-1E7C41781B37}"/>
          </ac:spMkLst>
        </pc:spChg>
        <pc:spChg chg="add mod">
          <ac:chgData name="Shackelford, Johnathon E" userId="a7d7ccfb-2e24-42e0-8993-258f42e8dc7d" providerId="ADAL" clId="{A6C0F3CA-79B7-4644-A2E2-42964166FE7C}" dt="2025-01-17T13:10:08.566" v="282" actId="1076"/>
          <ac:spMkLst>
            <pc:docMk/>
            <pc:sldMk cId="3179968978" sldId="271"/>
            <ac:spMk id="14" creationId="{ED0B8CFA-7945-D816-26F1-03A04B9466F3}"/>
          </ac:spMkLst>
        </pc:spChg>
        <pc:spChg chg="add mod">
          <ac:chgData name="Shackelford, Johnathon E" userId="a7d7ccfb-2e24-42e0-8993-258f42e8dc7d" providerId="ADAL" clId="{A6C0F3CA-79B7-4644-A2E2-42964166FE7C}" dt="2025-01-17T13:11:24.491" v="301" actId="20577"/>
          <ac:spMkLst>
            <pc:docMk/>
            <pc:sldMk cId="3179968978" sldId="271"/>
            <ac:spMk id="17" creationId="{4EE00CAA-566A-C707-BD5E-BDF11587CBC8}"/>
          </ac:spMkLst>
        </pc:spChg>
        <pc:spChg chg="add mod">
          <ac:chgData name="Shackelford, Johnathon E" userId="a7d7ccfb-2e24-42e0-8993-258f42e8dc7d" providerId="ADAL" clId="{A6C0F3CA-79B7-4644-A2E2-42964166FE7C}" dt="2025-01-17T13:12:51.627" v="305" actId="1076"/>
          <ac:spMkLst>
            <pc:docMk/>
            <pc:sldMk cId="3179968978" sldId="271"/>
            <ac:spMk id="20" creationId="{CE06E58E-908F-D608-24F5-25FE719BD1A9}"/>
          </ac:spMkLst>
        </pc:spChg>
        <pc:spChg chg="add mod">
          <ac:chgData name="Shackelford, Johnathon E" userId="a7d7ccfb-2e24-42e0-8993-258f42e8dc7d" providerId="ADAL" clId="{A6C0F3CA-79B7-4644-A2E2-42964166FE7C}" dt="2025-01-17T13:13:48.747" v="310" actId="1076"/>
          <ac:spMkLst>
            <pc:docMk/>
            <pc:sldMk cId="3179968978" sldId="271"/>
            <ac:spMk id="23" creationId="{CD414463-3890-DE55-B309-78E65D467930}"/>
          </ac:spMkLst>
        </pc:spChg>
        <pc:spChg chg="add mod">
          <ac:chgData name="Shackelford, Johnathon E" userId="a7d7ccfb-2e24-42e0-8993-258f42e8dc7d" providerId="ADAL" clId="{A6C0F3CA-79B7-4644-A2E2-42964166FE7C}" dt="2025-01-17T13:41:44.501" v="400" actId="1076"/>
          <ac:spMkLst>
            <pc:docMk/>
            <pc:sldMk cId="3179968978" sldId="271"/>
            <ac:spMk id="26" creationId="{493A37CC-1467-B62F-DF24-CD9B8C9339C6}"/>
          </ac:spMkLst>
        </pc:spChg>
        <pc:spChg chg="add mod">
          <ac:chgData name="Shackelford, Johnathon E" userId="a7d7ccfb-2e24-42e0-8993-258f42e8dc7d" providerId="ADAL" clId="{A6C0F3CA-79B7-4644-A2E2-42964166FE7C}" dt="2025-01-17T13:50:04.176" v="449" actId="1038"/>
          <ac:spMkLst>
            <pc:docMk/>
            <pc:sldMk cId="3179968978" sldId="271"/>
            <ac:spMk id="29" creationId="{8EC134C1-39B7-54E8-16F8-0AEDE8AFA8A8}"/>
          </ac:spMkLst>
        </pc:spChg>
        <pc:spChg chg="add mod">
          <ac:chgData name="Shackelford, Johnathon E" userId="a7d7ccfb-2e24-42e0-8993-258f42e8dc7d" providerId="ADAL" clId="{A6C0F3CA-79B7-4644-A2E2-42964166FE7C}" dt="2025-01-17T13:51:33.873" v="490" actId="1076"/>
          <ac:spMkLst>
            <pc:docMk/>
            <pc:sldMk cId="3179968978" sldId="271"/>
            <ac:spMk id="33" creationId="{4119CFD9-4579-9E53-C602-0DB9E0C5EA7C}"/>
          </ac:spMkLst>
        </pc:spChg>
        <pc:spChg chg="add mod">
          <ac:chgData name="Shackelford, Johnathon E" userId="a7d7ccfb-2e24-42e0-8993-258f42e8dc7d" providerId="ADAL" clId="{A6C0F3CA-79B7-4644-A2E2-42964166FE7C}" dt="2025-01-17T13:52:57.236" v="526" actId="1076"/>
          <ac:spMkLst>
            <pc:docMk/>
            <pc:sldMk cId="3179968978" sldId="271"/>
            <ac:spMk id="36" creationId="{FCF57F92-7602-8DBE-95AB-010F50E8D335}"/>
          </ac:spMkLst>
        </pc:spChg>
        <pc:spChg chg="add mod">
          <ac:chgData name="Shackelford, Johnathon E" userId="a7d7ccfb-2e24-42e0-8993-258f42e8dc7d" providerId="ADAL" clId="{A6C0F3CA-79B7-4644-A2E2-42964166FE7C}" dt="2025-01-17T13:56:42.776" v="555" actId="1076"/>
          <ac:spMkLst>
            <pc:docMk/>
            <pc:sldMk cId="3179968978" sldId="271"/>
            <ac:spMk id="39" creationId="{B9C3170E-89BC-41FB-C9E2-6B7F1320FDEC}"/>
          </ac:spMkLst>
        </pc:spChg>
        <pc:spChg chg="add mod">
          <ac:chgData name="Shackelford, Johnathon E" userId="a7d7ccfb-2e24-42e0-8993-258f42e8dc7d" providerId="ADAL" clId="{A6C0F3CA-79B7-4644-A2E2-42964166FE7C}" dt="2025-01-17T13:58:06.619" v="594" actId="1076"/>
          <ac:spMkLst>
            <pc:docMk/>
            <pc:sldMk cId="3179968978" sldId="271"/>
            <ac:spMk id="42" creationId="{959FC12B-E99F-FE01-2A63-4C9FAA539421}"/>
          </ac:spMkLst>
        </pc:spChg>
        <pc:spChg chg="add mod">
          <ac:chgData name="Shackelford, Johnathon E" userId="a7d7ccfb-2e24-42e0-8993-258f42e8dc7d" providerId="ADAL" clId="{A6C0F3CA-79B7-4644-A2E2-42964166FE7C}" dt="2025-01-17T14:47:00.666" v="752" actId="113"/>
          <ac:spMkLst>
            <pc:docMk/>
            <pc:sldMk cId="3179968978" sldId="271"/>
            <ac:spMk id="49" creationId="{802AC88A-1AC6-B9D4-DB66-E34C27D683AA}"/>
          </ac:spMkLst>
        </pc:spChg>
        <pc:spChg chg="add mod">
          <ac:chgData name="Shackelford, Johnathon E" userId="a7d7ccfb-2e24-42e0-8993-258f42e8dc7d" providerId="ADAL" clId="{A6C0F3CA-79B7-4644-A2E2-42964166FE7C}" dt="2025-01-17T14:52:08.656" v="826" actId="1076"/>
          <ac:spMkLst>
            <pc:docMk/>
            <pc:sldMk cId="3179968978" sldId="271"/>
            <ac:spMk id="52" creationId="{C467D791-6A7A-8A67-3A85-03732878841A}"/>
          </ac:spMkLst>
        </pc:spChg>
        <pc:spChg chg="add mod">
          <ac:chgData name="Shackelford, Johnathon E" userId="a7d7ccfb-2e24-42e0-8993-258f42e8dc7d" providerId="ADAL" clId="{A6C0F3CA-79B7-4644-A2E2-42964166FE7C}" dt="2025-01-17T14:23:41.400" v="749" actId="1076"/>
          <ac:spMkLst>
            <pc:docMk/>
            <pc:sldMk cId="3179968978" sldId="271"/>
            <ac:spMk id="55" creationId="{1915B1EB-036E-A7B4-4C67-875EA3B481E3}"/>
          </ac:spMkLst>
        </pc:spChg>
        <pc:spChg chg="add mod">
          <ac:chgData name="Shackelford, Johnathon E" userId="a7d7ccfb-2e24-42e0-8993-258f42e8dc7d" providerId="ADAL" clId="{A6C0F3CA-79B7-4644-A2E2-42964166FE7C}" dt="2025-01-17T14:48:36.880" v="784" actId="1076"/>
          <ac:spMkLst>
            <pc:docMk/>
            <pc:sldMk cId="3179968978" sldId="271"/>
            <ac:spMk id="58" creationId="{B893A17F-08AB-901A-9F3E-325D0C717BC3}"/>
          </ac:spMkLst>
        </pc:spChg>
        <pc:spChg chg="add mod">
          <ac:chgData name="Shackelford, Johnathon E" userId="a7d7ccfb-2e24-42e0-8993-258f42e8dc7d" providerId="ADAL" clId="{A6C0F3CA-79B7-4644-A2E2-42964166FE7C}" dt="2025-01-17T15:18:11.677" v="1094" actId="20577"/>
          <ac:spMkLst>
            <pc:docMk/>
            <pc:sldMk cId="3179968978" sldId="271"/>
            <ac:spMk id="61" creationId="{84FBAB6F-9990-9FBC-D85C-8B7258359F4C}"/>
          </ac:spMkLst>
        </pc:spChg>
        <pc:spChg chg="add mod">
          <ac:chgData name="Shackelford, Johnathon E" userId="a7d7ccfb-2e24-42e0-8993-258f42e8dc7d" providerId="ADAL" clId="{A6C0F3CA-79B7-4644-A2E2-42964166FE7C}" dt="2025-01-17T14:55:10.075" v="864" actId="1076"/>
          <ac:spMkLst>
            <pc:docMk/>
            <pc:sldMk cId="3179968978" sldId="271"/>
            <ac:spMk id="67" creationId="{5BC44F7E-E0C3-2F39-2F9E-2C68415AD842}"/>
          </ac:spMkLst>
        </pc:spChg>
        <pc:spChg chg="add mod">
          <ac:chgData name="Shackelford, Johnathon E" userId="a7d7ccfb-2e24-42e0-8993-258f42e8dc7d" providerId="ADAL" clId="{A6C0F3CA-79B7-4644-A2E2-42964166FE7C}" dt="2025-01-17T14:59:43.583" v="943" actId="1076"/>
          <ac:spMkLst>
            <pc:docMk/>
            <pc:sldMk cId="3179968978" sldId="271"/>
            <ac:spMk id="74" creationId="{BEC4FEB6-593B-09AC-265B-5A0851308200}"/>
          </ac:spMkLst>
        </pc:spChg>
        <pc:spChg chg="add mod">
          <ac:chgData name="Shackelford, Johnathon E" userId="a7d7ccfb-2e24-42e0-8993-258f42e8dc7d" providerId="ADAL" clId="{A6C0F3CA-79B7-4644-A2E2-42964166FE7C}" dt="2025-01-17T15:09:59.135" v="1049" actId="1076"/>
          <ac:spMkLst>
            <pc:docMk/>
            <pc:sldMk cId="3179968978" sldId="271"/>
            <ac:spMk id="78" creationId="{A1C1F0C6-9DAC-82B6-0307-6FFC37FD30CD}"/>
          </ac:spMkLst>
        </pc:spChg>
        <pc:spChg chg="add mod">
          <ac:chgData name="Shackelford, Johnathon E" userId="a7d7ccfb-2e24-42e0-8993-258f42e8dc7d" providerId="ADAL" clId="{A6C0F3CA-79B7-4644-A2E2-42964166FE7C}" dt="2025-01-17T15:02:42.564" v="961" actId="1038"/>
          <ac:spMkLst>
            <pc:docMk/>
            <pc:sldMk cId="3179968978" sldId="271"/>
            <ac:spMk id="84" creationId="{730ED3D7-5DEC-4A56-8661-AAAA1C063750}"/>
          </ac:spMkLst>
        </pc:spChg>
        <pc:spChg chg="add mod">
          <ac:chgData name="Shackelford, Johnathon E" userId="a7d7ccfb-2e24-42e0-8993-258f42e8dc7d" providerId="ADAL" clId="{A6C0F3CA-79B7-4644-A2E2-42964166FE7C}" dt="2025-01-28T15:05:40.937" v="2114" actId="6549"/>
          <ac:spMkLst>
            <pc:docMk/>
            <pc:sldMk cId="3179968978" sldId="271"/>
            <ac:spMk id="87" creationId="{D5657E65-758F-3685-8F74-4AE0E2EB9C1D}"/>
          </ac:spMkLst>
        </pc:spChg>
        <pc:spChg chg="add mod">
          <ac:chgData name="Shackelford, Johnathon E" userId="a7d7ccfb-2e24-42e0-8993-258f42e8dc7d" providerId="ADAL" clId="{A6C0F3CA-79B7-4644-A2E2-42964166FE7C}" dt="2025-01-17T15:10:26.218" v="1053" actId="113"/>
          <ac:spMkLst>
            <pc:docMk/>
            <pc:sldMk cId="3179968978" sldId="271"/>
            <ac:spMk id="90" creationId="{98A6107B-6602-CE10-AE69-10A3F48B71C1}"/>
          </ac:spMkLst>
        </pc:spChg>
        <pc:spChg chg="add mod">
          <ac:chgData name="Shackelford, Johnathon E" userId="a7d7ccfb-2e24-42e0-8993-258f42e8dc7d" providerId="ADAL" clId="{A6C0F3CA-79B7-4644-A2E2-42964166FE7C}" dt="2025-01-17T15:12:17.162" v="1092" actId="1076"/>
          <ac:spMkLst>
            <pc:docMk/>
            <pc:sldMk cId="3179968978" sldId="271"/>
            <ac:spMk id="95" creationId="{CBACFD74-7926-CAAA-93A0-732672455FC0}"/>
          </ac:spMkLst>
        </pc:spChg>
        <pc:spChg chg="add mod">
          <ac:chgData name="Shackelford, Johnathon E" userId="a7d7ccfb-2e24-42e0-8993-258f42e8dc7d" providerId="ADAL" clId="{A6C0F3CA-79B7-4644-A2E2-42964166FE7C}" dt="2025-01-17T16:00:53.381" v="1262" actId="1076"/>
          <ac:spMkLst>
            <pc:docMk/>
            <pc:sldMk cId="3179968978" sldId="271"/>
            <ac:spMk id="98" creationId="{4AFCB178-56CD-F87F-B3EF-16EF64A66ACA}"/>
          </ac:spMkLst>
        </pc:spChg>
        <pc:spChg chg="add mod">
          <ac:chgData name="Shackelford, Johnathon E" userId="a7d7ccfb-2e24-42e0-8993-258f42e8dc7d" providerId="ADAL" clId="{A6C0F3CA-79B7-4644-A2E2-42964166FE7C}" dt="2025-01-17T18:06:29.885" v="1372" actId="207"/>
          <ac:spMkLst>
            <pc:docMk/>
            <pc:sldMk cId="3179968978" sldId="271"/>
            <ac:spMk id="101" creationId="{AC9BDAAE-E46D-1430-71E7-F83F3B873A85}"/>
          </ac:spMkLst>
        </pc:spChg>
        <pc:spChg chg="add mod">
          <ac:chgData name="Shackelford, Johnathon E" userId="a7d7ccfb-2e24-42e0-8993-258f42e8dc7d" providerId="ADAL" clId="{A6C0F3CA-79B7-4644-A2E2-42964166FE7C}" dt="2025-01-17T15:57:00.936" v="1221" actId="1035"/>
          <ac:spMkLst>
            <pc:docMk/>
            <pc:sldMk cId="3179968978" sldId="271"/>
            <ac:spMk id="104" creationId="{3B9B34EA-E93E-FCCB-8F17-9CFBCC1EDBEE}"/>
          </ac:spMkLst>
        </pc:spChg>
        <pc:graphicFrameChg chg="add mod">
          <ac:chgData name="Shackelford, Johnathon E" userId="a7d7ccfb-2e24-42e0-8993-258f42e8dc7d" providerId="ADAL" clId="{A6C0F3CA-79B7-4644-A2E2-42964166FE7C}" dt="2025-01-17T13:07:48.197" v="259" actId="20577"/>
          <ac:graphicFrameMkLst>
            <pc:docMk/>
            <pc:sldMk cId="3179968978" sldId="271"/>
            <ac:graphicFrameMk id="9" creationId="{B7C999D9-63FA-CD33-35CD-E4616D1542DE}"/>
          </ac:graphicFrameMkLst>
        </pc:graphicFrameChg>
        <pc:cxnChg chg="add ord">
          <ac:chgData name="Shackelford, Johnathon E" userId="a7d7ccfb-2e24-42e0-8993-258f42e8dc7d" providerId="ADAL" clId="{A6C0F3CA-79B7-4644-A2E2-42964166FE7C}" dt="2025-01-20T12:49:42.954" v="1398" actId="167"/>
          <ac:cxnSpMkLst>
            <pc:docMk/>
            <pc:sldMk cId="3179968978" sldId="271"/>
            <ac:cxnSpMk id="6" creationId="{14F67FF4-1E09-424B-143B-558E7E8DB72F}"/>
          </ac:cxnSpMkLst>
        </pc:cxnChg>
        <pc:cxnChg chg="add mod ord">
          <ac:chgData name="Shackelford, Johnathon E" userId="a7d7ccfb-2e24-42e0-8993-258f42e8dc7d" providerId="ADAL" clId="{A6C0F3CA-79B7-4644-A2E2-42964166FE7C}" dt="2025-01-17T15:57:13.280" v="1244" actId="1035"/>
          <ac:cxnSpMkLst>
            <pc:docMk/>
            <pc:sldMk cId="3179968978" sldId="271"/>
            <ac:cxnSpMk id="10" creationId="{F1D3ABD5-23F8-B581-38FB-BD249581A790}"/>
          </ac:cxnSpMkLst>
        </pc:cxnChg>
        <pc:cxnChg chg="add del mod">
          <ac:chgData name="Shackelford, Johnathon E" userId="a7d7ccfb-2e24-42e0-8993-258f42e8dc7d" providerId="ADAL" clId="{A6C0F3CA-79B7-4644-A2E2-42964166FE7C}" dt="2025-01-21T18:29:18.671" v="1452" actId="11529"/>
          <ac:cxnSpMkLst>
            <pc:docMk/>
            <pc:sldMk cId="3179968978" sldId="271"/>
            <ac:cxnSpMk id="15" creationId="{3C9096FA-A086-4DA5-BC2E-B74E9EFD7E55}"/>
          </ac:cxnSpMkLst>
        </pc:cxnChg>
        <pc:cxnChg chg="add ord">
          <ac:chgData name="Shackelford, Johnathon E" userId="a7d7ccfb-2e24-42e0-8993-258f42e8dc7d" providerId="ADAL" clId="{A6C0F3CA-79B7-4644-A2E2-42964166FE7C}" dt="2025-01-17T13:10:28.758" v="285" actId="167"/>
          <ac:cxnSpMkLst>
            <pc:docMk/>
            <pc:sldMk cId="3179968978" sldId="271"/>
            <ac:cxnSpMk id="16" creationId="{762571CC-6E34-74B3-05F7-CC76C1ED9194}"/>
          </ac:cxnSpMkLst>
        </pc:cxnChg>
        <pc:cxnChg chg="add">
          <ac:chgData name="Shackelford, Johnathon E" userId="a7d7ccfb-2e24-42e0-8993-258f42e8dc7d" providerId="ADAL" clId="{A6C0F3CA-79B7-4644-A2E2-42964166FE7C}" dt="2025-01-17T13:11:59.530" v="303" actId="11529"/>
          <ac:cxnSpMkLst>
            <pc:docMk/>
            <pc:sldMk cId="3179968978" sldId="271"/>
            <ac:cxnSpMk id="19" creationId="{6E2F4509-C6C9-6E93-E4BC-F6D0FA3F9E99}"/>
          </ac:cxnSpMkLst>
        </pc:cxnChg>
        <pc:cxnChg chg="add ord">
          <ac:chgData name="Shackelford, Johnathon E" userId="a7d7ccfb-2e24-42e0-8993-258f42e8dc7d" providerId="ADAL" clId="{A6C0F3CA-79B7-4644-A2E2-42964166FE7C}" dt="2025-01-21T18:29:33.176" v="1454" actId="167"/>
          <ac:cxnSpMkLst>
            <pc:docMk/>
            <pc:sldMk cId="3179968978" sldId="271"/>
            <ac:cxnSpMk id="21" creationId="{9DEDAEB0-A02D-C8FE-D52D-EDA03A7505C3}"/>
          </ac:cxnSpMkLst>
        </pc:cxnChg>
        <pc:cxnChg chg="add ord">
          <ac:chgData name="Shackelford, Johnathon E" userId="a7d7ccfb-2e24-42e0-8993-258f42e8dc7d" providerId="ADAL" clId="{A6C0F3CA-79B7-4644-A2E2-42964166FE7C}" dt="2025-01-17T13:13:04.566" v="307" actId="167"/>
          <ac:cxnSpMkLst>
            <pc:docMk/>
            <pc:sldMk cId="3179968978" sldId="271"/>
            <ac:cxnSpMk id="22" creationId="{4C5050C3-6615-9A85-BF98-DCE4F392FF8A}"/>
          </ac:cxnSpMkLst>
        </pc:cxnChg>
        <pc:cxnChg chg="add ord">
          <ac:chgData name="Shackelford, Johnathon E" userId="a7d7ccfb-2e24-42e0-8993-258f42e8dc7d" providerId="ADAL" clId="{A6C0F3CA-79B7-4644-A2E2-42964166FE7C}" dt="2025-01-17T13:13:58.109" v="312" actId="167"/>
          <ac:cxnSpMkLst>
            <pc:docMk/>
            <pc:sldMk cId="3179968978" sldId="271"/>
            <ac:cxnSpMk id="25" creationId="{50F9B2F6-9CCC-5721-6AF6-5C1A1F50D9B2}"/>
          </ac:cxnSpMkLst>
        </pc:cxnChg>
        <pc:cxnChg chg="add ord">
          <ac:chgData name="Shackelford, Johnathon E" userId="a7d7ccfb-2e24-42e0-8993-258f42e8dc7d" providerId="ADAL" clId="{A6C0F3CA-79B7-4644-A2E2-42964166FE7C}" dt="2025-01-17T13:41:54.532" v="402" actId="167"/>
          <ac:cxnSpMkLst>
            <pc:docMk/>
            <pc:sldMk cId="3179968978" sldId="271"/>
            <ac:cxnSpMk id="28" creationId="{71905FEC-2FD9-846A-5822-2928C7711E79}"/>
          </ac:cxnSpMkLst>
        </pc:cxnChg>
        <pc:cxnChg chg="add mod ord">
          <ac:chgData name="Shackelford, Johnathon E" userId="a7d7ccfb-2e24-42e0-8993-258f42e8dc7d" providerId="ADAL" clId="{A6C0F3CA-79B7-4644-A2E2-42964166FE7C}" dt="2025-01-17T13:50:12.514" v="451" actId="167"/>
          <ac:cxnSpMkLst>
            <pc:docMk/>
            <pc:sldMk cId="3179968978" sldId="271"/>
            <ac:cxnSpMk id="31" creationId="{3C8E35CB-D042-BBCC-F2AD-FFCDA9E1D84D}"/>
          </ac:cxnSpMkLst>
        </pc:cxnChg>
        <pc:cxnChg chg="add ord">
          <ac:chgData name="Shackelford, Johnathon E" userId="a7d7ccfb-2e24-42e0-8993-258f42e8dc7d" providerId="ADAL" clId="{A6C0F3CA-79B7-4644-A2E2-42964166FE7C}" dt="2025-01-17T13:51:43.686" v="492" actId="167"/>
          <ac:cxnSpMkLst>
            <pc:docMk/>
            <pc:sldMk cId="3179968978" sldId="271"/>
            <ac:cxnSpMk id="35" creationId="{68E7CAFA-68D7-01A9-FFC6-B5CECF9910EB}"/>
          </ac:cxnSpMkLst>
        </pc:cxnChg>
        <pc:cxnChg chg="add ord">
          <ac:chgData name="Shackelford, Johnathon E" userId="a7d7ccfb-2e24-42e0-8993-258f42e8dc7d" providerId="ADAL" clId="{A6C0F3CA-79B7-4644-A2E2-42964166FE7C}" dt="2025-01-17T13:53:05.067" v="528" actId="167"/>
          <ac:cxnSpMkLst>
            <pc:docMk/>
            <pc:sldMk cId="3179968978" sldId="271"/>
            <ac:cxnSpMk id="38" creationId="{66DD5B44-528F-7A43-CC1C-CDB206430DDE}"/>
          </ac:cxnSpMkLst>
        </pc:cxnChg>
        <pc:cxnChg chg="add ord">
          <ac:chgData name="Shackelford, Johnathon E" userId="a7d7ccfb-2e24-42e0-8993-258f42e8dc7d" providerId="ADAL" clId="{A6C0F3CA-79B7-4644-A2E2-42964166FE7C}" dt="2025-01-17T13:56:52.037" v="557" actId="167"/>
          <ac:cxnSpMkLst>
            <pc:docMk/>
            <pc:sldMk cId="3179968978" sldId="271"/>
            <ac:cxnSpMk id="41" creationId="{C21E3B62-02B7-C970-F7AA-0F8097776096}"/>
          </ac:cxnSpMkLst>
        </pc:cxnChg>
        <pc:cxnChg chg="add ord">
          <ac:chgData name="Shackelford, Johnathon E" userId="a7d7ccfb-2e24-42e0-8993-258f42e8dc7d" providerId="ADAL" clId="{A6C0F3CA-79B7-4644-A2E2-42964166FE7C}" dt="2025-01-17T13:58:32.057" v="598" actId="167"/>
          <ac:cxnSpMkLst>
            <pc:docMk/>
            <pc:sldMk cId="3179968978" sldId="271"/>
            <ac:cxnSpMk id="48" creationId="{BE4F3AA7-E56F-2EF3-2EA6-5584C7C136F4}"/>
          </ac:cxnSpMkLst>
        </pc:cxnChg>
        <pc:cxnChg chg="add ord">
          <ac:chgData name="Shackelford, Johnathon E" userId="a7d7ccfb-2e24-42e0-8993-258f42e8dc7d" providerId="ADAL" clId="{A6C0F3CA-79B7-4644-A2E2-42964166FE7C}" dt="2025-01-17T14:21:15.602" v="679" actId="167"/>
          <ac:cxnSpMkLst>
            <pc:docMk/>
            <pc:sldMk cId="3179968978" sldId="271"/>
            <ac:cxnSpMk id="51" creationId="{A6199273-981B-651A-9EC7-2771CF5B847C}"/>
          </ac:cxnSpMkLst>
        </pc:cxnChg>
        <pc:cxnChg chg="add mod ord">
          <ac:chgData name="Shackelford, Johnathon E" userId="a7d7ccfb-2e24-42e0-8993-258f42e8dc7d" providerId="ADAL" clId="{A6C0F3CA-79B7-4644-A2E2-42964166FE7C}" dt="2025-01-17T14:52:12.984" v="827" actId="14100"/>
          <ac:cxnSpMkLst>
            <pc:docMk/>
            <pc:sldMk cId="3179968978" sldId="271"/>
            <ac:cxnSpMk id="54" creationId="{5BEAEB30-0E50-BAE3-36FB-D72CC1959796}"/>
          </ac:cxnSpMkLst>
        </pc:cxnChg>
        <pc:cxnChg chg="add ord">
          <ac:chgData name="Shackelford, Johnathon E" userId="a7d7ccfb-2e24-42e0-8993-258f42e8dc7d" providerId="ADAL" clId="{A6C0F3CA-79B7-4644-A2E2-42964166FE7C}" dt="2025-01-17T14:23:51.426" v="751" actId="167"/>
          <ac:cxnSpMkLst>
            <pc:docMk/>
            <pc:sldMk cId="3179968978" sldId="271"/>
            <ac:cxnSpMk id="57" creationId="{6749A76D-3B6B-0112-D4C3-D0C8C3CEF119}"/>
          </ac:cxnSpMkLst>
        </pc:cxnChg>
        <pc:cxnChg chg="add mod ord">
          <ac:chgData name="Shackelford, Johnathon E" userId="a7d7ccfb-2e24-42e0-8993-258f42e8dc7d" providerId="ADAL" clId="{A6C0F3CA-79B7-4644-A2E2-42964166FE7C}" dt="2025-01-17T14:52:20.742" v="828" actId="14100"/>
          <ac:cxnSpMkLst>
            <pc:docMk/>
            <pc:sldMk cId="3179968978" sldId="271"/>
            <ac:cxnSpMk id="60" creationId="{C696C11D-B6FC-D9C8-AE4E-85B58BE19B02}"/>
          </ac:cxnSpMkLst>
        </pc:cxnChg>
        <pc:cxnChg chg="add mod ord">
          <ac:chgData name="Shackelford, Johnathon E" userId="a7d7ccfb-2e24-42e0-8993-258f42e8dc7d" providerId="ADAL" clId="{A6C0F3CA-79B7-4644-A2E2-42964166FE7C}" dt="2025-01-17T14:51:35.862" v="825" actId="14100"/>
          <ac:cxnSpMkLst>
            <pc:docMk/>
            <pc:sldMk cId="3179968978" sldId="271"/>
            <ac:cxnSpMk id="63" creationId="{44DA44B9-F021-0F43-706F-38E7CA45F147}"/>
          </ac:cxnSpMkLst>
        </pc:cxnChg>
        <pc:cxnChg chg="add mod ord">
          <ac:chgData name="Shackelford, Johnathon E" userId="a7d7ccfb-2e24-42e0-8993-258f42e8dc7d" providerId="ADAL" clId="{A6C0F3CA-79B7-4644-A2E2-42964166FE7C}" dt="2025-01-17T14:55:20.573" v="866" actId="14100"/>
          <ac:cxnSpMkLst>
            <pc:docMk/>
            <pc:sldMk cId="3179968978" sldId="271"/>
            <ac:cxnSpMk id="71" creationId="{13FCFD90-A5A8-B580-DC5A-13601C91BF71}"/>
          </ac:cxnSpMkLst>
        </pc:cxnChg>
        <pc:cxnChg chg="add mod ord">
          <ac:chgData name="Shackelford, Johnathon E" userId="a7d7ccfb-2e24-42e0-8993-258f42e8dc7d" providerId="ADAL" clId="{A6C0F3CA-79B7-4644-A2E2-42964166FE7C}" dt="2025-01-17T14:59:43.583" v="943" actId="1076"/>
          <ac:cxnSpMkLst>
            <pc:docMk/>
            <pc:sldMk cId="3179968978" sldId="271"/>
            <ac:cxnSpMk id="80" creationId="{FF5CB47A-4BB3-C437-EBDB-DA06EEF42CC7}"/>
          </ac:cxnSpMkLst>
        </pc:cxnChg>
        <pc:cxnChg chg="add mod ord">
          <ac:chgData name="Shackelford, Johnathon E" userId="a7d7ccfb-2e24-42e0-8993-258f42e8dc7d" providerId="ADAL" clId="{A6C0F3CA-79B7-4644-A2E2-42964166FE7C}" dt="2025-01-17T15:10:02.927" v="1050" actId="14100"/>
          <ac:cxnSpMkLst>
            <pc:docMk/>
            <pc:sldMk cId="3179968978" sldId="271"/>
            <ac:cxnSpMk id="83" creationId="{C5B2AD81-5B80-F825-4DC9-DB28B35099EF}"/>
          </ac:cxnSpMkLst>
        </pc:cxnChg>
        <pc:cxnChg chg="add mod ord">
          <ac:chgData name="Shackelford, Johnathon E" userId="a7d7ccfb-2e24-42e0-8993-258f42e8dc7d" providerId="ADAL" clId="{A6C0F3CA-79B7-4644-A2E2-42964166FE7C}" dt="2025-01-17T15:02:42.564" v="961" actId="1038"/>
          <ac:cxnSpMkLst>
            <pc:docMk/>
            <pc:sldMk cId="3179968978" sldId="271"/>
            <ac:cxnSpMk id="86" creationId="{48282E9A-A795-539F-0E6E-21167263DAFF}"/>
          </ac:cxnSpMkLst>
        </pc:cxnChg>
        <pc:cxnChg chg="add ord">
          <ac:chgData name="Shackelford, Johnathon E" userId="a7d7ccfb-2e24-42e0-8993-258f42e8dc7d" providerId="ADAL" clId="{A6C0F3CA-79B7-4644-A2E2-42964166FE7C}" dt="2025-01-17T15:05:15.284" v="1030" actId="167"/>
          <ac:cxnSpMkLst>
            <pc:docMk/>
            <pc:sldMk cId="3179968978" sldId="271"/>
            <ac:cxnSpMk id="89" creationId="{E8BADB1A-DE83-6597-3F7A-692F25379D6F}"/>
          </ac:cxnSpMkLst>
        </pc:cxnChg>
        <pc:cxnChg chg="add mod ord">
          <ac:chgData name="Shackelford, Johnathon E" userId="a7d7ccfb-2e24-42e0-8993-258f42e8dc7d" providerId="ADAL" clId="{A6C0F3CA-79B7-4644-A2E2-42964166FE7C}" dt="2025-01-17T15:10:36.615" v="1054" actId="14100"/>
          <ac:cxnSpMkLst>
            <pc:docMk/>
            <pc:sldMk cId="3179968978" sldId="271"/>
            <ac:cxnSpMk id="93" creationId="{BC594BD2-E6EA-542F-71C6-78C918CFC64B}"/>
          </ac:cxnSpMkLst>
        </pc:cxnChg>
        <pc:cxnChg chg="add mod ord">
          <ac:chgData name="Shackelford, Johnathon E" userId="a7d7ccfb-2e24-42e0-8993-258f42e8dc7d" providerId="ADAL" clId="{A6C0F3CA-79B7-4644-A2E2-42964166FE7C}" dt="2025-01-17T15:12:17.162" v="1092" actId="1076"/>
          <ac:cxnSpMkLst>
            <pc:docMk/>
            <pc:sldMk cId="3179968978" sldId="271"/>
            <ac:cxnSpMk id="97" creationId="{322E5E20-B4C0-9CFF-F732-EABBF46B7487}"/>
          </ac:cxnSpMkLst>
        </pc:cxnChg>
        <pc:cxnChg chg="add mod ord">
          <ac:chgData name="Shackelford, Johnathon E" userId="a7d7ccfb-2e24-42e0-8993-258f42e8dc7d" providerId="ADAL" clId="{A6C0F3CA-79B7-4644-A2E2-42964166FE7C}" dt="2025-01-17T16:00:59.616" v="1263" actId="14100"/>
          <ac:cxnSpMkLst>
            <pc:docMk/>
            <pc:sldMk cId="3179968978" sldId="271"/>
            <ac:cxnSpMk id="100" creationId="{A48A9BFF-F019-5DA1-2665-B964773E4185}"/>
          </ac:cxnSpMkLst>
        </pc:cxnChg>
        <pc:cxnChg chg="add ord">
          <ac:chgData name="Shackelford, Johnathon E" userId="a7d7ccfb-2e24-42e0-8993-258f42e8dc7d" providerId="ADAL" clId="{A6C0F3CA-79B7-4644-A2E2-42964166FE7C}" dt="2025-01-17T15:55:16.652" v="1183" actId="167"/>
          <ac:cxnSpMkLst>
            <pc:docMk/>
            <pc:sldMk cId="3179968978" sldId="271"/>
            <ac:cxnSpMk id="103" creationId="{CD815913-5C9E-92E9-345E-03023AF23316}"/>
          </ac:cxnSpMkLst>
        </pc:cxnChg>
        <pc:cxnChg chg="add mod ord">
          <ac:chgData name="Shackelford, Johnathon E" userId="a7d7ccfb-2e24-42e0-8993-258f42e8dc7d" providerId="ADAL" clId="{A6C0F3CA-79B7-4644-A2E2-42964166FE7C}" dt="2025-01-17T15:57:00.936" v="1221" actId="1035"/>
          <ac:cxnSpMkLst>
            <pc:docMk/>
            <pc:sldMk cId="3179968978" sldId="271"/>
            <ac:cxnSpMk id="106" creationId="{B6BC7773-D4B4-57BA-A632-DDABA6C5A53A}"/>
          </ac:cxnSpMkLst>
        </pc:cxnChg>
      </pc:sldChg>
      <pc:sldChg chg="addSp delSp modSp mod">
        <pc:chgData name="Shackelford, Johnathon E" userId="a7d7ccfb-2e24-42e0-8993-258f42e8dc7d" providerId="ADAL" clId="{A6C0F3CA-79B7-4644-A2E2-42964166FE7C}" dt="2025-01-28T20:36:05.749" v="2150" actId="20577"/>
        <pc:sldMkLst>
          <pc:docMk/>
          <pc:sldMk cId="1998493697" sldId="3224"/>
        </pc:sldMkLst>
        <pc:spChg chg="mod">
          <ac:chgData name="Shackelford, Johnathon E" userId="a7d7ccfb-2e24-42e0-8993-258f42e8dc7d" providerId="ADAL" clId="{A6C0F3CA-79B7-4644-A2E2-42964166FE7C}" dt="2025-01-17T17:36:11.390" v="1292" actId="20577"/>
          <ac:spMkLst>
            <pc:docMk/>
            <pc:sldMk cId="1998493697" sldId="3224"/>
            <ac:spMk id="3" creationId="{85965D4A-759A-A078-EAE4-838BDDB1EFBB}"/>
          </ac:spMkLst>
        </pc:spChg>
        <pc:spChg chg="del">
          <ac:chgData name="Shackelford, Johnathon E" userId="a7d7ccfb-2e24-42e0-8993-258f42e8dc7d" providerId="ADAL" clId="{A6C0F3CA-79B7-4644-A2E2-42964166FE7C}" dt="2025-01-27T18:54:36.882" v="1644" actId="478"/>
          <ac:spMkLst>
            <pc:docMk/>
            <pc:sldMk cId="1998493697" sldId="3224"/>
            <ac:spMk id="4" creationId="{B766A040-DFCF-4541-CD4C-6B6F764B3970}"/>
          </ac:spMkLst>
        </pc:spChg>
        <pc:graphicFrameChg chg="add mod modGraphic">
          <ac:chgData name="Shackelford, Johnathon E" userId="a7d7ccfb-2e24-42e0-8993-258f42e8dc7d" providerId="ADAL" clId="{A6C0F3CA-79B7-4644-A2E2-42964166FE7C}" dt="2025-01-28T20:36:05.749" v="2150" actId="20577"/>
          <ac:graphicFrameMkLst>
            <pc:docMk/>
            <pc:sldMk cId="1998493697" sldId="3224"/>
            <ac:graphicFrameMk id="8" creationId="{77DCEABC-2701-9E48-5C28-88DC10F5BC34}"/>
          </ac:graphicFrameMkLst>
        </pc:graphicFrameChg>
        <pc:graphicFrameChg chg="add mod modGraphic">
          <ac:chgData name="Shackelford, Johnathon E" userId="a7d7ccfb-2e24-42e0-8993-258f42e8dc7d" providerId="ADAL" clId="{A6C0F3CA-79B7-4644-A2E2-42964166FE7C}" dt="2025-01-28T20:34:47.977" v="2131" actId="113"/>
          <ac:graphicFrameMkLst>
            <pc:docMk/>
            <pc:sldMk cId="1998493697" sldId="3224"/>
            <ac:graphicFrameMk id="9" creationId="{9466B572-151C-06E7-B664-E0FD77A76F34}"/>
          </ac:graphicFrameMkLst>
        </pc:graphicFrameChg>
        <pc:graphicFrameChg chg="add mod">
          <ac:chgData name="Shackelford, Johnathon E" userId="a7d7ccfb-2e24-42e0-8993-258f42e8dc7d" providerId="ADAL" clId="{A6C0F3CA-79B7-4644-A2E2-42964166FE7C}" dt="2025-01-17T17:35:52.386" v="1266"/>
          <ac:graphicFrameMkLst>
            <pc:docMk/>
            <pc:sldMk cId="1998493697" sldId="3224"/>
            <ac:graphicFrameMk id="10" creationId="{10300C3E-F726-F1F7-B08D-31E6BD5CBB1E}"/>
          </ac:graphicFrameMkLst>
        </pc:graphicFrameChg>
      </pc:sldChg>
      <pc:sldChg chg="addSp delSp modSp mod">
        <pc:chgData name="Shackelford, Johnathon E" userId="a7d7ccfb-2e24-42e0-8993-258f42e8dc7d" providerId="ADAL" clId="{A6C0F3CA-79B7-4644-A2E2-42964166FE7C}" dt="2025-01-23T00:42:25.833" v="1643" actId="207"/>
        <pc:sldMkLst>
          <pc:docMk/>
          <pc:sldMk cId="2392357674" sldId="3229"/>
        </pc:sldMkLst>
        <pc:spChg chg="del">
          <ac:chgData name="Shackelford, Johnathon E" userId="a7d7ccfb-2e24-42e0-8993-258f42e8dc7d" providerId="ADAL" clId="{A6C0F3CA-79B7-4644-A2E2-42964166FE7C}" dt="2025-01-23T00:39:50.419" v="1638" actId="478"/>
          <ac:spMkLst>
            <pc:docMk/>
            <pc:sldMk cId="2392357674" sldId="3229"/>
            <ac:spMk id="4" creationId="{DB903AB2-4753-478A-7989-4E1465ED6675}"/>
          </ac:spMkLst>
        </pc:spChg>
        <pc:spChg chg="del">
          <ac:chgData name="Shackelford, Johnathon E" userId="a7d7ccfb-2e24-42e0-8993-258f42e8dc7d" providerId="ADAL" clId="{A6C0F3CA-79B7-4644-A2E2-42964166FE7C}" dt="2025-01-23T00:39:54.239" v="1639" actId="478"/>
          <ac:spMkLst>
            <pc:docMk/>
            <pc:sldMk cId="2392357674" sldId="3229"/>
            <ac:spMk id="5" creationId="{76CEAD0D-50C3-51FE-B17A-8B2939DF3B46}"/>
          </ac:spMkLst>
        </pc:spChg>
        <pc:graphicFrameChg chg="add mod modGraphic">
          <ac:chgData name="Shackelford, Johnathon E" userId="a7d7ccfb-2e24-42e0-8993-258f42e8dc7d" providerId="ADAL" clId="{A6C0F3CA-79B7-4644-A2E2-42964166FE7C}" dt="2025-01-23T00:42:25.833" v="1643" actId="207"/>
          <ac:graphicFrameMkLst>
            <pc:docMk/>
            <pc:sldMk cId="2392357674" sldId="3229"/>
            <ac:graphicFrameMk id="6" creationId="{DD6CE45F-AF4B-85DC-7B99-B683AC32A511}"/>
          </ac:graphicFrameMkLst>
        </pc:graphicFrameChg>
      </pc:sldChg>
      <pc:sldChg chg="modSp mod ord">
        <pc:chgData name="Shackelford, Johnathon E" userId="a7d7ccfb-2e24-42e0-8993-258f42e8dc7d" providerId="ADAL" clId="{A6C0F3CA-79B7-4644-A2E2-42964166FE7C}" dt="2025-01-27T19:42:02.385" v="1826" actId="5793"/>
        <pc:sldMkLst>
          <pc:docMk/>
          <pc:sldMk cId="361113754" sldId="3232"/>
        </pc:sldMkLst>
        <pc:spChg chg="mod">
          <ac:chgData name="Shackelford, Johnathon E" userId="a7d7ccfb-2e24-42e0-8993-258f42e8dc7d" providerId="ADAL" clId="{A6C0F3CA-79B7-4644-A2E2-42964166FE7C}" dt="2025-01-27T19:42:02.385" v="1826" actId="5793"/>
          <ac:spMkLst>
            <pc:docMk/>
            <pc:sldMk cId="361113754" sldId="3232"/>
            <ac:spMk id="4" creationId="{A7431A1E-E17B-D15A-977C-95B51E4DB714}"/>
          </ac:spMkLst>
        </pc:spChg>
      </pc:sldChg>
      <pc:sldChg chg="modSp mod ord">
        <pc:chgData name="Shackelford, Johnathon E" userId="a7d7ccfb-2e24-42e0-8993-258f42e8dc7d" providerId="ADAL" clId="{A6C0F3CA-79B7-4644-A2E2-42964166FE7C}" dt="2025-01-27T19:57:18.184" v="1845"/>
        <pc:sldMkLst>
          <pc:docMk/>
          <pc:sldMk cId="3165180222" sldId="3238"/>
        </pc:sldMkLst>
        <pc:spChg chg="mod">
          <ac:chgData name="Shackelford, Johnathon E" userId="a7d7ccfb-2e24-42e0-8993-258f42e8dc7d" providerId="ADAL" clId="{A6C0F3CA-79B7-4644-A2E2-42964166FE7C}" dt="2025-01-27T19:57:02.821" v="1843" actId="20577"/>
          <ac:spMkLst>
            <pc:docMk/>
            <pc:sldMk cId="3165180222" sldId="3238"/>
            <ac:spMk id="4" creationId="{A7431A1E-E17B-D15A-977C-95B51E4DB714}"/>
          </ac:spMkLst>
        </pc:spChg>
      </pc:sldChg>
      <pc:sldChg chg="ord">
        <pc:chgData name="Shackelford, Johnathon E" userId="a7d7ccfb-2e24-42e0-8993-258f42e8dc7d" providerId="ADAL" clId="{A6C0F3CA-79B7-4644-A2E2-42964166FE7C}" dt="2025-01-27T19:56:54.733" v="1833"/>
        <pc:sldMkLst>
          <pc:docMk/>
          <pc:sldMk cId="1767078907" sldId="3241"/>
        </pc:sldMkLst>
      </pc:sldChg>
      <pc:sldChg chg="modSp mod">
        <pc:chgData name="Shackelford, Johnathon E" userId="a7d7ccfb-2e24-42e0-8993-258f42e8dc7d" providerId="ADAL" clId="{A6C0F3CA-79B7-4644-A2E2-42964166FE7C}" dt="2025-01-27T19:56:33.535" v="1831" actId="20577"/>
        <pc:sldMkLst>
          <pc:docMk/>
          <pc:sldMk cId="1839581317" sldId="3243"/>
        </pc:sldMkLst>
        <pc:spChg chg="mod">
          <ac:chgData name="Shackelford, Johnathon E" userId="a7d7ccfb-2e24-42e0-8993-258f42e8dc7d" providerId="ADAL" clId="{A6C0F3CA-79B7-4644-A2E2-42964166FE7C}" dt="2025-01-27T19:56:33.535" v="1831" actId="20577"/>
          <ac:spMkLst>
            <pc:docMk/>
            <pc:sldMk cId="1839581317" sldId="3243"/>
            <ac:spMk id="4" creationId="{A7431A1E-E17B-D15A-977C-95B51E4DB714}"/>
          </ac:spMkLst>
        </pc:spChg>
      </pc:sldChg>
      <pc:sldChg chg="modSp mod">
        <pc:chgData name="Shackelford, Johnathon E" userId="a7d7ccfb-2e24-42e0-8993-258f42e8dc7d" providerId="ADAL" clId="{A6C0F3CA-79B7-4644-A2E2-42964166FE7C}" dt="2025-01-09T12:33:54.220" v="23" actId="313"/>
        <pc:sldMkLst>
          <pc:docMk/>
          <pc:sldMk cId="1845110374" sldId="3244"/>
        </pc:sldMkLst>
        <pc:spChg chg="mod">
          <ac:chgData name="Shackelford, Johnathon E" userId="a7d7ccfb-2e24-42e0-8993-258f42e8dc7d" providerId="ADAL" clId="{A6C0F3CA-79B7-4644-A2E2-42964166FE7C}" dt="2025-01-09T12:33:54.220" v="23" actId="313"/>
          <ac:spMkLst>
            <pc:docMk/>
            <pc:sldMk cId="1845110374" sldId="3244"/>
            <ac:spMk id="7" creationId="{6473DB11-07A0-0123-4CBE-F0F5B30F9D54}"/>
          </ac:spMkLst>
        </pc:spChg>
      </pc:sldChg>
      <pc:sldChg chg="modSp mod">
        <pc:chgData name="Shackelford, Johnathon E" userId="a7d7ccfb-2e24-42e0-8993-258f42e8dc7d" providerId="ADAL" clId="{A6C0F3CA-79B7-4644-A2E2-42964166FE7C}" dt="2025-01-09T12:34:00.482" v="32" actId="20577"/>
        <pc:sldMkLst>
          <pc:docMk/>
          <pc:sldMk cId="2096109531" sldId="3245"/>
        </pc:sldMkLst>
        <pc:spChg chg="mod">
          <ac:chgData name="Shackelford, Johnathon E" userId="a7d7ccfb-2e24-42e0-8993-258f42e8dc7d" providerId="ADAL" clId="{A6C0F3CA-79B7-4644-A2E2-42964166FE7C}" dt="2025-01-09T12:34:00.482" v="32" actId="20577"/>
          <ac:spMkLst>
            <pc:docMk/>
            <pc:sldMk cId="2096109531" sldId="3245"/>
            <ac:spMk id="7" creationId="{2ADFD660-A185-C625-4335-7E519A7150F9}"/>
          </ac:spMkLst>
        </pc:spChg>
      </pc:sldChg>
      <pc:sldChg chg="modSp mod">
        <pc:chgData name="Shackelford, Johnathon E" userId="a7d7ccfb-2e24-42e0-8993-258f42e8dc7d" providerId="ADAL" clId="{A6C0F3CA-79B7-4644-A2E2-42964166FE7C}" dt="2025-01-27T20:03:06.904" v="2092" actId="20577"/>
        <pc:sldMkLst>
          <pc:docMk/>
          <pc:sldMk cId="2902116483" sldId="3249"/>
        </pc:sldMkLst>
        <pc:spChg chg="mod">
          <ac:chgData name="Shackelford, Johnathon E" userId="a7d7ccfb-2e24-42e0-8993-258f42e8dc7d" providerId="ADAL" clId="{A6C0F3CA-79B7-4644-A2E2-42964166FE7C}" dt="2025-01-27T20:03:06.904" v="2092" actId="20577"/>
          <ac:spMkLst>
            <pc:docMk/>
            <pc:sldMk cId="2902116483" sldId="3249"/>
            <ac:spMk id="8" creationId="{00000000-0000-0000-0000-000000000000}"/>
          </ac:spMkLst>
        </pc:spChg>
      </pc:sldChg>
      <pc:sldChg chg="modSp mod">
        <pc:chgData name="Shackelford, Johnathon E" userId="a7d7ccfb-2e24-42e0-8993-258f42e8dc7d" providerId="ADAL" clId="{A6C0F3CA-79B7-4644-A2E2-42964166FE7C}" dt="2025-01-20T12:48:40.952" v="1396" actId="20577"/>
        <pc:sldMkLst>
          <pc:docMk/>
          <pc:sldMk cId="3585418623" sldId="3257"/>
        </pc:sldMkLst>
        <pc:spChg chg="mod">
          <ac:chgData name="Shackelford, Johnathon E" userId="a7d7ccfb-2e24-42e0-8993-258f42e8dc7d" providerId="ADAL" clId="{A6C0F3CA-79B7-4644-A2E2-42964166FE7C}" dt="2025-01-20T12:48:40.952" v="1396" actId="20577"/>
          <ac:spMkLst>
            <pc:docMk/>
            <pc:sldMk cId="3585418623" sldId="3257"/>
            <ac:spMk id="2" creationId="{00000000-0000-0000-0000-000000000000}"/>
          </ac:spMkLst>
        </pc:spChg>
      </pc:sldChg>
      <pc:sldChg chg="add del">
        <pc:chgData name="Shackelford, Johnathon E" userId="a7d7ccfb-2e24-42e0-8993-258f42e8dc7d" providerId="ADAL" clId="{A6C0F3CA-79B7-4644-A2E2-42964166FE7C}" dt="2025-01-17T13:17:12.783" v="349"/>
        <pc:sldMkLst>
          <pc:docMk/>
          <pc:sldMk cId="513531053" sldId="3315"/>
        </pc:sldMkLst>
      </pc:sldChg>
      <pc:sldChg chg="addSp delSp modSp add mod">
        <pc:chgData name="Shackelford, Johnathon E" userId="a7d7ccfb-2e24-42e0-8993-258f42e8dc7d" providerId="ADAL" clId="{A6C0F3CA-79B7-4644-A2E2-42964166FE7C}" dt="2025-01-23T00:32:23.085" v="1637" actId="693"/>
        <pc:sldMkLst>
          <pc:docMk/>
          <pc:sldMk cId="717671719" sldId="3488"/>
        </pc:sldMkLst>
        <pc:spChg chg="mod">
          <ac:chgData name="Shackelford, Johnathon E" userId="a7d7ccfb-2e24-42e0-8993-258f42e8dc7d" providerId="ADAL" clId="{A6C0F3CA-79B7-4644-A2E2-42964166FE7C}" dt="2025-01-17T13:14:53.477" v="338" actId="20577"/>
          <ac:spMkLst>
            <pc:docMk/>
            <pc:sldMk cId="717671719" sldId="3488"/>
            <ac:spMk id="3" creationId="{85965D4A-759A-A078-EAE4-838BDDB1EFBB}"/>
          </ac:spMkLst>
        </pc:spChg>
        <pc:spChg chg="del">
          <ac:chgData name="Shackelford, Johnathon E" userId="a7d7ccfb-2e24-42e0-8993-258f42e8dc7d" providerId="ADAL" clId="{A6C0F3CA-79B7-4644-A2E2-42964166FE7C}" dt="2025-01-23T00:19:00.322" v="1478" actId="478"/>
          <ac:spMkLst>
            <pc:docMk/>
            <pc:sldMk cId="717671719" sldId="3488"/>
            <ac:spMk id="4" creationId="{68C78A1E-9965-B138-C4BA-D80467D27813}"/>
          </ac:spMkLst>
        </pc:spChg>
        <pc:spChg chg="del">
          <ac:chgData name="Shackelford, Johnathon E" userId="a7d7ccfb-2e24-42e0-8993-258f42e8dc7d" providerId="ADAL" clId="{A6C0F3CA-79B7-4644-A2E2-42964166FE7C}" dt="2025-01-23T00:17:32.883" v="1477" actId="478"/>
          <ac:spMkLst>
            <pc:docMk/>
            <pc:sldMk cId="717671719" sldId="3488"/>
            <ac:spMk id="5" creationId="{7C477D3A-4C53-3FDE-9A12-26CEFB403119}"/>
          </ac:spMkLst>
        </pc:spChg>
        <pc:spChg chg="add mod">
          <ac:chgData name="Shackelford, Johnathon E" userId="a7d7ccfb-2e24-42e0-8993-258f42e8dc7d" providerId="ADAL" clId="{A6C0F3CA-79B7-4644-A2E2-42964166FE7C}" dt="2025-01-23T00:19:10.128" v="1496" actId="1035"/>
          <ac:spMkLst>
            <pc:docMk/>
            <pc:sldMk cId="717671719" sldId="3488"/>
            <ac:spMk id="6" creationId="{B07A6E6B-037D-C01D-E2F1-C262992F243F}"/>
          </ac:spMkLst>
        </pc:spChg>
        <pc:spChg chg="mod">
          <ac:chgData name="Shackelford, Johnathon E" userId="a7d7ccfb-2e24-42e0-8993-258f42e8dc7d" providerId="ADAL" clId="{A6C0F3CA-79B7-4644-A2E2-42964166FE7C}" dt="2025-01-17T13:15:05.594" v="343" actId="20577"/>
          <ac:spMkLst>
            <pc:docMk/>
            <pc:sldMk cId="717671719" sldId="3488"/>
            <ac:spMk id="7" creationId="{89E23FA5-4695-5633-C43A-D70CE2E2733E}"/>
          </ac:spMkLst>
        </pc:spChg>
        <pc:spChg chg="add mod">
          <ac:chgData name="Shackelford, Johnathon E" userId="a7d7ccfb-2e24-42e0-8993-258f42e8dc7d" providerId="ADAL" clId="{A6C0F3CA-79B7-4644-A2E2-42964166FE7C}" dt="2025-01-23T00:24:16.884" v="1568" actId="1035"/>
          <ac:spMkLst>
            <pc:docMk/>
            <pc:sldMk cId="717671719" sldId="3488"/>
            <ac:spMk id="8" creationId="{19E94858-0366-42BF-177A-678C52996B5F}"/>
          </ac:spMkLst>
        </pc:spChg>
        <pc:spChg chg="add mod">
          <ac:chgData name="Shackelford, Johnathon E" userId="a7d7ccfb-2e24-42e0-8993-258f42e8dc7d" providerId="ADAL" clId="{A6C0F3CA-79B7-4644-A2E2-42964166FE7C}" dt="2025-01-23T00:24:16.884" v="1568" actId="1035"/>
          <ac:spMkLst>
            <pc:docMk/>
            <pc:sldMk cId="717671719" sldId="3488"/>
            <ac:spMk id="9" creationId="{7E1E65EB-2CE1-41FE-7977-CB191257F3A5}"/>
          </ac:spMkLst>
        </pc:spChg>
        <pc:spChg chg="add mod">
          <ac:chgData name="Shackelford, Johnathon E" userId="a7d7ccfb-2e24-42e0-8993-258f42e8dc7d" providerId="ADAL" clId="{A6C0F3CA-79B7-4644-A2E2-42964166FE7C}" dt="2025-01-23T00:24:16.884" v="1568" actId="1035"/>
          <ac:spMkLst>
            <pc:docMk/>
            <pc:sldMk cId="717671719" sldId="3488"/>
            <ac:spMk id="10" creationId="{94F36BC9-93D8-F0FF-9116-589D7F6232F0}"/>
          </ac:spMkLst>
        </pc:spChg>
        <pc:spChg chg="add mod">
          <ac:chgData name="Shackelford, Johnathon E" userId="a7d7ccfb-2e24-42e0-8993-258f42e8dc7d" providerId="ADAL" clId="{A6C0F3CA-79B7-4644-A2E2-42964166FE7C}" dt="2025-01-23T00:24:16.884" v="1568" actId="1035"/>
          <ac:spMkLst>
            <pc:docMk/>
            <pc:sldMk cId="717671719" sldId="3488"/>
            <ac:spMk id="11" creationId="{BD6FDC10-9969-B6D5-2327-C2E5363B3004}"/>
          </ac:spMkLst>
        </pc:spChg>
        <pc:spChg chg="add mod">
          <ac:chgData name="Shackelford, Johnathon E" userId="a7d7ccfb-2e24-42e0-8993-258f42e8dc7d" providerId="ADAL" clId="{A6C0F3CA-79B7-4644-A2E2-42964166FE7C}" dt="2025-01-23T00:30:51.964" v="1610" actId="1076"/>
          <ac:spMkLst>
            <pc:docMk/>
            <pc:sldMk cId="717671719" sldId="3488"/>
            <ac:spMk id="16" creationId="{FBA78D7F-DD8A-E436-2FD6-23E5BA3FE28B}"/>
          </ac:spMkLst>
        </pc:spChg>
        <pc:spChg chg="add mod">
          <ac:chgData name="Shackelford, Johnathon E" userId="a7d7ccfb-2e24-42e0-8993-258f42e8dc7d" providerId="ADAL" clId="{A6C0F3CA-79B7-4644-A2E2-42964166FE7C}" dt="2025-01-23T00:30:42.495" v="1609" actId="1076"/>
          <ac:spMkLst>
            <pc:docMk/>
            <pc:sldMk cId="717671719" sldId="3488"/>
            <ac:spMk id="18" creationId="{1ECD8C91-5B9F-8E9E-D83E-B5B7495E7D4C}"/>
          </ac:spMkLst>
        </pc:spChg>
        <pc:spChg chg="add mod">
          <ac:chgData name="Shackelford, Johnathon E" userId="a7d7ccfb-2e24-42e0-8993-258f42e8dc7d" providerId="ADAL" clId="{A6C0F3CA-79B7-4644-A2E2-42964166FE7C}" dt="2025-01-23T00:31:34.268" v="1632" actId="1035"/>
          <ac:spMkLst>
            <pc:docMk/>
            <pc:sldMk cId="717671719" sldId="3488"/>
            <ac:spMk id="20" creationId="{792BDA33-3A53-FB3A-A5FD-8261E7D4782A}"/>
          </ac:spMkLst>
        </pc:spChg>
        <pc:spChg chg="add mod">
          <ac:chgData name="Shackelford, Johnathon E" userId="a7d7ccfb-2e24-42e0-8993-258f42e8dc7d" providerId="ADAL" clId="{A6C0F3CA-79B7-4644-A2E2-42964166FE7C}" dt="2025-01-23T00:31:34.268" v="1632" actId="1035"/>
          <ac:spMkLst>
            <pc:docMk/>
            <pc:sldMk cId="717671719" sldId="3488"/>
            <ac:spMk id="22" creationId="{E6E8F678-D629-5FEA-E158-23B6CD110F7E}"/>
          </ac:spMkLst>
        </pc:spChg>
        <pc:spChg chg="add mod">
          <ac:chgData name="Shackelford, Johnathon E" userId="a7d7ccfb-2e24-42e0-8993-258f42e8dc7d" providerId="ADAL" clId="{A6C0F3CA-79B7-4644-A2E2-42964166FE7C}" dt="2025-01-23T00:31:34.268" v="1632" actId="1035"/>
          <ac:spMkLst>
            <pc:docMk/>
            <pc:sldMk cId="717671719" sldId="3488"/>
            <ac:spMk id="24" creationId="{56E8CF4C-94C7-AB14-B00F-C0102663E781}"/>
          </ac:spMkLst>
        </pc:spChg>
        <pc:spChg chg="add mod">
          <ac:chgData name="Shackelford, Johnathon E" userId="a7d7ccfb-2e24-42e0-8993-258f42e8dc7d" providerId="ADAL" clId="{A6C0F3CA-79B7-4644-A2E2-42964166FE7C}" dt="2025-01-23T00:31:34.268" v="1632" actId="1035"/>
          <ac:spMkLst>
            <pc:docMk/>
            <pc:sldMk cId="717671719" sldId="3488"/>
            <ac:spMk id="25" creationId="{66AD3D5D-0E91-CDC0-6B37-D760CFA9967F}"/>
          </ac:spMkLst>
        </pc:spChg>
        <pc:spChg chg="add mod">
          <ac:chgData name="Shackelford, Johnathon E" userId="a7d7ccfb-2e24-42e0-8993-258f42e8dc7d" providerId="ADAL" clId="{A6C0F3CA-79B7-4644-A2E2-42964166FE7C}" dt="2025-01-23T00:31:34.268" v="1632" actId="1035"/>
          <ac:spMkLst>
            <pc:docMk/>
            <pc:sldMk cId="717671719" sldId="3488"/>
            <ac:spMk id="26" creationId="{9E209EEA-8F3B-8297-92C3-2F741BC57FC6}"/>
          </ac:spMkLst>
        </pc:spChg>
        <pc:spChg chg="add mod">
          <ac:chgData name="Shackelford, Johnathon E" userId="a7d7ccfb-2e24-42e0-8993-258f42e8dc7d" providerId="ADAL" clId="{A6C0F3CA-79B7-4644-A2E2-42964166FE7C}" dt="2025-01-23T00:31:34.268" v="1632" actId="1035"/>
          <ac:spMkLst>
            <pc:docMk/>
            <pc:sldMk cId="717671719" sldId="3488"/>
            <ac:spMk id="27" creationId="{2FE6A0C9-4E54-5F1B-4F65-2822A91885A3}"/>
          </ac:spMkLst>
        </pc:spChg>
        <pc:spChg chg="mod">
          <ac:chgData name="Shackelford, Johnathon E" userId="a7d7ccfb-2e24-42e0-8993-258f42e8dc7d" providerId="ADAL" clId="{A6C0F3CA-79B7-4644-A2E2-42964166FE7C}" dt="2025-01-23T00:19:01.575" v="1479"/>
          <ac:spMkLst>
            <pc:docMk/>
            <pc:sldMk cId="717671719" sldId="3488"/>
            <ac:spMk id="33" creationId="{42F666FD-A461-2C0D-9665-AC35CDA8A2EB}"/>
          </ac:spMkLst>
        </pc:spChg>
        <pc:spChg chg="mod">
          <ac:chgData name="Shackelford, Johnathon E" userId="a7d7ccfb-2e24-42e0-8993-258f42e8dc7d" providerId="ADAL" clId="{A6C0F3CA-79B7-4644-A2E2-42964166FE7C}" dt="2025-01-23T00:19:01.575" v="1479"/>
          <ac:spMkLst>
            <pc:docMk/>
            <pc:sldMk cId="717671719" sldId="3488"/>
            <ac:spMk id="34" creationId="{F1C39723-E618-7B2D-E197-BC735EC604F1}"/>
          </ac:spMkLst>
        </pc:spChg>
        <pc:spChg chg="mod">
          <ac:chgData name="Shackelford, Johnathon E" userId="a7d7ccfb-2e24-42e0-8993-258f42e8dc7d" providerId="ADAL" clId="{A6C0F3CA-79B7-4644-A2E2-42964166FE7C}" dt="2025-01-23T00:19:01.575" v="1479"/>
          <ac:spMkLst>
            <pc:docMk/>
            <pc:sldMk cId="717671719" sldId="3488"/>
            <ac:spMk id="35" creationId="{DB0C1119-0B16-C530-24E6-2F872664C9EE}"/>
          </ac:spMkLst>
        </pc:spChg>
        <pc:spChg chg="mod">
          <ac:chgData name="Shackelford, Johnathon E" userId="a7d7ccfb-2e24-42e0-8993-258f42e8dc7d" providerId="ADAL" clId="{A6C0F3CA-79B7-4644-A2E2-42964166FE7C}" dt="2025-01-23T00:19:01.575" v="1479"/>
          <ac:spMkLst>
            <pc:docMk/>
            <pc:sldMk cId="717671719" sldId="3488"/>
            <ac:spMk id="36" creationId="{932A4960-43B0-B90A-D5CC-F76D9300ED38}"/>
          </ac:spMkLst>
        </pc:spChg>
        <pc:spChg chg="add mod">
          <ac:chgData name="Shackelford, Johnathon E" userId="a7d7ccfb-2e24-42e0-8993-258f42e8dc7d" providerId="ADAL" clId="{A6C0F3CA-79B7-4644-A2E2-42964166FE7C}" dt="2025-01-23T00:31:34.268" v="1632" actId="1035"/>
          <ac:spMkLst>
            <pc:docMk/>
            <pc:sldMk cId="717671719" sldId="3488"/>
            <ac:spMk id="37" creationId="{F6448142-B4A1-3849-023B-6E108652CFAA}"/>
          </ac:spMkLst>
        </pc:spChg>
        <pc:spChg chg="add mod">
          <ac:chgData name="Shackelford, Johnathon E" userId="a7d7ccfb-2e24-42e0-8993-258f42e8dc7d" providerId="ADAL" clId="{A6C0F3CA-79B7-4644-A2E2-42964166FE7C}" dt="2025-01-23T00:31:34.268" v="1632" actId="1035"/>
          <ac:spMkLst>
            <pc:docMk/>
            <pc:sldMk cId="717671719" sldId="3488"/>
            <ac:spMk id="56" creationId="{C8CFB82E-41A8-0C3A-BF9B-8B801A5AAF52}"/>
          </ac:spMkLst>
        </pc:spChg>
        <pc:grpChg chg="add mod">
          <ac:chgData name="Shackelford, Johnathon E" userId="a7d7ccfb-2e24-42e0-8993-258f42e8dc7d" providerId="ADAL" clId="{A6C0F3CA-79B7-4644-A2E2-42964166FE7C}" dt="2025-01-23T00:23:52.306" v="1545" actId="1076"/>
          <ac:grpSpMkLst>
            <pc:docMk/>
            <pc:sldMk cId="717671719" sldId="3488"/>
            <ac:grpSpMk id="32" creationId="{8049D5DF-D0F7-BA67-9201-CA0A81A7EA90}"/>
          </ac:grpSpMkLst>
        </pc:grpChg>
        <pc:cxnChg chg="add mod">
          <ac:chgData name="Shackelford, Johnathon E" userId="a7d7ccfb-2e24-42e0-8993-258f42e8dc7d" providerId="ADAL" clId="{A6C0F3CA-79B7-4644-A2E2-42964166FE7C}" dt="2025-01-23T00:24:16.884" v="1568" actId="1035"/>
          <ac:cxnSpMkLst>
            <pc:docMk/>
            <pc:sldMk cId="717671719" sldId="3488"/>
            <ac:cxnSpMk id="12" creationId="{BE275EC4-17DE-BC81-E460-4D27E47E2F5B}"/>
          </ac:cxnSpMkLst>
        </pc:cxnChg>
        <pc:cxnChg chg="add mod">
          <ac:chgData name="Shackelford, Johnathon E" userId="a7d7ccfb-2e24-42e0-8993-258f42e8dc7d" providerId="ADAL" clId="{A6C0F3CA-79B7-4644-A2E2-42964166FE7C}" dt="2025-01-23T00:25:11.154" v="1569" actId="693"/>
          <ac:cxnSpMkLst>
            <pc:docMk/>
            <pc:sldMk cId="717671719" sldId="3488"/>
            <ac:cxnSpMk id="13" creationId="{3F216ED4-4CFC-81F1-2313-1C3EAE24D5BA}"/>
          </ac:cxnSpMkLst>
        </pc:cxnChg>
        <pc:cxnChg chg="add mod">
          <ac:chgData name="Shackelford, Johnathon E" userId="a7d7ccfb-2e24-42e0-8993-258f42e8dc7d" providerId="ADAL" clId="{A6C0F3CA-79B7-4644-A2E2-42964166FE7C}" dt="2025-01-23T00:24:16.884" v="1568" actId="1035"/>
          <ac:cxnSpMkLst>
            <pc:docMk/>
            <pc:sldMk cId="717671719" sldId="3488"/>
            <ac:cxnSpMk id="14" creationId="{4944B0AC-2D23-0034-66FD-2A33A2E49E35}"/>
          </ac:cxnSpMkLst>
        </pc:cxnChg>
        <pc:cxnChg chg="add mod">
          <ac:chgData name="Shackelford, Johnathon E" userId="a7d7ccfb-2e24-42e0-8993-258f42e8dc7d" providerId="ADAL" clId="{A6C0F3CA-79B7-4644-A2E2-42964166FE7C}" dt="2025-01-23T00:32:23.085" v="1637" actId="693"/>
          <ac:cxnSpMkLst>
            <pc:docMk/>
            <pc:sldMk cId="717671719" sldId="3488"/>
            <ac:cxnSpMk id="15" creationId="{A860C32E-37B2-F9B1-3008-585EBB323DA8}"/>
          </ac:cxnSpMkLst>
        </pc:cxnChg>
        <pc:cxnChg chg="add mod">
          <ac:chgData name="Shackelford, Johnathon E" userId="a7d7ccfb-2e24-42e0-8993-258f42e8dc7d" providerId="ADAL" clId="{A6C0F3CA-79B7-4644-A2E2-42964166FE7C}" dt="2025-01-23T00:30:51.964" v="1610" actId="1076"/>
          <ac:cxnSpMkLst>
            <pc:docMk/>
            <pc:sldMk cId="717671719" sldId="3488"/>
            <ac:cxnSpMk id="17" creationId="{360AC683-78EA-076A-8C26-68151E548788}"/>
          </ac:cxnSpMkLst>
        </pc:cxnChg>
        <pc:cxnChg chg="add mod">
          <ac:chgData name="Shackelford, Johnathon E" userId="a7d7ccfb-2e24-42e0-8993-258f42e8dc7d" providerId="ADAL" clId="{A6C0F3CA-79B7-4644-A2E2-42964166FE7C}" dt="2025-01-23T00:30:42.495" v="1609" actId="1076"/>
          <ac:cxnSpMkLst>
            <pc:docMk/>
            <pc:sldMk cId="717671719" sldId="3488"/>
            <ac:cxnSpMk id="19" creationId="{3FC0C542-E342-B059-2248-D2DE07AD4986}"/>
          </ac:cxnSpMkLst>
        </pc:cxnChg>
        <pc:cxnChg chg="add mod">
          <ac:chgData name="Shackelford, Johnathon E" userId="a7d7ccfb-2e24-42e0-8993-258f42e8dc7d" providerId="ADAL" clId="{A6C0F3CA-79B7-4644-A2E2-42964166FE7C}" dt="2025-01-23T00:32:09.447" v="1636" actId="14100"/>
          <ac:cxnSpMkLst>
            <pc:docMk/>
            <pc:sldMk cId="717671719" sldId="3488"/>
            <ac:cxnSpMk id="21" creationId="{98B243C5-B3FA-1D2C-588A-1248B863BE5D}"/>
          </ac:cxnSpMkLst>
        </pc:cxnChg>
        <pc:cxnChg chg="add mod">
          <ac:chgData name="Shackelford, Johnathon E" userId="a7d7ccfb-2e24-42e0-8993-258f42e8dc7d" providerId="ADAL" clId="{A6C0F3CA-79B7-4644-A2E2-42964166FE7C}" dt="2025-01-23T00:31:34.268" v="1632" actId="1035"/>
          <ac:cxnSpMkLst>
            <pc:docMk/>
            <pc:sldMk cId="717671719" sldId="3488"/>
            <ac:cxnSpMk id="23" creationId="{7014988A-2F4C-9B26-0640-AA44CE5C9E8B}"/>
          </ac:cxnSpMkLst>
        </pc:cxnChg>
        <pc:cxnChg chg="add mod">
          <ac:chgData name="Shackelford, Johnathon E" userId="a7d7ccfb-2e24-42e0-8993-258f42e8dc7d" providerId="ADAL" clId="{A6C0F3CA-79B7-4644-A2E2-42964166FE7C}" dt="2025-01-23T00:31:46.240" v="1633" actId="14100"/>
          <ac:cxnSpMkLst>
            <pc:docMk/>
            <pc:sldMk cId="717671719" sldId="3488"/>
            <ac:cxnSpMk id="28" creationId="{1520B166-0A82-3CE7-D159-A1D6E2DC00D1}"/>
          </ac:cxnSpMkLst>
        </pc:cxnChg>
        <pc:cxnChg chg="add mod">
          <ac:chgData name="Shackelford, Johnathon E" userId="a7d7ccfb-2e24-42e0-8993-258f42e8dc7d" providerId="ADAL" clId="{A6C0F3CA-79B7-4644-A2E2-42964166FE7C}" dt="2025-01-23T00:31:34.268" v="1632" actId="1035"/>
          <ac:cxnSpMkLst>
            <pc:docMk/>
            <pc:sldMk cId="717671719" sldId="3488"/>
            <ac:cxnSpMk id="29" creationId="{655BD3C1-88B1-59C9-B32E-BE8D49B27DDE}"/>
          </ac:cxnSpMkLst>
        </pc:cxnChg>
        <pc:cxnChg chg="add mod">
          <ac:chgData name="Shackelford, Johnathon E" userId="a7d7ccfb-2e24-42e0-8993-258f42e8dc7d" providerId="ADAL" clId="{A6C0F3CA-79B7-4644-A2E2-42964166FE7C}" dt="2025-01-23T00:32:00.345" v="1635" actId="14100"/>
          <ac:cxnSpMkLst>
            <pc:docMk/>
            <pc:sldMk cId="717671719" sldId="3488"/>
            <ac:cxnSpMk id="30" creationId="{66041F85-4F9D-C84D-16BB-EA4E4471A440}"/>
          </ac:cxnSpMkLst>
        </pc:cxnChg>
        <pc:cxnChg chg="add mod">
          <ac:chgData name="Shackelford, Johnathon E" userId="a7d7ccfb-2e24-42e0-8993-258f42e8dc7d" providerId="ADAL" clId="{A6C0F3CA-79B7-4644-A2E2-42964166FE7C}" dt="2025-01-23T00:31:34.268" v="1632" actId="1035"/>
          <ac:cxnSpMkLst>
            <pc:docMk/>
            <pc:sldMk cId="717671719" sldId="3488"/>
            <ac:cxnSpMk id="31" creationId="{3841EC4E-6CD7-73E8-1CDE-31F0A9B91AA3}"/>
          </ac:cxnSpMkLst>
        </pc:cxnChg>
        <pc:cxnChg chg="add del mod">
          <ac:chgData name="Shackelford, Johnathon E" userId="a7d7ccfb-2e24-42e0-8993-258f42e8dc7d" providerId="ADAL" clId="{A6C0F3CA-79B7-4644-A2E2-42964166FE7C}" dt="2025-01-23T00:22:55.695" v="1541" actId="11529"/>
          <ac:cxnSpMkLst>
            <pc:docMk/>
            <pc:sldMk cId="717671719" sldId="3488"/>
            <ac:cxnSpMk id="43" creationId="{AB31E106-FBCB-522A-F7B7-9D379697E767}"/>
          </ac:cxnSpMkLst>
        </pc:cxnChg>
        <pc:cxnChg chg="add mod">
          <ac:chgData name="Shackelford, Johnathon E" userId="a7d7ccfb-2e24-42e0-8993-258f42e8dc7d" providerId="ADAL" clId="{A6C0F3CA-79B7-4644-A2E2-42964166FE7C}" dt="2025-01-23T00:31:34.268" v="1632" actId="1035"/>
          <ac:cxnSpMkLst>
            <pc:docMk/>
            <pc:sldMk cId="717671719" sldId="3488"/>
            <ac:cxnSpMk id="45" creationId="{748607A9-DD35-5A2B-B240-ABECB719B389}"/>
          </ac:cxnSpMkLst>
        </pc:cxnChg>
        <pc:cxnChg chg="add mod">
          <ac:chgData name="Shackelford, Johnathon E" userId="a7d7ccfb-2e24-42e0-8993-258f42e8dc7d" providerId="ADAL" clId="{A6C0F3CA-79B7-4644-A2E2-42964166FE7C}" dt="2025-01-23T00:31:55.088" v="1634" actId="14100"/>
          <ac:cxnSpMkLst>
            <pc:docMk/>
            <pc:sldMk cId="717671719" sldId="3488"/>
            <ac:cxnSpMk id="58" creationId="{B26CF528-ACCE-EF41-12D8-607F235C797A}"/>
          </ac:cxnSpMkLst>
        </pc:cxnChg>
      </pc:sldChg>
      <pc:sldChg chg="add del">
        <pc:chgData name="Shackelford, Johnathon E" userId="a7d7ccfb-2e24-42e0-8993-258f42e8dc7d" providerId="ADAL" clId="{A6C0F3CA-79B7-4644-A2E2-42964166FE7C}" dt="2025-01-17T13:16:49.268" v="345"/>
        <pc:sldMkLst>
          <pc:docMk/>
          <pc:sldMk cId="1438931157" sldId="3489"/>
        </pc:sldMkLst>
      </pc:sldChg>
      <pc:sldChg chg="add del">
        <pc:chgData name="Shackelford, Johnathon E" userId="a7d7ccfb-2e24-42e0-8993-258f42e8dc7d" providerId="ADAL" clId="{A6C0F3CA-79B7-4644-A2E2-42964166FE7C}" dt="2025-01-17T13:16:56.911" v="347"/>
        <pc:sldMkLst>
          <pc:docMk/>
          <pc:sldMk cId="2875815577" sldId="3489"/>
        </pc:sldMkLst>
      </pc:sldChg>
      <pc:sldChg chg="addSp delSp modSp new mod">
        <pc:chgData name="Shackelford, Johnathon E" userId="a7d7ccfb-2e24-42e0-8993-258f42e8dc7d" providerId="ADAL" clId="{A6C0F3CA-79B7-4644-A2E2-42964166FE7C}" dt="2025-01-17T17:38:47.686" v="1363" actId="2165"/>
        <pc:sldMkLst>
          <pc:docMk/>
          <pc:sldMk cId="532197963" sldId="3490"/>
        </pc:sldMkLst>
        <pc:spChg chg="mod">
          <ac:chgData name="Shackelford, Johnathon E" userId="a7d7ccfb-2e24-42e0-8993-258f42e8dc7d" providerId="ADAL" clId="{A6C0F3CA-79B7-4644-A2E2-42964166FE7C}" dt="2025-01-17T17:37:55.673" v="1358" actId="242"/>
          <ac:spMkLst>
            <pc:docMk/>
            <pc:sldMk cId="532197963" sldId="3490"/>
            <ac:spMk id="3" creationId="{5540B6D0-9809-6209-F95A-51D359C24DC4}"/>
          </ac:spMkLst>
        </pc:spChg>
        <pc:graphicFrameChg chg="add mod modGraphic">
          <ac:chgData name="Shackelford, Johnathon E" userId="a7d7ccfb-2e24-42e0-8993-258f42e8dc7d" providerId="ADAL" clId="{A6C0F3CA-79B7-4644-A2E2-42964166FE7C}" dt="2025-01-17T17:38:47.686" v="1363" actId="2165"/>
          <ac:graphicFrameMkLst>
            <pc:docMk/>
            <pc:sldMk cId="532197963" sldId="3490"/>
            <ac:graphicFrameMk id="5" creationId="{85B6BC4D-D4CA-F017-B8BC-A77B5E59B596}"/>
          </ac:graphicFrameMkLst>
        </pc:graphicFrameChg>
      </pc:sldChg>
      <pc:sldChg chg="addSp modSp mod">
        <pc:chgData name="Shackelford, Johnathon E" userId="a7d7ccfb-2e24-42e0-8993-258f42e8dc7d" providerId="ADAL" clId="{A6C0F3CA-79B7-4644-A2E2-42964166FE7C}" dt="2025-01-27T19:10:09.432" v="1804" actId="108"/>
        <pc:sldMkLst>
          <pc:docMk/>
          <pc:sldMk cId="1745729225" sldId="3497"/>
        </pc:sldMkLst>
        <pc:spChg chg="mod">
          <ac:chgData name="Shackelford, Johnathon E" userId="a7d7ccfb-2e24-42e0-8993-258f42e8dc7d" providerId="ADAL" clId="{A6C0F3CA-79B7-4644-A2E2-42964166FE7C}" dt="2025-01-27T18:58:31.744" v="1694" actId="20577"/>
          <ac:spMkLst>
            <pc:docMk/>
            <pc:sldMk cId="1745729225" sldId="3497"/>
            <ac:spMk id="3" creationId="{17DC61CB-2313-FB41-E608-0D70FF05C8D0}"/>
          </ac:spMkLst>
        </pc:spChg>
        <pc:spChg chg="add mod">
          <ac:chgData name="Shackelford, Johnathon E" userId="a7d7ccfb-2e24-42e0-8993-258f42e8dc7d" providerId="ADAL" clId="{A6C0F3CA-79B7-4644-A2E2-42964166FE7C}" dt="2025-01-27T19:10:09.432" v="1804" actId="108"/>
          <ac:spMkLst>
            <pc:docMk/>
            <pc:sldMk cId="1745729225" sldId="3497"/>
            <ac:spMk id="6" creationId="{D628A04F-E8FA-F943-1191-58955E8A58FF}"/>
          </ac:spMkLst>
        </pc:spChg>
        <pc:spChg chg="add mod">
          <ac:chgData name="Shackelford, Johnathon E" userId="a7d7ccfb-2e24-42e0-8993-258f42e8dc7d" providerId="ADAL" clId="{A6C0F3CA-79B7-4644-A2E2-42964166FE7C}" dt="2025-01-27T19:08:41.961" v="1749" actId="1076"/>
          <ac:spMkLst>
            <pc:docMk/>
            <pc:sldMk cId="1745729225" sldId="3497"/>
            <ac:spMk id="8" creationId="{F1975AFD-DAF0-33D3-0CA8-886368E9F375}"/>
          </ac:spMkLst>
        </pc:spChg>
        <pc:picChg chg="add mod">
          <ac:chgData name="Shackelford, Johnathon E" userId="a7d7ccfb-2e24-42e0-8993-258f42e8dc7d" providerId="ADAL" clId="{A6C0F3CA-79B7-4644-A2E2-42964166FE7C}" dt="2025-01-27T19:08:27.621" v="1747" actId="14100"/>
          <ac:picMkLst>
            <pc:docMk/>
            <pc:sldMk cId="1745729225" sldId="3497"/>
            <ac:picMk id="9" creationId="{80D865DC-16A2-9E69-785D-6300955B7178}"/>
          </ac:picMkLst>
        </pc:picChg>
      </pc:sldChg>
      <pc:sldChg chg="modSp del mod">
        <pc:chgData name="Shackelford, Johnathon E" userId="a7d7ccfb-2e24-42e0-8993-258f42e8dc7d" providerId="ADAL" clId="{A6C0F3CA-79B7-4644-A2E2-42964166FE7C}" dt="2025-01-27T18:57:48.205" v="1663" actId="47"/>
        <pc:sldMkLst>
          <pc:docMk/>
          <pc:sldMk cId="2822391899" sldId="3636"/>
        </pc:sldMkLst>
        <pc:spChg chg="mod">
          <ac:chgData name="Shackelford, Johnathon E" userId="a7d7ccfb-2e24-42e0-8993-258f42e8dc7d" providerId="ADAL" clId="{A6C0F3CA-79B7-4644-A2E2-42964166FE7C}" dt="2025-01-27T18:57:40.189" v="1662" actId="14100"/>
          <ac:spMkLst>
            <pc:docMk/>
            <pc:sldMk cId="2822391899" sldId="3636"/>
            <ac:spMk id="3" creationId="{233EA13F-A9D3-235C-349E-BFA1D65EEB45}"/>
          </ac:spMkLst>
        </pc:spChg>
      </pc:sldChg>
      <pc:sldChg chg="addSp modSp add mod">
        <pc:chgData name="Shackelford, Johnathon E" userId="a7d7ccfb-2e24-42e0-8993-258f42e8dc7d" providerId="ADAL" clId="{A6C0F3CA-79B7-4644-A2E2-42964166FE7C}" dt="2025-01-27T19:10:16.167" v="1805" actId="108"/>
        <pc:sldMkLst>
          <pc:docMk/>
          <pc:sldMk cId="3360637154" sldId="3636"/>
        </pc:sldMkLst>
        <pc:spChg chg="mod">
          <ac:chgData name="Shackelford, Johnathon E" userId="a7d7ccfb-2e24-42e0-8993-258f42e8dc7d" providerId="ADAL" clId="{A6C0F3CA-79B7-4644-A2E2-42964166FE7C}" dt="2025-01-27T19:00:32.918" v="1715"/>
          <ac:spMkLst>
            <pc:docMk/>
            <pc:sldMk cId="3360637154" sldId="3636"/>
            <ac:spMk id="3" creationId="{17DC61CB-2313-FB41-E608-0D70FF05C8D0}"/>
          </ac:spMkLst>
        </pc:spChg>
        <pc:spChg chg="add mod">
          <ac:chgData name="Shackelford, Johnathon E" userId="a7d7ccfb-2e24-42e0-8993-258f42e8dc7d" providerId="ADAL" clId="{A6C0F3CA-79B7-4644-A2E2-42964166FE7C}" dt="2025-01-27T19:08:47.090" v="1750"/>
          <ac:spMkLst>
            <pc:docMk/>
            <pc:sldMk cId="3360637154" sldId="3636"/>
            <ac:spMk id="5" creationId="{45DD511D-0650-51A5-D447-6A09801AC2C2}"/>
          </ac:spMkLst>
        </pc:spChg>
        <pc:spChg chg="mod">
          <ac:chgData name="Shackelford, Johnathon E" userId="a7d7ccfb-2e24-42e0-8993-258f42e8dc7d" providerId="ADAL" clId="{A6C0F3CA-79B7-4644-A2E2-42964166FE7C}" dt="2025-01-27T19:10:16.167" v="1805" actId="108"/>
          <ac:spMkLst>
            <pc:docMk/>
            <pc:sldMk cId="3360637154" sldId="3636"/>
            <ac:spMk id="6" creationId="{D628A04F-E8FA-F943-1191-58955E8A58FF}"/>
          </ac:spMkLst>
        </pc:spChg>
        <pc:spChg chg="add mod">
          <ac:chgData name="Shackelford, Johnathon E" userId="a7d7ccfb-2e24-42e0-8993-258f42e8dc7d" providerId="ADAL" clId="{A6C0F3CA-79B7-4644-A2E2-42964166FE7C}" dt="2025-01-27T19:09:41.790" v="1803" actId="20577"/>
          <ac:spMkLst>
            <pc:docMk/>
            <pc:sldMk cId="3360637154" sldId="3636"/>
            <ac:spMk id="8" creationId="{429655C1-8579-1023-662A-95F8DD857B54}"/>
          </ac:spMkLst>
        </pc:spChg>
        <pc:picChg chg="add mod">
          <ac:chgData name="Shackelford, Johnathon E" userId="a7d7ccfb-2e24-42e0-8993-258f42e8dc7d" providerId="ADAL" clId="{A6C0F3CA-79B7-4644-A2E2-42964166FE7C}" dt="2025-01-27T19:08:47.090" v="1750"/>
          <ac:picMkLst>
            <pc:docMk/>
            <pc:sldMk cId="3360637154" sldId="3636"/>
            <ac:picMk id="7" creationId="{3BD49F4B-15A6-16E2-2B9E-5F16890FF31E}"/>
          </ac:picMkLst>
        </pc:picChg>
      </pc:sldChg>
      <pc:sldChg chg="modSp del mod">
        <pc:chgData name="Shackelford, Johnathon E" userId="a7d7ccfb-2e24-42e0-8993-258f42e8dc7d" providerId="ADAL" clId="{A6C0F3CA-79B7-4644-A2E2-42964166FE7C}" dt="2025-01-27T18:57:50.478" v="1664" actId="47"/>
        <pc:sldMkLst>
          <pc:docMk/>
          <pc:sldMk cId="1537584942" sldId="3637"/>
        </pc:sldMkLst>
        <pc:spChg chg="mod">
          <ac:chgData name="Shackelford, Johnathon E" userId="a7d7ccfb-2e24-42e0-8993-258f42e8dc7d" providerId="ADAL" clId="{A6C0F3CA-79B7-4644-A2E2-42964166FE7C}" dt="2025-01-27T18:57:34.246" v="1661" actId="14100"/>
          <ac:spMkLst>
            <pc:docMk/>
            <pc:sldMk cId="1537584942" sldId="3637"/>
            <ac:spMk id="3" creationId="{B27C4906-50C0-BC13-10A4-D6F65E1EBDE7}"/>
          </ac:spMkLst>
        </pc:spChg>
      </pc:sldChg>
      <pc:sldMasterChg chg="delSldLayout">
        <pc:chgData name="Shackelford, Johnathon E" userId="a7d7ccfb-2e24-42e0-8993-258f42e8dc7d" providerId="ADAL" clId="{A6C0F3CA-79B7-4644-A2E2-42964166FE7C}" dt="2025-01-27T18:57:50.478" v="1664" actId="47"/>
        <pc:sldMasterMkLst>
          <pc:docMk/>
          <pc:sldMasterMk cId="2452924561" sldId="2147483708"/>
        </pc:sldMasterMkLst>
        <pc:sldLayoutChg chg="del">
          <pc:chgData name="Shackelford, Johnathon E" userId="a7d7ccfb-2e24-42e0-8993-258f42e8dc7d" providerId="ADAL" clId="{A6C0F3CA-79B7-4644-A2E2-42964166FE7C}" dt="2025-01-27T18:57:50.478" v="1664" actId="47"/>
          <pc:sldLayoutMkLst>
            <pc:docMk/>
            <pc:sldMasterMk cId="2452924561" sldId="2147483708"/>
            <pc:sldLayoutMk cId="2812878323" sldId="2147483738"/>
          </pc:sldLayoutMkLst>
        </pc:sldLayoutChg>
      </pc:sldMasterChg>
    </pc:docChg>
  </pc:docChgLst>
  <pc:docChgLst>
    <pc:chgData name="Phan, Kaitlin" userId="S::kaitlin.phan@hii.com::757e4d47-5120-489e-bfd5-fc5fa301b966" providerId="AD" clId="Web-{2B83EB99-CCE6-E230-B64A-57F75FC961DA}"/>
    <pc:docChg chg="modSld">
      <pc:chgData name="Phan, Kaitlin" userId="S::kaitlin.phan@hii.com::757e4d47-5120-489e-bfd5-fc5fa301b966" providerId="AD" clId="Web-{2B83EB99-CCE6-E230-B64A-57F75FC961DA}" dt="2025-01-21T21:47:12.344" v="43"/>
      <pc:docMkLst>
        <pc:docMk/>
      </pc:docMkLst>
      <pc:sldChg chg="modSp">
        <pc:chgData name="Phan, Kaitlin" userId="S::kaitlin.phan@hii.com::757e4d47-5120-489e-bfd5-fc5fa301b966" providerId="AD" clId="Web-{2B83EB99-CCE6-E230-B64A-57F75FC961DA}" dt="2025-01-21T21:47:12.344" v="43"/>
        <pc:sldMkLst>
          <pc:docMk/>
          <pc:sldMk cId="532197963" sldId="3490"/>
        </pc:sldMkLst>
        <pc:graphicFrameChg chg="mod modGraphic">
          <ac:chgData name="Phan, Kaitlin" userId="S::kaitlin.phan@hii.com::757e4d47-5120-489e-bfd5-fc5fa301b966" providerId="AD" clId="Web-{2B83EB99-CCE6-E230-B64A-57F75FC961DA}" dt="2025-01-21T21:47:12.344" v="43"/>
          <ac:graphicFrameMkLst>
            <pc:docMk/>
            <pc:sldMk cId="532197963" sldId="3490"/>
            <ac:graphicFrameMk id="5" creationId="{85B6BC4D-D4CA-F017-B8BC-A77B5E59B596}"/>
          </ac:graphicFrameMkLst>
        </pc:graphicFrameChg>
      </pc:sldChg>
    </pc:docChg>
  </pc:docChgLst>
  <pc:docChgLst>
    <pc:chgData name="Taylor, Christi J" userId="S::christi.j.taylor@hii.com::36c393ce-08a3-44ac-a4d1-b7958a8147b7" providerId="AD" clId="Web-{6A2F5585-3A08-0CBF-6AF0-AB488CEE842C}"/>
    <pc:docChg chg="modSld">
      <pc:chgData name="Taylor, Christi J" userId="S::christi.j.taylor@hii.com::36c393ce-08a3-44ac-a4d1-b7958a8147b7" providerId="AD" clId="Web-{6A2F5585-3A08-0CBF-6AF0-AB488CEE842C}" dt="2025-01-21T17:15:27.529" v="24" actId="20577"/>
      <pc:docMkLst>
        <pc:docMk/>
      </pc:docMkLst>
      <pc:sldChg chg="modSp">
        <pc:chgData name="Taylor, Christi J" userId="S::christi.j.taylor@hii.com::36c393ce-08a3-44ac-a4d1-b7958a8147b7" providerId="AD" clId="Web-{6A2F5585-3A08-0CBF-6AF0-AB488CEE842C}" dt="2025-01-21T17:15:27.529" v="24" actId="20577"/>
        <pc:sldMkLst>
          <pc:docMk/>
          <pc:sldMk cId="3043802080" sldId="3231"/>
        </pc:sldMkLst>
        <pc:spChg chg="mod">
          <ac:chgData name="Taylor, Christi J" userId="S::christi.j.taylor@hii.com::36c393ce-08a3-44ac-a4d1-b7958a8147b7" providerId="AD" clId="Web-{6A2F5585-3A08-0CBF-6AF0-AB488CEE842C}" dt="2025-01-21T17:15:27.529" v="24" actId="20577"/>
          <ac:spMkLst>
            <pc:docMk/>
            <pc:sldMk cId="3043802080" sldId="3231"/>
            <ac:spMk id="4" creationId="{D9C90165-A0ED-17F2-45C7-4A9D213F232C}"/>
          </ac:spMkLst>
        </pc:spChg>
      </pc:sldChg>
    </pc:docChg>
  </pc:docChgLst>
  <pc:docChgLst>
    <pc:chgData name="Phan, Kaitlin" userId="S::kaitlin.phan@hii.com::757e4d47-5120-489e-bfd5-fc5fa301b966" providerId="AD" clId="Web-{55AEBEF4-DE95-0C86-A0EF-7E748096D0FC}"/>
    <pc:docChg chg="modSld">
      <pc:chgData name="Phan, Kaitlin" userId="S::kaitlin.phan@hii.com::757e4d47-5120-489e-bfd5-fc5fa301b966" providerId="AD" clId="Web-{55AEBEF4-DE95-0C86-A0EF-7E748096D0FC}" dt="2025-01-22T20:28:46.037" v="3"/>
      <pc:docMkLst>
        <pc:docMk/>
      </pc:docMkLst>
      <pc:sldChg chg="modSp">
        <pc:chgData name="Phan, Kaitlin" userId="S::kaitlin.phan@hii.com::757e4d47-5120-489e-bfd5-fc5fa301b966" providerId="AD" clId="Web-{55AEBEF4-DE95-0C86-A0EF-7E748096D0FC}" dt="2025-01-22T20:28:46.037" v="3"/>
        <pc:sldMkLst>
          <pc:docMk/>
          <pc:sldMk cId="532197963" sldId="3490"/>
        </pc:sldMkLst>
        <pc:graphicFrameChg chg="mod modGraphic">
          <ac:chgData name="Phan, Kaitlin" userId="S::kaitlin.phan@hii.com::757e4d47-5120-489e-bfd5-fc5fa301b966" providerId="AD" clId="Web-{55AEBEF4-DE95-0C86-A0EF-7E748096D0FC}" dt="2025-01-22T20:28:46.037" v="3"/>
          <ac:graphicFrameMkLst>
            <pc:docMk/>
            <pc:sldMk cId="532197963" sldId="3490"/>
            <ac:graphicFrameMk id="5" creationId="{85B6BC4D-D4CA-F017-B8BC-A77B5E59B596}"/>
          </ac:graphicFrameMkLst>
        </pc:graphicFrameChg>
      </pc:sldChg>
    </pc:docChg>
  </pc:docChgLst>
  <pc:docChgLst>
    <pc:chgData name="Schejbal, Christopher L" userId="S::christopher.l.schejbal@hii.com::927be3c7-8a88-41b7-922a-626244fbcfe6" providerId="AD" clId="Web-{8A7ADEEB-C3C4-1A20-A990-8D2AE55CE322}"/>
    <pc:docChg chg="modSld">
      <pc:chgData name="Schejbal, Christopher L" userId="S::christopher.l.schejbal@hii.com::927be3c7-8a88-41b7-922a-626244fbcfe6" providerId="AD" clId="Web-{8A7ADEEB-C3C4-1A20-A990-8D2AE55CE322}" dt="2025-02-04T15:51:56.762" v="18" actId="20577"/>
      <pc:docMkLst>
        <pc:docMk/>
      </pc:docMkLst>
      <pc:sldChg chg="modSp">
        <pc:chgData name="Schejbal, Christopher L" userId="S::christopher.l.schejbal@hii.com::927be3c7-8a88-41b7-922a-626244fbcfe6" providerId="AD" clId="Web-{8A7ADEEB-C3C4-1A20-A990-8D2AE55CE322}" dt="2025-02-04T15:51:56.762" v="18" actId="20577"/>
        <pc:sldMkLst>
          <pc:docMk/>
          <pc:sldMk cId="1813007126" sldId="3225"/>
        </pc:sldMkLst>
        <pc:spChg chg="mod">
          <ac:chgData name="Schejbal, Christopher L" userId="S::christopher.l.schejbal@hii.com::927be3c7-8a88-41b7-922a-626244fbcfe6" providerId="AD" clId="Web-{8A7ADEEB-C3C4-1A20-A990-8D2AE55CE322}" dt="2025-02-04T15:51:56.762" v="18" actId="20577"/>
          <ac:spMkLst>
            <pc:docMk/>
            <pc:sldMk cId="1813007126" sldId="3225"/>
            <ac:spMk id="4" creationId="{30ABEEC4-B4F5-883F-7BD4-103F2D6CA2F4}"/>
          </ac:spMkLst>
        </pc:spChg>
      </pc:sldChg>
    </pc:docChg>
  </pc:docChgLst>
  <pc:docChgLst>
    <pc:chgData name="Barnett, Jesse J" userId="S::jesse.j.barnett@hii.com::ad8bf192-686b-4ea3-b6e4-8f7a24daff38" providerId="AD" clId="Web-{89D87A65-EBCA-9603-E8F7-19A4A8C79A4D}"/>
    <pc:docChg chg="modSld">
      <pc:chgData name="Barnett, Jesse J" userId="S::jesse.j.barnett@hii.com::ad8bf192-686b-4ea3-b6e4-8f7a24daff38" providerId="AD" clId="Web-{89D87A65-EBCA-9603-E8F7-19A4A8C79A4D}" dt="2025-01-28T15:45:51.674" v="76" actId="20577"/>
      <pc:docMkLst>
        <pc:docMk/>
      </pc:docMkLst>
      <pc:sldChg chg="delSp modSp">
        <pc:chgData name="Barnett, Jesse J" userId="S::jesse.j.barnett@hii.com::ad8bf192-686b-4ea3-b6e4-8f7a24daff38" providerId="AD" clId="Web-{89D87A65-EBCA-9603-E8F7-19A4A8C79A4D}" dt="2025-01-28T15:45:51.674" v="76" actId="20577"/>
        <pc:sldMkLst>
          <pc:docMk/>
          <pc:sldMk cId="864631543" sldId="3235"/>
        </pc:sldMkLst>
        <pc:spChg chg="del">
          <ac:chgData name="Barnett, Jesse J" userId="S::jesse.j.barnett@hii.com::ad8bf192-686b-4ea3-b6e4-8f7a24daff38" providerId="AD" clId="Web-{89D87A65-EBCA-9603-E8F7-19A4A8C79A4D}" dt="2025-01-28T15:44:07.719" v="35"/>
          <ac:spMkLst>
            <pc:docMk/>
            <pc:sldMk cId="864631543" sldId="3235"/>
            <ac:spMk id="4" creationId="{8310BE30-013D-1C71-F169-981D6E9B5D2C}"/>
          </ac:spMkLst>
        </pc:spChg>
        <pc:spChg chg="mod">
          <ac:chgData name="Barnett, Jesse J" userId="S::jesse.j.barnett@hii.com::ad8bf192-686b-4ea3-b6e4-8f7a24daff38" providerId="AD" clId="Web-{89D87A65-EBCA-9603-E8F7-19A4A8C79A4D}" dt="2025-01-28T15:45:51.674" v="76" actId="20577"/>
          <ac:spMkLst>
            <pc:docMk/>
            <pc:sldMk cId="864631543" sldId="3235"/>
            <ac:spMk id="6" creationId="{5CDD8EFD-F353-4820-904B-2DBBAFC90C7F}"/>
          </ac:spMkLst>
        </pc:spChg>
      </pc:sldChg>
      <pc:sldChg chg="modSp">
        <pc:chgData name="Barnett, Jesse J" userId="S::jesse.j.barnett@hii.com::ad8bf192-686b-4ea3-b6e4-8f7a24daff38" providerId="AD" clId="Web-{89D87A65-EBCA-9603-E8F7-19A4A8C79A4D}" dt="2025-01-28T15:45:30.236" v="74" actId="20577"/>
        <pc:sldMkLst>
          <pc:docMk/>
          <pc:sldMk cId="1619133077" sldId="3498"/>
        </pc:sldMkLst>
        <pc:spChg chg="mod">
          <ac:chgData name="Barnett, Jesse J" userId="S::jesse.j.barnett@hii.com::ad8bf192-686b-4ea3-b6e4-8f7a24daff38" providerId="AD" clId="Web-{89D87A65-EBCA-9603-E8F7-19A4A8C79A4D}" dt="2025-01-28T15:45:30.236" v="74" actId="20577"/>
          <ac:spMkLst>
            <pc:docMk/>
            <pc:sldMk cId="1619133077" sldId="3498"/>
            <ac:spMk id="8" creationId="{5CDD8EFD-F353-4820-904B-2DBBAFC90C7F}"/>
          </ac:spMkLst>
        </pc:spChg>
      </pc:sldChg>
    </pc:docChg>
  </pc:docChgLst>
  <pc:docChgLst>
    <pc:chgData name="Lotz, Travis - CTR" userId="53209136-5fc9-456d-af6a-97ee28c2999c" providerId="ADAL" clId="{0FB23366-488E-4EC5-ADC9-18D2A01EEA0E}"/>
    <pc:docChg chg="custSel addSld delSld modSld sldOrd">
      <pc:chgData name="Lotz, Travis - CTR" userId="53209136-5fc9-456d-af6a-97ee28c2999c" providerId="ADAL" clId="{0FB23366-488E-4EC5-ADC9-18D2A01EEA0E}" dt="2025-02-04T18:56:49.960" v="75" actId="2696"/>
      <pc:docMkLst>
        <pc:docMk/>
      </pc:docMkLst>
      <pc:sldChg chg="addSp delSp modSp del mod ord">
        <pc:chgData name="Lotz, Travis - CTR" userId="53209136-5fc9-456d-af6a-97ee28c2999c" providerId="ADAL" clId="{0FB23366-488E-4EC5-ADC9-18D2A01EEA0E}" dt="2025-02-04T18:56:49.960" v="75" actId="2696"/>
        <pc:sldMkLst>
          <pc:docMk/>
          <pc:sldMk cId="3179968978" sldId="271"/>
        </pc:sldMkLst>
        <pc:spChg chg="mod">
          <ac:chgData name="Lotz, Travis - CTR" userId="53209136-5fc9-456d-af6a-97ee28c2999c" providerId="ADAL" clId="{0FB23366-488E-4EC5-ADC9-18D2A01EEA0E}" dt="2025-02-04T18:53:29.908" v="44" actId="20577"/>
          <ac:spMkLst>
            <pc:docMk/>
            <pc:sldMk cId="3179968978" sldId="271"/>
            <ac:spMk id="3" creationId="{B2C43D57-8CAA-4FE0-0903-1A5FF8DF1701}"/>
          </ac:spMkLst>
        </pc:spChg>
        <pc:spChg chg="del">
          <ac:chgData name="Lotz, Travis - CTR" userId="53209136-5fc9-456d-af6a-97ee28c2999c" providerId="ADAL" clId="{0FB23366-488E-4EC5-ADC9-18D2A01EEA0E}" dt="2025-02-04T18:52:57.571" v="13" actId="478"/>
          <ac:spMkLst>
            <pc:docMk/>
            <pc:sldMk cId="3179968978" sldId="271"/>
            <ac:spMk id="4" creationId="{A00F9C03-88C8-F60E-C422-C8277757128A}"/>
          </ac:spMkLst>
        </pc:spChg>
        <pc:spChg chg="add del mod">
          <ac:chgData name="Lotz, Travis - CTR" userId="53209136-5fc9-456d-af6a-97ee28c2999c" providerId="ADAL" clId="{0FB23366-488E-4EC5-ADC9-18D2A01EEA0E}" dt="2025-02-04T18:54:30.077" v="47"/>
          <ac:spMkLst>
            <pc:docMk/>
            <pc:sldMk cId="3179968978" sldId="271"/>
            <ac:spMk id="5" creationId="{DF61081F-84FD-B5ED-FEB2-804878E8FFC3}"/>
          </ac:spMkLst>
        </pc:spChg>
        <pc:spChg chg="del">
          <ac:chgData name="Lotz, Travis - CTR" userId="53209136-5fc9-456d-af6a-97ee28c2999c" providerId="ADAL" clId="{0FB23366-488E-4EC5-ADC9-18D2A01EEA0E}" dt="2025-02-04T18:52:57.571" v="13" actId="478"/>
          <ac:spMkLst>
            <pc:docMk/>
            <pc:sldMk cId="3179968978" sldId="271"/>
            <ac:spMk id="7" creationId="{870949EA-6BDB-A687-1FE7-B7DE3108A368}"/>
          </ac:spMkLst>
        </pc:spChg>
        <pc:spChg chg="add mod">
          <ac:chgData name="Lotz, Travis - CTR" userId="53209136-5fc9-456d-af6a-97ee28c2999c" providerId="ADAL" clId="{0FB23366-488E-4EC5-ADC9-18D2A01EEA0E}" dt="2025-02-04T18:55:22.542" v="74" actId="20577"/>
          <ac:spMkLst>
            <pc:docMk/>
            <pc:sldMk cId="3179968978" sldId="271"/>
            <ac:spMk id="8" creationId="{96C36B2A-54F2-AB09-0DD5-1B8CE70B2644}"/>
          </ac:spMkLst>
        </pc:spChg>
        <pc:spChg chg="del">
          <ac:chgData name="Lotz, Travis - CTR" userId="53209136-5fc9-456d-af6a-97ee28c2999c" providerId="ADAL" clId="{0FB23366-488E-4EC5-ADC9-18D2A01EEA0E}" dt="2025-02-04T18:52:57.571" v="13" actId="478"/>
          <ac:spMkLst>
            <pc:docMk/>
            <pc:sldMk cId="3179968978" sldId="271"/>
            <ac:spMk id="11" creationId="{3F41691C-2681-9AC6-06F1-941B5A4608F7}"/>
          </ac:spMkLst>
        </pc:spChg>
        <pc:spChg chg="del">
          <ac:chgData name="Lotz, Travis - CTR" userId="53209136-5fc9-456d-af6a-97ee28c2999c" providerId="ADAL" clId="{0FB23366-488E-4EC5-ADC9-18D2A01EEA0E}" dt="2025-02-04T18:52:57.571" v="13" actId="478"/>
          <ac:spMkLst>
            <pc:docMk/>
            <pc:sldMk cId="3179968978" sldId="271"/>
            <ac:spMk id="12" creationId="{2BEEB95B-07A9-6C72-18BA-80DA2FBC4179}"/>
          </ac:spMkLst>
        </pc:spChg>
        <pc:spChg chg="del">
          <ac:chgData name="Lotz, Travis - CTR" userId="53209136-5fc9-456d-af6a-97ee28c2999c" providerId="ADAL" clId="{0FB23366-488E-4EC5-ADC9-18D2A01EEA0E}" dt="2025-02-04T18:52:57.571" v="13" actId="478"/>
          <ac:spMkLst>
            <pc:docMk/>
            <pc:sldMk cId="3179968978" sldId="271"/>
            <ac:spMk id="13" creationId="{FFF7CE58-3480-E5F5-A659-1E7C41781B37}"/>
          </ac:spMkLst>
        </pc:spChg>
        <pc:spChg chg="del">
          <ac:chgData name="Lotz, Travis - CTR" userId="53209136-5fc9-456d-af6a-97ee28c2999c" providerId="ADAL" clId="{0FB23366-488E-4EC5-ADC9-18D2A01EEA0E}" dt="2025-02-04T18:52:57.571" v="13" actId="478"/>
          <ac:spMkLst>
            <pc:docMk/>
            <pc:sldMk cId="3179968978" sldId="271"/>
            <ac:spMk id="14" creationId="{ED0B8CFA-7945-D816-26F1-03A04B9466F3}"/>
          </ac:spMkLst>
        </pc:spChg>
        <pc:spChg chg="del">
          <ac:chgData name="Lotz, Travis - CTR" userId="53209136-5fc9-456d-af6a-97ee28c2999c" providerId="ADAL" clId="{0FB23366-488E-4EC5-ADC9-18D2A01EEA0E}" dt="2025-02-04T18:52:57.571" v="13" actId="478"/>
          <ac:spMkLst>
            <pc:docMk/>
            <pc:sldMk cId="3179968978" sldId="271"/>
            <ac:spMk id="17" creationId="{4EE00CAA-566A-C707-BD5E-BDF11587CBC8}"/>
          </ac:spMkLst>
        </pc:spChg>
        <pc:spChg chg="del">
          <ac:chgData name="Lotz, Travis - CTR" userId="53209136-5fc9-456d-af6a-97ee28c2999c" providerId="ADAL" clId="{0FB23366-488E-4EC5-ADC9-18D2A01EEA0E}" dt="2025-02-04T18:52:57.571" v="13" actId="478"/>
          <ac:spMkLst>
            <pc:docMk/>
            <pc:sldMk cId="3179968978" sldId="271"/>
            <ac:spMk id="20" creationId="{CE06E58E-908F-D608-24F5-25FE719BD1A9}"/>
          </ac:spMkLst>
        </pc:spChg>
        <pc:spChg chg="del">
          <ac:chgData name="Lotz, Travis - CTR" userId="53209136-5fc9-456d-af6a-97ee28c2999c" providerId="ADAL" clId="{0FB23366-488E-4EC5-ADC9-18D2A01EEA0E}" dt="2025-02-04T18:52:57.571" v="13" actId="478"/>
          <ac:spMkLst>
            <pc:docMk/>
            <pc:sldMk cId="3179968978" sldId="271"/>
            <ac:spMk id="23" creationId="{CD414463-3890-DE55-B309-78E65D467930}"/>
          </ac:spMkLst>
        </pc:spChg>
        <pc:spChg chg="del">
          <ac:chgData name="Lotz, Travis - CTR" userId="53209136-5fc9-456d-af6a-97ee28c2999c" providerId="ADAL" clId="{0FB23366-488E-4EC5-ADC9-18D2A01EEA0E}" dt="2025-02-04T18:52:57.571" v="13" actId="478"/>
          <ac:spMkLst>
            <pc:docMk/>
            <pc:sldMk cId="3179968978" sldId="271"/>
            <ac:spMk id="26" creationId="{493A37CC-1467-B62F-DF24-CD9B8C9339C6}"/>
          </ac:spMkLst>
        </pc:spChg>
        <pc:spChg chg="del">
          <ac:chgData name="Lotz, Travis - CTR" userId="53209136-5fc9-456d-af6a-97ee28c2999c" providerId="ADAL" clId="{0FB23366-488E-4EC5-ADC9-18D2A01EEA0E}" dt="2025-02-04T18:52:57.571" v="13" actId="478"/>
          <ac:spMkLst>
            <pc:docMk/>
            <pc:sldMk cId="3179968978" sldId="271"/>
            <ac:spMk id="29" creationId="{8EC134C1-39B7-54E8-16F8-0AEDE8AFA8A8}"/>
          </ac:spMkLst>
        </pc:spChg>
        <pc:spChg chg="del">
          <ac:chgData name="Lotz, Travis - CTR" userId="53209136-5fc9-456d-af6a-97ee28c2999c" providerId="ADAL" clId="{0FB23366-488E-4EC5-ADC9-18D2A01EEA0E}" dt="2025-02-04T18:52:57.571" v="13" actId="478"/>
          <ac:spMkLst>
            <pc:docMk/>
            <pc:sldMk cId="3179968978" sldId="271"/>
            <ac:spMk id="33" creationId="{4119CFD9-4579-9E53-C602-0DB9E0C5EA7C}"/>
          </ac:spMkLst>
        </pc:spChg>
        <pc:spChg chg="del">
          <ac:chgData name="Lotz, Travis - CTR" userId="53209136-5fc9-456d-af6a-97ee28c2999c" providerId="ADAL" clId="{0FB23366-488E-4EC5-ADC9-18D2A01EEA0E}" dt="2025-02-04T18:52:57.571" v="13" actId="478"/>
          <ac:spMkLst>
            <pc:docMk/>
            <pc:sldMk cId="3179968978" sldId="271"/>
            <ac:spMk id="36" creationId="{FCF57F92-7602-8DBE-95AB-010F50E8D335}"/>
          </ac:spMkLst>
        </pc:spChg>
        <pc:spChg chg="del">
          <ac:chgData name="Lotz, Travis - CTR" userId="53209136-5fc9-456d-af6a-97ee28c2999c" providerId="ADAL" clId="{0FB23366-488E-4EC5-ADC9-18D2A01EEA0E}" dt="2025-02-04T18:52:57.571" v="13" actId="478"/>
          <ac:spMkLst>
            <pc:docMk/>
            <pc:sldMk cId="3179968978" sldId="271"/>
            <ac:spMk id="39" creationId="{B9C3170E-89BC-41FB-C9E2-6B7F1320FDEC}"/>
          </ac:spMkLst>
        </pc:spChg>
        <pc:spChg chg="del">
          <ac:chgData name="Lotz, Travis - CTR" userId="53209136-5fc9-456d-af6a-97ee28c2999c" providerId="ADAL" clId="{0FB23366-488E-4EC5-ADC9-18D2A01EEA0E}" dt="2025-02-04T18:52:57.571" v="13" actId="478"/>
          <ac:spMkLst>
            <pc:docMk/>
            <pc:sldMk cId="3179968978" sldId="271"/>
            <ac:spMk id="42" creationId="{959FC12B-E99F-FE01-2A63-4C9FAA539421}"/>
          </ac:spMkLst>
        </pc:spChg>
        <pc:spChg chg="del">
          <ac:chgData name="Lotz, Travis - CTR" userId="53209136-5fc9-456d-af6a-97ee28c2999c" providerId="ADAL" clId="{0FB23366-488E-4EC5-ADC9-18D2A01EEA0E}" dt="2025-02-04T18:52:57.571" v="13" actId="478"/>
          <ac:spMkLst>
            <pc:docMk/>
            <pc:sldMk cId="3179968978" sldId="271"/>
            <ac:spMk id="49" creationId="{802AC88A-1AC6-B9D4-DB66-E34C27D683AA}"/>
          </ac:spMkLst>
        </pc:spChg>
        <pc:spChg chg="del">
          <ac:chgData name="Lotz, Travis - CTR" userId="53209136-5fc9-456d-af6a-97ee28c2999c" providerId="ADAL" clId="{0FB23366-488E-4EC5-ADC9-18D2A01EEA0E}" dt="2025-02-04T18:52:57.571" v="13" actId="478"/>
          <ac:spMkLst>
            <pc:docMk/>
            <pc:sldMk cId="3179968978" sldId="271"/>
            <ac:spMk id="52" creationId="{C467D791-6A7A-8A67-3A85-03732878841A}"/>
          </ac:spMkLst>
        </pc:spChg>
        <pc:spChg chg="del">
          <ac:chgData name="Lotz, Travis - CTR" userId="53209136-5fc9-456d-af6a-97ee28c2999c" providerId="ADAL" clId="{0FB23366-488E-4EC5-ADC9-18D2A01EEA0E}" dt="2025-02-04T18:52:57.571" v="13" actId="478"/>
          <ac:spMkLst>
            <pc:docMk/>
            <pc:sldMk cId="3179968978" sldId="271"/>
            <ac:spMk id="55" creationId="{1915B1EB-036E-A7B4-4C67-875EA3B481E3}"/>
          </ac:spMkLst>
        </pc:spChg>
        <pc:spChg chg="del">
          <ac:chgData name="Lotz, Travis - CTR" userId="53209136-5fc9-456d-af6a-97ee28c2999c" providerId="ADAL" clId="{0FB23366-488E-4EC5-ADC9-18D2A01EEA0E}" dt="2025-02-04T18:52:57.571" v="13" actId="478"/>
          <ac:spMkLst>
            <pc:docMk/>
            <pc:sldMk cId="3179968978" sldId="271"/>
            <ac:spMk id="58" creationId="{B893A17F-08AB-901A-9F3E-325D0C717BC3}"/>
          </ac:spMkLst>
        </pc:spChg>
        <pc:spChg chg="del">
          <ac:chgData name="Lotz, Travis - CTR" userId="53209136-5fc9-456d-af6a-97ee28c2999c" providerId="ADAL" clId="{0FB23366-488E-4EC5-ADC9-18D2A01EEA0E}" dt="2025-02-04T18:52:57.571" v="13" actId="478"/>
          <ac:spMkLst>
            <pc:docMk/>
            <pc:sldMk cId="3179968978" sldId="271"/>
            <ac:spMk id="61" creationId="{84FBAB6F-9990-9FBC-D85C-8B7258359F4C}"/>
          </ac:spMkLst>
        </pc:spChg>
        <pc:spChg chg="del">
          <ac:chgData name="Lotz, Travis - CTR" userId="53209136-5fc9-456d-af6a-97ee28c2999c" providerId="ADAL" clId="{0FB23366-488E-4EC5-ADC9-18D2A01EEA0E}" dt="2025-02-04T18:52:57.571" v="13" actId="478"/>
          <ac:spMkLst>
            <pc:docMk/>
            <pc:sldMk cId="3179968978" sldId="271"/>
            <ac:spMk id="67" creationId="{5BC44F7E-E0C3-2F39-2F9E-2C68415AD842}"/>
          </ac:spMkLst>
        </pc:spChg>
        <pc:spChg chg="del">
          <ac:chgData name="Lotz, Travis - CTR" userId="53209136-5fc9-456d-af6a-97ee28c2999c" providerId="ADAL" clId="{0FB23366-488E-4EC5-ADC9-18D2A01EEA0E}" dt="2025-02-04T18:52:57.571" v="13" actId="478"/>
          <ac:spMkLst>
            <pc:docMk/>
            <pc:sldMk cId="3179968978" sldId="271"/>
            <ac:spMk id="74" creationId="{BEC4FEB6-593B-09AC-265B-5A0851308200}"/>
          </ac:spMkLst>
        </pc:spChg>
        <pc:spChg chg="del">
          <ac:chgData name="Lotz, Travis - CTR" userId="53209136-5fc9-456d-af6a-97ee28c2999c" providerId="ADAL" clId="{0FB23366-488E-4EC5-ADC9-18D2A01EEA0E}" dt="2025-02-04T18:52:57.571" v="13" actId="478"/>
          <ac:spMkLst>
            <pc:docMk/>
            <pc:sldMk cId="3179968978" sldId="271"/>
            <ac:spMk id="78" creationId="{A1C1F0C6-9DAC-82B6-0307-6FFC37FD30CD}"/>
          </ac:spMkLst>
        </pc:spChg>
        <pc:spChg chg="del">
          <ac:chgData name="Lotz, Travis - CTR" userId="53209136-5fc9-456d-af6a-97ee28c2999c" providerId="ADAL" clId="{0FB23366-488E-4EC5-ADC9-18D2A01EEA0E}" dt="2025-02-04T18:52:57.571" v="13" actId="478"/>
          <ac:spMkLst>
            <pc:docMk/>
            <pc:sldMk cId="3179968978" sldId="271"/>
            <ac:spMk id="84" creationId="{730ED3D7-5DEC-4A56-8661-AAAA1C063750}"/>
          </ac:spMkLst>
        </pc:spChg>
        <pc:spChg chg="del">
          <ac:chgData name="Lotz, Travis - CTR" userId="53209136-5fc9-456d-af6a-97ee28c2999c" providerId="ADAL" clId="{0FB23366-488E-4EC5-ADC9-18D2A01EEA0E}" dt="2025-02-04T18:52:57.571" v="13" actId="478"/>
          <ac:spMkLst>
            <pc:docMk/>
            <pc:sldMk cId="3179968978" sldId="271"/>
            <ac:spMk id="87" creationId="{D5657E65-758F-3685-8F74-4AE0E2EB9C1D}"/>
          </ac:spMkLst>
        </pc:spChg>
        <pc:spChg chg="del">
          <ac:chgData name="Lotz, Travis - CTR" userId="53209136-5fc9-456d-af6a-97ee28c2999c" providerId="ADAL" clId="{0FB23366-488E-4EC5-ADC9-18D2A01EEA0E}" dt="2025-02-04T18:52:57.571" v="13" actId="478"/>
          <ac:spMkLst>
            <pc:docMk/>
            <pc:sldMk cId="3179968978" sldId="271"/>
            <ac:spMk id="90" creationId="{98A6107B-6602-CE10-AE69-10A3F48B71C1}"/>
          </ac:spMkLst>
        </pc:spChg>
        <pc:spChg chg="del">
          <ac:chgData name="Lotz, Travis - CTR" userId="53209136-5fc9-456d-af6a-97ee28c2999c" providerId="ADAL" clId="{0FB23366-488E-4EC5-ADC9-18D2A01EEA0E}" dt="2025-02-04T18:52:57.571" v="13" actId="478"/>
          <ac:spMkLst>
            <pc:docMk/>
            <pc:sldMk cId="3179968978" sldId="271"/>
            <ac:spMk id="95" creationId="{CBACFD74-7926-CAAA-93A0-732672455FC0}"/>
          </ac:spMkLst>
        </pc:spChg>
        <pc:spChg chg="del">
          <ac:chgData name="Lotz, Travis - CTR" userId="53209136-5fc9-456d-af6a-97ee28c2999c" providerId="ADAL" clId="{0FB23366-488E-4EC5-ADC9-18D2A01EEA0E}" dt="2025-02-04T18:52:57.571" v="13" actId="478"/>
          <ac:spMkLst>
            <pc:docMk/>
            <pc:sldMk cId="3179968978" sldId="271"/>
            <ac:spMk id="98" creationId="{4AFCB178-56CD-F87F-B3EF-16EF64A66ACA}"/>
          </ac:spMkLst>
        </pc:spChg>
        <pc:spChg chg="del">
          <ac:chgData name="Lotz, Travis - CTR" userId="53209136-5fc9-456d-af6a-97ee28c2999c" providerId="ADAL" clId="{0FB23366-488E-4EC5-ADC9-18D2A01EEA0E}" dt="2025-02-04T18:52:57.571" v="13" actId="478"/>
          <ac:spMkLst>
            <pc:docMk/>
            <pc:sldMk cId="3179968978" sldId="271"/>
            <ac:spMk id="101" creationId="{AC9BDAAE-E46D-1430-71E7-F83F3B873A85}"/>
          </ac:spMkLst>
        </pc:spChg>
        <pc:spChg chg="del">
          <ac:chgData name="Lotz, Travis - CTR" userId="53209136-5fc9-456d-af6a-97ee28c2999c" providerId="ADAL" clId="{0FB23366-488E-4EC5-ADC9-18D2A01EEA0E}" dt="2025-02-04T18:52:57.571" v="13" actId="478"/>
          <ac:spMkLst>
            <pc:docMk/>
            <pc:sldMk cId="3179968978" sldId="271"/>
            <ac:spMk id="104" creationId="{3B9B34EA-E93E-FCCB-8F17-9CFBCC1EDBEE}"/>
          </ac:spMkLst>
        </pc:spChg>
        <pc:graphicFrameChg chg="del">
          <ac:chgData name="Lotz, Travis - CTR" userId="53209136-5fc9-456d-af6a-97ee28c2999c" providerId="ADAL" clId="{0FB23366-488E-4EC5-ADC9-18D2A01EEA0E}" dt="2025-02-04T18:52:57.571" v="13" actId="478"/>
          <ac:graphicFrameMkLst>
            <pc:docMk/>
            <pc:sldMk cId="3179968978" sldId="271"/>
            <ac:graphicFrameMk id="9" creationId="{B7C999D9-63FA-CD33-35CD-E4616D1542DE}"/>
          </ac:graphicFrameMkLst>
        </pc:graphicFrameChg>
        <pc:cxnChg chg="del mod">
          <ac:chgData name="Lotz, Travis - CTR" userId="53209136-5fc9-456d-af6a-97ee28c2999c" providerId="ADAL" clId="{0FB23366-488E-4EC5-ADC9-18D2A01EEA0E}" dt="2025-02-04T18:52:57.571" v="13" actId="478"/>
          <ac:cxnSpMkLst>
            <pc:docMk/>
            <pc:sldMk cId="3179968978" sldId="271"/>
            <ac:cxnSpMk id="6" creationId="{14F67FF4-1E09-424B-143B-558E7E8DB72F}"/>
          </ac:cxnSpMkLst>
        </pc:cxnChg>
        <pc:cxnChg chg="del">
          <ac:chgData name="Lotz, Travis - CTR" userId="53209136-5fc9-456d-af6a-97ee28c2999c" providerId="ADAL" clId="{0FB23366-488E-4EC5-ADC9-18D2A01EEA0E}" dt="2025-02-04T18:52:57.571" v="13" actId="478"/>
          <ac:cxnSpMkLst>
            <pc:docMk/>
            <pc:sldMk cId="3179968978" sldId="271"/>
            <ac:cxnSpMk id="10" creationId="{F1D3ABD5-23F8-B581-38FB-BD249581A790}"/>
          </ac:cxnSpMkLst>
        </pc:cxnChg>
        <pc:cxnChg chg="del mod">
          <ac:chgData name="Lotz, Travis - CTR" userId="53209136-5fc9-456d-af6a-97ee28c2999c" providerId="ADAL" clId="{0FB23366-488E-4EC5-ADC9-18D2A01EEA0E}" dt="2025-02-04T18:52:57.571" v="13" actId="478"/>
          <ac:cxnSpMkLst>
            <pc:docMk/>
            <pc:sldMk cId="3179968978" sldId="271"/>
            <ac:cxnSpMk id="16" creationId="{762571CC-6E34-74B3-05F7-CC76C1ED9194}"/>
          </ac:cxnSpMkLst>
        </pc:cxnChg>
        <pc:cxnChg chg="del mod">
          <ac:chgData name="Lotz, Travis - CTR" userId="53209136-5fc9-456d-af6a-97ee28c2999c" providerId="ADAL" clId="{0FB23366-488E-4EC5-ADC9-18D2A01EEA0E}" dt="2025-02-04T18:52:57.571" v="13" actId="478"/>
          <ac:cxnSpMkLst>
            <pc:docMk/>
            <pc:sldMk cId="3179968978" sldId="271"/>
            <ac:cxnSpMk id="19" creationId="{6E2F4509-C6C9-6E93-E4BC-F6D0FA3F9E99}"/>
          </ac:cxnSpMkLst>
        </pc:cxnChg>
        <pc:cxnChg chg="del mod">
          <ac:chgData name="Lotz, Travis - CTR" userId="53209136-5fc9-456d-af6a-97ee28c2999c" providerId="ADAL" clId="{0FB23366-488E-4EC5-ADC9-18D2A01EEA0E}" dt="2025-02-04T18:52:57.571" v="13" actId="478"/>
          <ac:cxnSpMkLst>
            <pc:docMk/>
            <pc:sldMk cId="3179968978" sldId="271"/>
            <ac:cxnSpMk id="21" creationId="{9DEDAEB0-A02D-C8FE-D52D-EDA03A7505C3}"/>
          </ac:cxnSpMkLst>
        </pc:cxnChg>
        <pc:cxnChg chg="del mod">
          <ac:chgData name="Lotz, Travis - CTR" userId="53209136-5fc9-456d-af6a-97ee28c2999c" providerId="ADAL" clId="{0FB23366-488E-4EC5-ADC9-18D2A01EEA0E}" dt="2025-02-04T18:52:57.571" v="13" actId="478"/>
          <ac:cxnSpMkLst>
            <pc:docMk/>
            <pc:sldMk cId="3179968978" sldId="271"/>
            <ac:cxnSpMk id="22" creationId="{4C5050C3-6615-9A85-BF98-DCE4F392FF8A}"/>
          </ac:cxnSpMkLst>
        </pc:cxnChg>
        <pc:cxnChg chg="del mod">
          <ac:chgData name="Lotz, Travis - CTR" userId="53209136-5fc9-456d-af6a-97ee28c2999c" providerId="ADAL" clId="{0FB23366-488E-4EC5-ADC9-18D2A01EEA0E}" dt="2025-02-04T18:52:57.571" v="13" actId="478"/>
          <ac:cxnSpMkLst>
            <pc:docMk/>
            <pc:sldMk cId="3179968978" sldId="271"/>
            <ac:cxnSpMk id="25" creationId="{50F9B2F6-9CCC-5721-6AF6-5C1A1F50D9B2}"/>
          </ac:cxnSpMkLst>
        </pc:cxnChg>
        <pc:cxnChg chg="del">
          <ac:chgData name="Lotz, Travis - CTR" userId="53209136-5fc9-456d-af6a-97ee28c2999c" providerId="ADAL" clId="{0FB23366-488E-4EC5-ADC9-18D2A01EEA0E}" dt="2025-02-04T18:52:57.571" v="13" actId="478"/>
          <ac:cxnSpMkLst>
            <pc:docMk/>
            <pc:sldMk cId="3179968978" sldId="271"/>
            <ac:cxnSpMk id="28" creationId="{71905FEC-2FD9-846A-5822-2928C7711E79}"/>
          </ac:cxnSpMkLst>
        </pc:cxnChg>
        <pc:cxnChg chg="del mod">
          <ac:chgData name="Lotz, Travis - CTR" userId="53209136-5fc9-456d-af6a-97ee28c2999c" providerId="ADAL" clId="{0FB23366-488E-4EC5-ADC9-18D2A01EEA0E}" dt="2025-02-04T18:52:57.571" v="13" actId="478"/>
          <ac:cxnSpMkLst>
            <pc:docMk/>
            <pc:sldMk cId="3179968978" sldId="271"/>
            <ac:cxnSpMk id="31" creationId="{3C8E35CB-D042-BBCC-F2AD-FFCDA9E1D84D}"/>
          </ac:cxnSpMkLst>
        </pc:cxnChg>
        <pc:cxnChg chg="del mod">
          <ac:chgData name="Lotz, Travis - CTR" userId="53209136-5fc9-456d-af6a-97ee28c2999c" providerId="ADAL" clId="{0FB23366-488E-4EC5-ADC9-18D2A01EEA0E}" dt="2025-02-04T18:52:57.571" v="13" actId="478"/>
          <ac:cxnSpMkLst>
            <pc:docMk/>
            <pc:sldMk cId="3179968978" sldId="271"/>
            <ac:cxnSpMk id="35" creationId="{68E7CAFA-68D7-01A9-FFC6-B5CECF9910EB}"/>
          </ac:cxnSpMkLst>
        </pc:cxnChg>
        <pc:cxnChg chg="del">
          <ac:chgData name="Lotz, Travis - CTR" userId="53209136-5fc9-456d-af6a-97ee28c2999c" providerId="ADAL" clId="{0FB23366-488E-4EC5-ADC9-18D2A01EEA0E}" dt="2025-02-04T18:52:57.571" v="13" actId="478"/>
          <ac:cxnSpMkLst>
            <pc:docMk/>
            <pc:sldMk cId="3179968978" sldId="271"/>
            <ac:cxnSpMk id="38" creationId="{66DD5B44-528F-7A43-CC1C-CDB206430DDE}"/>
          </ac:cxnSpMkLst>
        </pc:cxnChg>
        <pc:cxnChg chg="del mod">
          <ac:chgData name="Lotz, Travis - CTR" userId="53209136-5fc9-456d-af6a-97ee28c2999c" providerId="ADAL" clId="{0FB23366-488E-4EC5-ADC9-18D2A01EEA0E}" dt="2025-02-04T18:52:57.571" v="13" actId="478"/>
          <ac:cxnSpMkLst>
            <pc:docMk/>
            <pc:sldMk cId="3179968978" sldId="271"/>
            <ac:cxnSpMk id="41" creationId="{C21E3B62-02B7-C970-F7AA-0F8097776096}"/>
          </ac:cxnSpMkLst>
        </pc:cxnChg>
        <pc:cxnChg chg="del mod">
          <ac:chgData name="Lotz, Travis - CTR" userId="53209136-5fc9-456d-af6a-97ee28c2999c" providerId="ADAL" clId="{0FB23366-488E-4EC5-ADC9-18D2A01EEA0E}" dt="2025-02-04T18:52:57.571" v="13" actId="478"/>
          <ac:cxnSpMkLst>
            <pc:docMk/>
            <pc:sldMk cId="3179968978" sldId="271"/>
            <ac:cxnSpMk id="48" creationId="{BE4F3AA7-E56F-2EF3-2EA6-5584C7C136F4}"/>
          </ac:cxnSpMkLst>
        </pc:cxnChg>
        <pc:cxnChg chg="del mod">
          <ac:chgData name="Lotz, Travis - CTR" userId="53209136-5fc9-456d-af6a-97ee28c2999c" providerId="ADAL" clId="{0FB23366-488E-4EC5-ADC9-18D2A01EEA0E}" dt="2025-02-04T18:52:57.571" v="13" actId="478"/>
          <ac:cxnSpMkLst>
            <pc:docMk/>
            <pc:sldMk cId="3179968978" sldId="271"/>
            <ac:cxnSpMk id="51" creationId="{A6199273-981B-651A-9EC7-2771CF5B847C}"/>
          </ac:cxnSpMkLst>
        </pc:cxnChg>
        <pc:cxnChg chg="del mod">
          <ac:chgData name="Lotz, Travis - CTR" userId="53209136-5fc9-456d-af6a-97ee28c2999c" providerId="ADAL" clId="{0FB23366-488E-4EC5-ADC9-18D2A01EEA0E}" dt="2025-02-04T18:52:57.571" v="13" actId="478"/>
          <ac:cxnSpMkLst>
            <pc:docMk/>
            <pc:sldMk cId="3179968978" sldId="271"/>
            <ac:cxnSpMk id="54" creationId="{5BEAEB30-0E50-BAE3-36FB-D72CC1959796}"/>
          </ac:cxnSpMkLst>
        </pc:cxnChg>
        <pc:cxnChg chg="del mod">
          <ac:chgData name="Lotz, Travis - CTR" userId="53209136-5fc9-456d-af6a-97ee28c2999c" providerId="ADAL" clId="{0FB23366-488E-4EC5-ADC9-18D2A01EEA0E}" dt="2025-02-04T18:52:57.571" v="13" actId="478"/>
          <ac:cxnSpMkLst>
            <pc:docMk/>
            <pc:sldMk cId="3179968978" sldId="271"/>
            <ac:cxnSpMk id="57" creationId="{6749A76D-3B6B-0112-D4C3-D0C8C3CEF119}"/>
          </ac:cxnSpMkLst>
        </pc:cxnChg>
        <pc:cxnChg chg="del mod">
          <ac:chgData name="Lotz, Travis - CTR" userId="53209136-5fc9-456d-af6a-97ee28c2999c" providerId="ADAL" clId="{0FB23366-488E-4EC5-ADC9-18D2A01EEA0E}" dt="2025-02-04T18:52:57.571" v="13" actId="478"/>
          <ac:cxnSpMkLst>
            <pc:docMk/>
            <pc:sldMk cId="3179968978" sldId="271"/>
            <ac:cxnSpMk id="60" creationId="{C696C11D-B6FC-D9C8-AE4E-85B58BE19B02}"/>
          </ac:cxnSpMkLst>
        </pc:cxnChg>
        <pc:cxnChg chg="del mod">
          <ac:chgData name="Lotz, Travis - CTR" userId="53209136-5fc9-456d-af6a-97ee28c2999c" providerId="ADAL" clId="{0FB23366-488E-4EC5-ADC9-18D2A01EEA0E}" dt="2025-02-04T18:52:57.571" v="13" actId="478"/>
          <ac:cxnSpMkLst>
            <pc:docMk/>
            <pc:sldMk cId="3179968978" sldId="271"/>
            <ac:cxnSpMk id="63" creationId="{44DA44B9-F021-0F43-706F-38E7CA45F147}"/>
          </ac:cxnSpMkLst>
        </pc:cxnChg>
        <pc:cxnChg chg="del mod">
          <ac:chgData name="Lotz, Travis - CTR" userId="53209136-5fc9-456d-af6a-97ee28c2999c" providerId="ADAL" clId="{0FB23366-488E-4EC5-ADC9-18D2A01EEA0E}" dt="2025-02-04T18:52:57.571" v="13" actId="478"/>
          <ac:cxnSpMkLst>
            <pc:docMk/>
            <pc:sldMk cId="3179968978" sldId="271"/>
            <ac:cxnSpMk id="71" creationId="{13FCFD90-A5A8-B580-DC5A-13601C91BF71}"/>
          </ac:cxnSpMkLst>
        </pc:cxnChg>
        <pc:cxnChg chg="del mod">
          <ac:chgData name="Lotz, Travis - CTR" userId="53209136-5fc9-456d-af6a-97ee28c2999c" providerId="ADAL" clId="{0FB23366-488E-4EC5-ADC9-18D2A01EEA0E}" dt="2025-02-04T18:52:57.571" v="13" actId="478"/>
          <ac:cxnSpMkLst>
            <pc:docMk/>
            <pc:sldMk cId="3179968978" sldId="271"/>
            <ac:cxnSpMk id="80" creationId="{FF5CB47A-4BB3-C437-EBDB-DA06EEF42CC7}"/>
          </ac:cxnSpMkLst>
        </pc:cxnChg>
        <pc:cxnChg chg="del mod">
          <ac:chgData name="Lotz, Travis - CTR" userId="53209136-5fc9-456d-af6a-97ee28c2999c" providerId="ADAL" clId="{0FB23366-488E-4EC5-ADC9-18D2A01EEA0E}" dt="2025-02-04T18:52:57.571" v="13" actId="478"/>
          <ac:cxnSpMkLst>
            <pc:docMk/>
            <pc:sldMk cId="3179968978" sldId="271"/>
            <ac:cxnSpMk id="83" creationId="{C5B2AD81-5B80-F825-4DC9-DB28B35099EF}"/>
          </ac:cxnSpMkLst>
        </pc:cxnChg>
        <pc:cxnChg chg="del mod">
          <ac:chgData name="Lotz, Travis - CTR" userId="53209136-5fc9-456d-af6a-97ee28c2999c" providerId="ADAL" clId="{0FB23366-488E-4EC5-ADC9-18D2A01EEA0E}" dt="2025-02-04T18:52:57.571" v="13" actId="478"/>
          <ac:cxnSpMkLst>
            <pc:docMk/>
            <pc:sldMk cId="3179968978" sldId="271"/>
            <ac:cxnSpMk id="86" creationId="{48282E9A-A795-539F-0E6E-21167263DAFF}"/>
          </ac:cxnSpMkLst>
        </pc:cxnChg>
        <pc:cxnChg chg="del mod">
          <ac:chgData name="Lotz, Travis - CTR" userId="53209136-5fc9-456d-af6a-97ee28c2999c" providerId="ADAL" clId="{0FB23366-488E-4EC5-ADC9-18D2A01EEA0E}" dt="2025-02-04T18:52:57.571" v="13" actId="478"/>
          <ac:cxnSpMkLst>
            <pc:docMk/>
            <pc:sldMk cId="3179968978" sldId="271"/>
            <ac:cxnSpMk id="89" creationId="{E8BADB1A-DE83-6597-3F7A-692F25379D6F}"/>
          </ac:cxnSpMkLst>
        </pc:cxnChg>
        <pc:cxnChg chg="del mod">
          <ac:chgData name="Lotz, Travis - CTR" userId="53209136-5fc9-456d-af6a-97ee28c2999c" providerId="ADAL" clId="{0FB23366-488E-4EC5-ADC9-18D2A01EEA0E}" dt="2025-02-04T18:52:57.571" v="13" actId="478"/>
          <ac:cxnSpMkLst>
            <pc:docMk/>
            <pc:sldMk cId="3179968978" sldId="271"/>
            <ac:cxnSpMk id="93" creationId="{BC594BD2-E6EA-542F-71C6-78C918CFC64B}"/>
          </ac:cxnSpMkLst>
        </pc:cxnChg>
        <pc:cxnChg chg="del mod">
          <ac:chgData name="Lotz, Travis - CTR" userId="53209136-5fc9-456d-af6a-97ee28c2999c" providerId="ADAL" clId="{0FB23366-488E-4EC5-ADC9-18D2A01EEA0E}" dt="2025-02-04T18:52:57.571" v="13" actId="478"/>
          <ac:cxnSpMkLst>
            <pc:docMk/>
            <pc:sldMk cId="3179968978" sldId="271"/>
            <ac:cxnSpMk id="97" creationId="{322E5E20-B4C0-9CFF-F732-EABBF46B7487}"/>
          </ac:cxnSpMkLst>
        </pc:cxnChg>
        <pc:cxnChg chg="del mod">
          <ac:chgData name="Lotz, Travis - CTR" userId="53209136-5fc9-456d-af6a-97ee28c2999c" providerId="ADAL" clId="{0FB23366-488E-4EC5-ADC9-18D2A01EEA0E}" dt="2025-02-04T18:52:57.571" v="13" actId="478"/>
          <ac:cxnSpMkLst>
            <pc:docMk/>
            <pc:sldMk cId="3179968978" sldId="271"/>
            <ac:cxnSpMk id="103" creationId="{CD815913-5C9E-92E9-345E-03023AF23316}"/>
          </ac:cxnSpMkLst>
        </pc:cxnChg>
        <pc:cxnChg chg="del mod">
          <ac:chgData name="Lotz, Travis - CTR" userId="53209136-5fc9-456d-af6a-97ee28c2999c" providerId="ADAL" clId="{0FB23366-488E-4EC5-ADC9-18D2A01EEA0E}" dt="2025-02-04T18:52:57.571" v="13" actId="478"/>
          <ac:cxnSpMkLst>
            <pc:docMk/>
            <pc:sldMk cId="3179968978" sldId="271"/>
            <ac:cxnSpMk id="106" creationId="{B6BC7773-D4B4-57BA-A632-DDABA6C5A53A}"/>
          </ac:cxnSpMkLst>
        </pc:cxnChg>
      </pc:sldChg>
      <pc:sldChg chg="modSp mod">
        <pc:chgData name="Lotz, Travis - CTR" userId="53209136-5fc9-456d-af6a-97ee28c2999c" providerId="ADAL" clId="{0FB23366-488E-4EC5-ADC9-18D2A01EEA0E}" dt="2025-02-04T18:24:35.798" v="6" actId="255"/>
        <pc:sldMkLst>
          <pc:docMk/>
          <pc:sldMk cId="3043802080" sldId="3231"/>
        </pc:sldMkLst>
        <pc:spChg chg="mod">
          <ac:chgData name="Lotz, Travis - CTR" userId="53209136-5fc9-456d-af6a-97ee28c2999c" providerId="ADAL" clId="{0FB23366-488E-4EC5-ADC9-18D2A01EEA0E}" dt="2025-02-04T18:24:35.798" v="6" actId="255"/>
          <ac:spMkLst>
            <pc:docMk/>
            <pc:sldMk cId="3043802080" sldId="3231"/>
            <ac:spMk id="4" creationId="{D9C90165-A0ED-17F2-45C7-4A9D213F232C}"/>
          </ac:spMkLst>
        </pc:spChg>
      </pc:sldChg>
      <pc:sldChg chg="modSp mod">
        <pc:chgData name="Lotz, Travis - CTR" userId="53209136-5fc9-456d-af6a-97ee28c2999c" providerId="ADAL" clId="{0FB23366-488E-4EC5-ADC9-18D2A01EEA0E}" dt="2025-02-04T18:26:09.287" v="8" actId="255"/>
        <pc:sldMkLst>
          <pc:docMk/>
          <pc:sldMk cId="1206076621" sldId="3634"/>
        </pc:sldMkLst>
        <pc:spChg chg="mod">
          <ac:chgData name="Lotz, Travis - CTR" userId="53209136-5fc9-456d-af6a-97ee28c2999c" providerId="ADAL" clId="{0FB23366-488E-4EC5-ADC9-18D2A01EEA0E}" dt="2025-02-04T18:25:48.240" v="7" actId="255"/>
          <ac:spMkLst>
            <pc:docMk/>
            <pc:sldMk cId="1206076621" sldId="3634"/>
            <ac:spMk id="4" creationId="{30ABEEC4-B4F5-883F-7BD4-103F2D6CA2F4}"/>
          </ac:spMkLst>
        </pc:spChg>
        <pc:spChg chg="mod">
          <ac:chgData name="Lotz, Travis - CTR" userId="53209136-5fc9-456d-af6a-97ee28c2999c" providerId="ADAL" clId="{0FB23366-488E-4EC5-ADC9-18D2A01EEA0E}" dt="2025-02-04T18:26:09.287" v="8" actId="255"/>
          <ac:spMkLst>
            <pc:docMk/>
            <pc:sldMk cId="1206076621" sldId="3634"/>
            <ac:spMk id="13" creationId="{024D0BB6-A8B2-2B93-265A-3AD622CB4EA0}"/>
          </ac:spMkLst>
        </pc:spChg>
      </pc:sldChg>
      <pc:sldChg chg="modSp mod">
        <pc:chgData name="Lotz, Travis - CTR" userId="53209136-5fc9-456d-af6a-97ee28c2999c" providerId="ADAL" clId="{0FB23366-488E-4EC5-ADC9-18D2A01EEA0E}" dt="2025-02-04T18:26:51.850" v="9" actId="255"/>
        <pc:sldMkLst>
          <pc:docMk/>
          <pc:sldMk cId="3900010916" sldId="3642"/>
        </pc:sldMkLst>
        <pc:spChg chg="mod">
          <ac:chgData name="Lotz, Travis - CTR" userId="53209136-5fc9-456d-af6a-97ee28c2999c" providerId="ADAL" clId="{0FB23366-488E-4EC5-ADC9-18D2A01EEA0E}" dt="2025-02-04T18:26:51.850" v="9" actId="255"/>
          <ac:spMkLst>
            <pc:docMk/>
            <pc:sldMk cId="3900010916" sldId="3642"/>
            <ac:spMk id="4" creationId="{24EFA33A-BC77-5E2C-31F9-6D6199B2717D}"/>
          </ac:spMkLst>
        </pc:spChg>
      </pc:sldChg>
      <pc:sldChg chg="add">
        <pc:chgData name="Lotz, Travis - CTR" userId="53209136-5fc9-456d-af6a-97ee28c2999c" providerId="ADAL" clId="{0FB23366-488E-4EC5-ADC9-18D2A01EEA0E}" dt="2025-02-04T18:52:22.484" v="10" actId="2890"/>
        <pc:sldMkLst>
          <pc:docMk/>
          <pc:sldMk cId="2445494309" sldId="3653"/>
        </pc:sldMkLst>
      </pc:sldChg>
    </pc:docChg>
  </pc:docChgLst>
  <pc:docChgLst>
    <pc:chgData name="Ramirez, Rachel N" userId="ca5a4305-5c06-4865-b459-6d086517767d" providerId="ADAL" clId="{0EF42F17-3042-4F35-83DB-280656478268}"/>
    <pc:docChg chg="undo custSel modSld sldOrd">
      <pc:chgData name="Ramirez, Rachel N" userId="ca5a4305-5c06-4865-b459-6d086517767d" providerId="ADAL" clId="{0EF42F17-3042-4F35-83DB-280656478268}" dt="2025-01-28T20:03:39.372" v="427" actId="179"/>
      <pc:docMkLst>
        <pc:docMk/>
      </pc:docMkLst>
      <pc:sldChg chg="ord">
        <pc:chgData name="Ramirez, Rachel N" userId="ca5a4305-5c06-4865-b459-6d086517767d" providerId="ADAL" clId="{0EF42F17-3042-4F35-83DB-280656478268}" dt="2025-01-24T14:26:39.146" v="344"/>
        <pc:sldMkLst>
          <pc:docMk/>
          <pc:sldMk cId="521543451" sldId="267"/>
        </pc:sldMkLst>
      </pc:sldChg>
      <pc:sldChg chg="modSp mod">
        <pc:chgData name="Ramirez, Rachel N" userId="ca5a4305-5c06-4865-b459-6d086517767d" providerId="ADAL" clId="{0EF42F17-3042-4F35-83DB-280656478268}" dt="2025-01-08T21:00:19.047" v="25" actId="20577"/>
        <pc:sldMkLst>
          <pc:docMk/>
          <pc:sldMk cId="3179968978" sldId="271"/>
        </pc:sldMkLst>
        <pc:spChg chg="mod">
          <ac:chgData name="Ramirez, Rachel N" userId="ca5a4305-5c06-4865-b459-6d086517767d" providerId="ADAL" clId="{0EF42F17-3042-4F35-83DB-280656478268}" dt="2025-01-08T21:00:19.047" v="25" actId="20577"/>
          <ac:spMkLst>
            <pc:docMk/>
            <pc:sldMk cId="3179968978" sldId="271"/>
            <ac:spMk id="5" creationId="{6182355E-9B61-90C2-376F-0E92117353F1}"/>
          </ac:spMkLst>
        </pc:spChg>
      </pc:sldChg>
      <pc:sldChg chg="modSp mod">
        <pc:chgData name="Ramirez, Rachel N" userId="ca5a4305-5c06-4865-b459-6d086517767d" providerId="ADAL" clId="{0EF42F17-3042-4F35-83DB-280656478268}" dt="2025-01-08T21:07:18.910" v="39" actId="20577"/>
        <pc:sldMkLst>
          <pc:docMk/>
          <pc:sldMk cId="2801119715" sldId="276"/>
        </pc:sldMkLst>
      </pc:sldChg>
      <pc:sldChg chg="modSp mod">
        <pc:chgData name="Ramirez, Rachel N" userId="ca5a4305-5c06-4865-b459-6d086517767d" providerId="ADAL" clId="{0EF42F17-3042-4F35-83DB-280656478268}" dt="2025-01-08T21:19:22.604" v="106" actId="20577"/>
        <pc:sldMkLst>
          <pc:docMk/>
          <pc:sldMk cId="1739650100" sldId="277"/>
        </pc:sldMkLst>
        <pc:spChg chg="mod">
          <ac:chgData name="Ramirez, Rachel N" userId="ca5a4305-5c06-4865-b459-6d086517767d" providerId="ADAL" clId="{0EF42F17-3042-4F35-83DB-280656478268}" dt="2025-01-08T21:19:22.604" v="106" actId="20577"/>
          <ac:spMkLst>
            <pc:docMk/>
            <pc:sldMk cId="1739650100" sldId="277"/>
            <ac:spMk id="7" creationId="{C87FB09E-AF12-FF55-5E36-5496E05C6D8C}"/>
          </ac:spMkLst>
        </pc:spChg>
      </pc:sldChg>
      <pc:sldChg chg="modSp mod">
        <pc:chgData name="Ramirez, Rachel N" userId="ca5a4305-5c06-4865-b459-6d086517767d" providerId="ADAL" clId="{0EF42F17-3042-4F35-83DB-280656478268}" dt="2025-01-08T21:19:28.499" v="116" actId="20577"/>
        <pc:sldMkLst>
          <pc:docMk/>
          <pc:sldMk cId="3236604134" sldId="3221"/>
        </pc:sldMkLst>
        <pc:spChg chg="mod">
          <ac:chgData name="Ramirez, Rachel N" userId="ca5a4305-5c06-4865-b459-6d086517767d" providerId="ADAL" clId="{0EF42F17-3042-4F35-83DB-280656478268}" dt="2025-01-08T21:19:28.499" v="116" actId="20577"/>
          <ac:spMkLst>
            <pc:docMk/>
            <pc:sldMk cId="3236604134" sldId="3221"/>
            <ac:spMk id="7" creationId="{E8134FCF-597E-7022-8D6C-40D8DAA67185}"/>
          </ac:spMkLst>
        </pc:spChg>
      </pc:sldChg>
      <pc:sldChg chg="modSp mod">
        <pc:chgData name="Ramirez, Rachel N" userId="ca5a4305-5c06-4865-b459-6d086517767d" providerId="ADAL" clId="{0EF42F17-3042-4F35-83DB-280656478268}" dt="2025-01-08T21:19:36.206" v="126" actId="20577"/>
        <pc:sldMkLst>
          <pc:docMk/>
          <pc:sldMk cId="3711919561" sldId="3222"/>
        </pc:sldMkLst>
        <pc:spChg chg="mod">
          <ac:chgData name="Ramirez, Rachel N" userId="ca5a4305-5c06-4865-b459-6d086517767d" providerId="ADAL" clId="{0EF42F17-3042-4F35-83DB-280656478268}" dt="2025-01-08T21:19:36.206" v="126" actId="20577"/>
          <ac:spMkLst>
            <pc:docMk/>
            <pc:sldMk cId="3711919561" sldId="3222"/>
            <ac:spMk id="7" creationId="{03F699EC-8BA8-771D-26EA-7CB27DF48201}"/>
          </ac:spMkLst>
        </pc:spChg>
      </pc:sldChg>
      <pc:sldChg chg="modSp mod">
        <pc:chgData name="Ramirez, Rachel N" userId="ca5a4305-5c06-4865-b459-6d086517767d" providerId="ADAL" clId="{0EF42F17-3042-4F35-83DB-280656478268}" dt="2025-01-08T21:19:47.293" v="137" actId="20577"/>
        <pc:sldMkLst>
          <pc:docMk/>
          <pc:sldMk cId="3054568260" sldId="3223"/>
        </pc:sldMkLst>
      </pc:sldChg>
      <pc:sldChg chg="modSp mod">
        <pc:chgData name="Ramirez, Rachel N" userId="ca5a4305-5c06-4865-b459-6d086517767d" providerId="ADAL" clId="{0EF42F17-3042-4F35-83DB-280656478268}" dt="2025-01-24T16:35:24.812" v="360" actId="207"/>
        <pc:sldMkLst>
          <pc:docMk/>
          <pc:sldMk cId="1998493697" sldId="3224"/>
        </pc:sldMkLst>
        <pc:spChg chg="mod">
          <ac:chgData name="Ramirez, Rachel N" userId="ca5a4305-5c06-4865-b459-6d086517767d" providerId="ADAL" clId="{0EF42F17-3042-4F35-83DB-280656478268}" dt="2025-01-08T21:09:25.968" v="56" actId="20577"/>
          <ac:spMkLst>
            <pc:docMk/>
            <pc:sldMk cId="1998493697" sldId="3224"/>
            <ac:spMk id="7" creationId="{89E23FA5-4695-5633-C43A-D70CE2E2733E}"/>
          </ac:spMkLst>
        </pc:spChg>
        <pc:graphicFrameChg chg="modGraphic">
          <ac:chgData name="Ramirez, Rachel N" userId="ca5a4305-5c06-4865-b459-6d086517767d" providerId="ADAL" clId="{0EF42F17-3042-4F35-83DB-280656478268}" dt="2025-01-24T16:35:24.812" v="360" actId="207"/>
          <ac:graphicFrameMkLst>
            <pc:docMk/>
            <pc:sldMk cId="1998493697" sldId="3224"/>
            <ac:graphicFrameMk id="9" creationId="{9466B572-151C-06E7-B664-E0FD77A76F34}"/>
          </ac:graphicFrameMkLst>
        </pc:graphicFrameChg>
      </pc:sldChg>
      <pc:sldChg chg="modSp mod">
        <pc:chgData name="Ramirez, Rachel N" userId="ca5a4305-5c06-4865-b459-6d086517767d" providerId="ADAL" clId="{0EF42F17-3042-4F35-83DB-280656478268}" dt="2025-01-08T21:18:59.996" v="96" actId="20577"/>
        <pc:sldMkLst>
          <pc:docMk/>
          <pc:sldMk cId="1813007126" sldId="3225"/>
        </pc:sldMkLst>
        <pc:spChg chg="mod">
          <ac:chgData name="Ramirez, Rachel N" userId="ca5a4305-5c06-4865-b459-6d086517767d" providerId="ADAL" clId="{0EF42F17-3042-4F35-83DB-280656478268}" dt="2025-01-08T21:18:59.996" v="96" actId="20577"/>
          <ac:spMkLst>
            <pc:docMk/>
            <pc:sldMk cId="1813007126" sldId="3225"/>
            <ac:spMk id="7" creationId="{7E631C96-66BD-00D0-9ADE-85EE05F77336}"/>
          </ac:spMkLst>
        </pc:spChg>
      </pc:sldChg>
      <pc:sldChg chg="modSp mod">
        <pc:chgData name="Ramirez, Rachel N" userId="ca5a4305-5c06-4865-b459-6d086517767d" providerId="ADAL" clId="{0EF42F17-3042-4F35-83DB-280656478268}" dt="2025-01-08T21:17:23.525" v="70" actId="20577"/>
        <pc:sldMkLst>
          <pc:docMk/>
          <pc:sldMk cId="3095232622" sldId="3226"/>
        </pc:sldMkLst>
        <pc:spChg chg="mod">
          <ac:chgData name="Ramirez, Rachel N" userId="ca5a4305-5c06-4865-b459-6d086517767d" providerId="ADAL" clId="{0EF42F17-3042-4F35-83DB-280656478268}" dt="2025-01-08T21:17:23.525" v="70" actId="20577"/>
          <ac:spMkLst>
            <pc:docMk/>
            <pc:sldMk cId="3095232622" sldId="3226"/>
            <ac:spMk id="7" creationId="{499464E2-875A-9831-9B66-7BA04DC6077D}"/>
          </ac:spMkLst>
        </pc:spChg>
      </pc:sldChg>
      <pc:sldChg chg="modSp mod">
        <pc:chgData name="Ramirez, Rachel N" userId="ca5a4305-5c06-4865-b459-6d086517767d" providerId="ADAL" clId="{0EF42F17-3042-4F35-83DB-280656478268}" dt="2025-01-27T14:40:07.232" v="364" actId="1076"/>
        <pc:sldMkLst>
          <pc:docMk/>
          <pc:sldMk cId="3029187281" sldId="3227"/>
        </pc:sldMkLst>
        <pc:spChg chg="mod">
          <ac:chgData name="Ramirez, Rachel N" userId="ca5a4305-5c06-4865-b459-6d086517767d" providerId="ADAL" clId="{0EF42F17-3042-4F35-83DB-280656478268}" dt="2025-01-27T14:40:07.232" v="364" actId="1076"/>
          <ac:spMkLst>
            <pc:docMk/>
            <pc:sldMk cId="3029187281" sldId="3227"/>
            <ac:spMk id="4" creationId="{CF725BA9-9AFE-5912-9385-79BDF3549B5D}"/>
          </ac:spMkLst>
        </pc:spChg>
        <pc:spChg chg="mod">
          <ac:chgData name="Ramirez, Rachel N" userId="ca5a4305-5c06-4865-b459-6d086517767d" providerId="ADAL" clId="{0EF42F17-3042-4F35-83DB-280656478268}" dt="2025-01-08T21:20:27.164" v="152" actId="20577"/>
          <ac:spMkLst>
            <pc:docMk/>
            <pc:sldMk cId="3029187281" sldId="3227"/>
            <ac:spMk id="7" creationId="{63C9334E-EF23-781A-0000-5EE9CBE02819}"/>
          </ac:spMkLst>
        </pc:spChg>
      </pc:sldChg>
      <pc:sldChg chg="modSp mod">
        <pc:chgData name="Ramirez, Rachel N" userId="ca5a4305-5c06-4865-b459-6d086517767d" providerId="ADAL" clId="{0EF42F17-3042-4F35-83DB-280656478268}" dt="2025-01-24T14:18:48.356" v="342" actId="20577"/>
        <pc:sldMkLst>
          <pc:docMk/>
          <pc:sldMk cId="750537730" sldId="3228"/>
        </pc:sldMkLst>
        <pc:spChg chg="mod">
          <ac:chgData name="Ramirez, Rachel N" userId="ca5a4305-5c06-4865-b459-6d086517767d" providerId="ADAL" clId="{0EF42F17-3042-4F35-83DB-280656478268}" dt="2025-01-24T14:18:48.356" v="342" actId="20577"/>
          <ac:spMkLst>
            <pc:docMk/>
            <pc:sldMk cId="750537730" sldId="3228"/>
            <ac:spMk id="4" creationId="{E49E7871-F118-06E8-A1C4-B61CB5921C7D}"/>
          </ac:spMkLst>
        </pc:spChg>
        <pc:spChg chg="mod">
          <ac:chgData name="Ramirez, Rachel N" userId="ca5a4305-5c06-4865-b459-6d086517767d" providerId="ADAL" clId="{0EF42F17-3042-4F35-83DB-280656478268}" dt="2025-01-08T21:21:24.765" v="182" actId="20577"/>
          <ac:spMkLst>
            <pc:docMk/>
            <pc:sldMk cId="750537730" sldId="3228"/>
            <ac:spMk id="7" creationId="{D1DB81D4-D347-DEBA-BB12-21358E207DF8}"/>
          </ac:spMkLst>
        </pc:spChg>
      </pc:sldChg>
      <pc:sldChg chg="modSp mod">
        <pc:chgData name="Ramirez, Rachel N" userId="ca5a4305-5c06-4865-b459-6d086517767d" providerId="ADAL" clId="{0EF42F17-3042-4F35-83DB-280656478268}" dt="2025-01-08T21:21:03.251" v="180" actId="20577"/>
        <pc:sldMkLst>
          <pc:docMk/>
          <pc:sldMk cId="2392357674" sldId="3229"/>
        </pc:sldMkLst>
        <pc:spChg chg="mod">
          <ac:chgData name="Ramirez, Rachel N" userId="ca5a4305-5c06-4865-b459-6d086517767d" providerId="ADAL" clId="{0EF42F17-3042-4F35-83DB-280656478268}" dt="2025-01-08T21:21:03.251" v="180" actId="20577"/>
          <ac:spMkLst>
            <pc:docMk/>
            <pc:sldMk cId="2392357674" sldId="3229"/>
            <ac:spMk id="7" creationId="{90572A4C-BD2C-6E0D-9A58-2D241B17705E}"/>
          </ac:spMkLst>
        </pc:spChg>
      </pc:sldChg>
      <pc:sldChg chg="modSp mod">
        <pc:chgData name="Ramirez, Rachel N" userId="ca5a4305-5c06-4865-b459-6d086517767d" providerId="ADAL" clId="{0EF42F17-3042-4F35-83DB-280656478268}" dt="2025-01-08T21:21:41.454" v="197" actId="20577"/>
        <pc:sldMkLst>
          <pc:docMk/>
          <pc:sldMk cId="3043802080" sldId="3231"/>
        </pc:sldMkLst>
        <pc:spChg chg="mod">
          <ac:chgData name="Ramirez, Rachel N" userId="ca5a4305-5c06-4865-b459-6d086517767d" providerId="ADAL" clId="{0EF42F17-3042-4F35-83DB-280656478268}" dt="2025-01-08T21:21:41.454" v="197" actId="20577"/>
          <ac:spMkLst>
            <pc:docMk/>
            <pc:sldMk cId="3043802080" sldId="3231"/>
            <ac:spMk id="7" creationId="{9918210E-E284-4BD5-4A19-C84994E8CA1E}"/>
          </ac:spMkLst>
        </pc:spChg>
      </pc:sldChg>
      <pc:sldChg chg="modSp mod">
        <pc:chgData name="Ramirez, Rachel N" userId="ca5a4305-5c06-4865-b459-6d086517767d" providerId="ADAL" clId="{0EF42F17-3042-4F35-83DB-280656478268}" dt="2025-01-08T21:21:59.363" v="222" actId="20577"/>
        <pc:sldMkLst>
          <pc:docMk/>
          <pc:sldMk cId="365174172" sldId="3234"/>
        </pc:sldMkLst>
        <pc:spChg chg="mod">
          <ac:chgData name="Ramirez, Rachel N" userId="ca5a4305-5c06-4865-b459-6d086517767d" providerId="ADAL" clId="{0EF42F17-3042-4F35-83DB-280656478268}" dt="2025-01-08T21:21:59.363" v="222" actId="20577"/>
          <ac:spMkLst>
            <pc:docMk/>
            <pc:sldMk cId="365174172" sldId="3234"/>
            <ac:spMk id="7" creationId="{C539A66A-9CDE-56F8-1F47-7E4AF2C8BD2B}"/>
          </ac:spMkLst>
        </pc:spChg>
      </pc:sldChg>
      <pc:sldChg chg="modSp mod">
        <pc:chgData name="Ramirez, Rachel N" userId="ca5a4305-5c06-4865-b459-6d086517767d" providerId="ADAL" clId="{0EF42F17-3042-4F35-83DB-280656478268}" dt="2025-01-08T21:22:09.131" v="236" actId="20577"/>
        <pc:sldMkLst>
          <pc:docMk/>
          <pc:sldMk cId="864631543" sldId="3235"/>
        </pc:sldMkLst>
        <pc:spChg chg="mod">
          <ac:chgData name="Ramirez, Rachel N" userId="ca5a4305-5c06-4865-b459-6d086517767d" providerId="ADAL" clId="{0EF42F17-3042-4F35-83DB-280656478268}" dt="2025-01-08T21:22:09.131" v="236" actId="20577"/>
          <ac:spMkLst>
            <pc:docMk/>
            <pc:sldMk cId="864631543" sldId="3235"/>
            <ac:spMk id="7" creationId="{6FAB32B3-C93A-0523-B207-C797CE5F6B40}"/>
          </ac:spMkLst>
        </pc:spChg>
      </pc:sldChg>
      <pc:sldChg chg="modSp mod">
        <pc:chgData name="Ramirez, Rachel N" userId="ca5a4305-5c06-4865-b459-6d086517767d" providerId="ADAL" clId="{0EF42F17-3042-4F35-83DB-280656478268}" dt="2025-01-08T21:22:24.923" v="252" actId="20577"/>
        <pc:sldMkLst>
          <pc:docMk/>
          <pc:sldMk cId="3375805831" sldId="3236"/>
        </pc:sldMkLst>
        <pc:spChg chg="mod">
          <ac:chgData name="Ramirez, Rachel N" userId="ca5a4305-5c06-4865-b459-6d086517767d" providerId="ADAL" clId="{0EF42F17-3042-4F35-83DB-280656478268}" dt="2025-01-08T21:22:24.923" v="252" actId="20577"/>
          <ac:spMkLst>
            <pc:docMk/>
            <pc:sldMk cId="3375805831" sldId="3236"/>
            <ac:spMk id="7" creationId="{CAB39DE4-39E4-85E7-ED76-4C61395E7EAA}"/>
          </ac:spMkLst>
        </pc:spChg>
      </pc:sldChg>
      <pc:sldChg chg="modSp mod">
        <pc:chgData name="Ramirez, Rachel N" userId="ca5a4305-5c06-4865-b459-6d086517767d" providerId="ADAL" clId="{0EF42F17-3042-4F35-83DB-280656478268}" dt="2025-01-08T21:22:35.182" v="276" actId="20577"/>
        <pc:sldMkLst>
          <pc:docMk/>
          <pc:sldMk cId="1643967325" sldId="3237"/>
        </pc:sldMkLst>
        <pc:spChg chg="mod">
          <ac:chgData name="Ramirez, Rachel N" userId="ca5a4305-5c06-4865-b459-6d086517767d" providerId="ADAL" clId="{0EF42F17-3042-4F35-83DB-280656478268}" dt="2025-01-08T21:22:35.182" v="276" actId="20577"/>
          <ac:spMkLst>
            <pc:docMk/>
            <pc:sldMk cId="1643967325" sldId="3237"/>
            <ac:spMk id="7" creationId="{134C012C-2588-FDD4-5043-8090DEFE931C}"/>
          </ac:spMkLst>
        </pc:spChg>
      </pc:sldChg>
      <pc:sldChg chg="modSp mod">
        <pc:chgData name="Ramirez, Rachel N" userId="ca5a4305-5c06-4865-b459-6d086517767d" providerId="ADAL" clId="{0EF42F17-3042-4F35-83DB-280656478268}" dt="2025-01-28T17:26:22.374" v="412" actId="5793"/>
        <pc:sldMkLst>
          <pc:docMk/>
          <pc:sldMk cId="3165180222" sldId="3238"/>
        </pc:sldMkLst>
        <pc:spChg chg="mod">
          <ac:chgData name="Ramirez, Rachel N" userId="ca5a4305-5c06-4865-b459-6d086517767d" providerId="ADAL" clId="{0EF42F17-3042-4F35-83DB-280656478268}" dt="2025-01-28T17:26:22.374" v="412" actId="5793"/>
          <ac:spMkLst>
            <pc:docMk/>
            <pc:sldMk cId="3165180222" sldId="3238"/>
            <ac:spMk id="4" creationId="{A7431A1E-E17B-D15A-977C-95B51E4DB714}"/>
          </ac:spMkLst>
        </pc:spChg>
      </pc:sldChg>
      <pc:sldChg chg="modSp mod">
        <pc:chgData name="Ramirez, Rachel N" userId="ca5a4305-5c06-4865-b459-6d086517767d" providerId="ADAL" clId="{0EF42F17-3042-4F35-83DB-280656478268}" dt="2025-01-28T17:26:28.638" v="415" actId="5793"/>
        <pc:sldMkLst>
          <pc:docMk/>
          <pc:sldMk cId="4166199057" sldId="3242"/>
        </pc:sldMkLst>
        <pc:spChg chg="mod">
          <ac:chgData name="Ramirez, Rachel N" userId="ca5a4305-5c06-4865-b459-6d086517767d" providerId="ADAL" clId="{0EF42F17-3042-4F35-83DB-280656478268}" dt="2025-01-28T17:26:28.638" v="415" actId="5793"/>
          <ac:spMkLst>
            <pc:docMk/>
            <pc:sldMk cId="4166199057" sldId="3242"/>
            <ac:spMk id="4" creationId="{A7431A1E-E17B-D15A-977C-95B51E4DB714}"/>
          </ac:spMkLst>
        </pc:spChg>
      </pc:sldChg>
      <pc:sldChg chg="modSp mod">
        <pc:chgData name="Ramirez, Rachel N" userId="ca5a4305-5c06-4865-b459-6d086517767d" providerId="ADAL" clId="{0EF42F17-3042-4F35-83DB-280656478268}" dt="2025-01-08T21:22:43.182" v="278" actId="20577"/>
        <pc:sldMkLst>
          <pc:docMk/>
          <pc:sldMk cId="1845110374" sldId="3244"/>
        </pc:sldMkLst>
        <pc:spChg chg="mod">
          <ac:chgData name="Ramirez, Rachel N" userId="ca5a4305-5c06-4865-b459-6d086517767d" providerId="ADAL" clId="{0EF42F17-3042-4F35-83DB-280656478268}" dt="2025-01-08T21:22:43.182" v="278" actId="20577"/>
          <ac:spMkLst>
            <pc:docMk/>
            <pc:sldMk cId="1845110374" sldId="3244"/>
            <ac:spMk id="7" creationId="{6473DB11-07A0-0123-4CBE-F0F5B30F9D54}"/>
          </ac:spMkLst>
        </pc:spChg>
      </pc:sldChg>
      <pc:sldChg chg="modSp mod">
        <pc:chgData name="Ramirez, Rachel N" userId="ca5a4305-5c06-4865-b459-6d086517767d" providerId="ADAL" clId="{0EF42F17-3042-4F35-83DB-280656478268}" dt="2025-01-08T21:22:51.331" v="280" actId="20577"/>
        <pc:sldMkLst>
          <pc:docMk/>
          <pc:sldMk cId="2096109531" sldId="3245"/>
        </pc:sldMkLst>
        <pc:spChg chg="mod">
          <ac:chgData name="Ramirez, Rachel N" userId="ca5a4305-5c06-4865-b459-6d086517767d" providerId="ADAL" clId="{0EF42F17-3042-4F35-83DB-280656478268}" dt="2025-01-08T21:22:51.331" v="280" actId="20577"/>
          <ac:spMkLst>
            <pc:docMk/>
            <pc:sldMk cId="2096109531" sldId="3245"/>
            <ac:spMk id="7" creationId="{2ADFD660-A185-C625-4335-7E519A7150F9}"/>
          </ac:spMkLst>
        </pc:spChg>
      </pc:sldChg>
      <pc:sldChg chg="modSp mod">
        <pc:chgData name="Ramirez, Rachel N" userId="ca5a4305-5c06-4865-b459-6d086517767d" providerId="ADAL" clId="{0EF42F17-3042-4F35-83DB-280656478268}" dt="2025-01-28T20:03:39.372" v="427" actId="179"/>
        <pc:sldMkLst>
          <pc:docMk/>
          <pc:sldMk cId="2902116483" sldId="3249"/>
        </pc:sldMkLst>
        <pc:spChg chg="mod">
          <ac:chgData name="Ramirez, Rachel N" userId="ca5a4305-5c06-4865-b459-6d086517767d" providerId="ADAL" clId="{0EF42F17-3042-4F35-83DB-280656478268}" dt="2025-01-28T20:03:39.372" v="427" actId="179"/>
          <ac:spMkLst>
            <pc:docMk/>
            <pc:sldMk cId="2902116483" sldId="3249"/>
            <ac:spMk id="8" creationId="{00000000-0000-0000-0000-000000000000}"/>
          </ac:spMkLst>
        </pc:spChg>
      </pc:sldChg>
      <pc:sldChg chg="ord">
        <pc:chgData name="Ramirez, Rachel N" userId="ca5a4305-5c06-4865-b459-6d086517767d" providerId="ADAL" clId="{0EF42F17-3042-4F35-83DB-280656478268}" dt="2025-01-24T14:27:48.148" v="348"/>
        <pc:sldMkLst>
          <pc:docMk/>
          <pc:sldMk cId="2101278385" sldId="3250"/>
        </pc:sldMkLst>
      </pc:sldChg>
      <pc:sldChg chg="ord">
        <pc:chgData name="Ramirez, Rachel N" userId="ca5a4305-5c06-4865-b459-6d086517767d" providerId="ADAL" clId="{0EF42F17-3042-4F35-83DB-280656478268}" dt="2025-01-24T14:27:20.142" v="346"/>
        <pc:sldMkLst>
          <pc:docMk/>
          <pc:sldMk cId="3585418623" sldId="3257"/>
        </pc:sldMkLst>
      </pc:sldChg>
      <pc:sldChg chg="addSp delSp modSp mod modClrScheme chgLayout">
        <pc:chgData name="Ramirez, Rachel N" userId="ca5a4305-5c06-4865-b459-6d086517767d" providerId="ADAL" clId="{0EF42F17-3042-4F35-83DB-280656478268}" dt="2025-01-20T15:17:10.760" v="306" actId="1076"/>
        <pc:sldMkLst>
          <pc:docMk/>
          <pc:sldMk cId="221066804" sldId="3478"/>
        </pc:sldMkLst>
        <pc:spChg chg="mod ord">
          <ac:chgData name="Ramirez, Rachel N" userId="ca5a4305-5c06-4865-b459-6d086517767d" providerId="ADAL" clId="{0EF42F17-3042-4F35-83DB-280656478268}" dt="2025-01-20T15:16:18.922" v="281" actId="700"/>
          <ac:spMkLst>
            <pc:docMk/>
            <pc:sldMk cId="221066804" sldId="3478"/>
            <ac:spMk id="2" creationId="{652FA895-4138-4340-ACC4-0AAE7F5EA270}"/>
          </ac:spMkLst>
        </pc:spChg>
        <pc:spChg chg="add del mod ord">
          <ac:chgData name="Ramirez, Rachel N" userId="ca5a4305-5c06-4865-b459-6d086517767d" providerId="ADAL" clId="{0EF42F17-3042-4F35-83DB-280656478268}" dt="2025-01-20T15:16:54.471" v="305" actId="478"/>
          <ac:spMkLst>
            <pc:docMk/>
            <pc:sldMk cId="221066804" sldId="3478"/>
            <ac:spMk id="3" creationId="{BF3DBA4C-4EDA-FC70-93E2-E2E70C74E424}"/>
          </ac:spMkLst>
        </pc:spChg>
        <pc:spChg chg="mod ord">
          <ac:chgData name="Ramirez, Rachel N" userId="ca5a4305-5c06-4865-b459-6d086517767d" providerId="ADAL" clId="{0EF42F17-3042-4F35-83DB-280656478268}" dt="2025-01-20T15:16:18.922" v="281" actId="700"/>
          <ac:spMkLst>
            <pc:docMk/>
            <pc:sldMk cId="221066804" sldId="3478"/>
            <ac:spMk id="4" creationId="{6DB25ED7-771F-483E-9343-92564777F8B2}"/>
          </ac:spMkLst>
        </pc:spChg>
        <pc:graphicFrameChg chg="mod ord">
          <ac:chgData name="Ramirez, Rachel N" userId="ca5a4305-5c06-4865-b459-6d086517767d" providerId="ADAL" clId="{0EF42F17-3042-4F35-83DB-280656478268}" dt="2025-01-20T15:17:10.760" v="306" actId="1076"/>
          <ac:graphicFrameMkLst>
            <pc:docMk/>
            <pc:sldMk cId="221066804" sldId="3478"/>
            <ac:graphicFrameMk id="13" creationId="{B5B32458-9739-4056-B81B-E1F56EF87304}"/>
          </ac:graphicFrameMkLst>
        </pc:graphicFrameChg>
      </pc:sldChg>
      <pc:sldChg chg="modSp mod">
        <pc:chgData name="Ramirez, Rachel N" userId="ca5a4305-5c06-4865-b459-6d086517767d" providerId="ADAL" clId="{0EF42F17-3042-4F35-83DB-280656478268}" dt="2025-01-24T16:35:42.579" v="362" actId="113"/>
        <pc:sldMkLst>
          <pc:docMk/>
          <pc:sldMk cId="532197963" sldId="3490"/>
        </pc:sldMkLst>
        <pc:graphicFrameChg chg="modGraphic">
          <ac:chgData name="Ramirez, Rachel N" userId="ca5a4305-5c06-4865-b459-6d086517767d" providerId="ADAL" clId="{0EF42F17-3042-4F35-83DB-280656478268}" dt="2025-01-24T16:35:42.579" v="362" actId="113"/>
          <ac:graphicFrameMkLst>
            <pc:docMk/>
            <pc:sldMk cId="532197963" sldId="3490"/>
            <ac:graphicFrameMk id="5" creationId="{85B6BC4D-D4CA-F017-B8BC-A77B5E59B596}"/>
          </ac:graphicFrameMkLst>
        </pc:graphicFrameChg>
      </pc:sldChg>
      <pc:sldChg chg="modSp mod">
        <pc:chgData name="Ramirez, Rachel N" userId="ca5a4305-5c06-4865-b459-6d086517767d" providerId="ADAL" clId="{0EF42F17-3042-4F35-83DB-280656478268}" dt="2025-01-24T16:36:03.501" v="363" actId="207"/>
        <pc:sldMkLst>
          <pc:docMk/>
          <pc:sldMk cId="730556117" sldId="3491"/>
        </pc:sldMkLst>
        <pc:graphicFrameChg chg="modGraphic">
          <ac:chgData name="Ramirez, Rachel N" userId="ca5a4305-5c06-4865-b459-6d086517767d" providerId="ADAL" clId="{0EF42F17-3042-4F35-83DB-280656478268}" dt="2025-01-24T16:36:03.501" v="363" actId="207"/>
          <ac:graphicFrameMkLst>
            <pc:docMk/>
            <pc:sldMk cId="730556117" sldId="3491"/>
            <ac:graphicFrameMk id="6" creationId="{9BB9228E-A7CF-ED7E-80C3-173373BC0D18}"/>
          </ac:graphicFrameMkLst>
        </pc:graphicFrameChg>
      </pc:sldChg>
      <pc:sldChg chg="modSp mod">
        <pc:chgData name="Ramirez, Rachel N" userId="ca5a4305-5c06-4865-b459-6d086517767d" providerId="ADAL" clId="{0EF42F17-3042-4F35-83DB-280656478268}" dt="2025-01-28T17:19:31.165" v="383" actId="15"/>
        <pc:sldMkLst>
          <pc:docMk/>
          <pc:sldMk cId="3026405355" sldId="3492"/>
        </pc:sldMkLst>
        <pc:spChg chg="mod">
          <ac:chgData name="Ramirez, Rachel N" userId="ca5a4305-5c06-4865-b459-6d086517767d" providerId="ADAL" clId="{0EF42F17-3042-4F35-83DB-280656478268}" dt="2025-01-28T17:19:31.165" v="383" actId="15"/>
          <ac:spMkLst>
            <pc:docMk/>
            <pc:sldMk cId="3026405355" sldId="3492"/>
            <ac:spMk id="4" creationId="{BE7F95EC-9EE7-F644-CA6F-D988312314AF}"/>
          </ac:spMkLst>
        </pc:spChg>
      </pc:sldChg>
      <pc:sldChg chg="modSp">
        <pc:chgData name="Ramirez, Rachel N" userId="ca5a4305-5c06-4865-b459-6d086517767d" providerId="ADAL" clId="{0EF42F17-3042-4F35-83DB-280656478268}" dt="2025-01-28T18:36:05.735" v="418"/>
        <pc:sldMkLst>
          <pc:docMk/>
          <pc:sldMk cId="1955443904" sldId="3637"/>
        </pc:sldMkLst>
        <pc:graphicFrameChg chg="mod">
          <ac:chgData name="Ramirez, Rachel N" userId="ca5a4305-5c06-4865-b459-6d086517767d" providerId="ADAL" clId="{0EF42F17-3042-4F35-83DB-280656478268}" dt="2025-01-28T18:36:05.735" v="418"/>
          <ac:graphicFrameMkLst>
            <pc:docMk/>
            <pc:sldMk cId="1955443904" sldId="3637"/>
            <ac:graphicFrameMk id="5" creationId="{EA1480F9-D466-4442-6B8F-2D208BFEC99E}"/>
          </ac:graphicFrameMkLst>
        </pc:graphicFrameChg>
      </pc:sldChg>
    </pc:docChg>
  </pc:docChgLst>
  <pc:docChgLst>
    <pc:chgData name="Nolan, Christopher L" userId="S::christopher.l.nolan@hii.com::08588bd2-d2a0-4fd9-9d25-37c908f5fe96" providerId="AD" clId="Web-{37E23ECA-6EFD-7175-6C01-DB271EF71B77}"/>
    <pc:docChg chg="modSld">
      <pc:chgData name="Nolan, Christopher L" userId="S::christopher.l.nolan@hii.com::08588bd2-d2a0-4fd9-9d25-37c908f5fe96" providerId="AD" clId="Web-{37E23ECA-6EFD-7175-6C01-DB271EF71B77}" dt="2025-01-22T20:34:57.993" v="392" actId="20577"/>
      <pc:docMkLst>
        <pc:docMk/>
      </pc:docMkLst>
      <pc:sldChg chg="modSp">
        <pc:chgData name="Nolan, Christopher L" userId="S::christopher.l.nolan@hii.com::08588bd2-d2a0-4fd9-9d25-37c908f5fe96" providerId="AD" clId="Web-{37E23ECA-6EFD-7175-6C01-DB271EF71B77}" dt="2025-01-22T20:34:57.993" v="392" actId="20577"/>
        <pc:sldMkLst>
          <pc:docMk/>
          <pc:sldMk cId="1813007126" sldId="3225"/>
        </pc:sldMkLst>
        <pc:spChg chg="mod">
          <ac:chgData name="Nolan, Christopher L" userId="S::christopher.l.nolan@hii.com::08588bd2-d2a0-4fd9-9d25-37c908f5fe96" providerId="AD" clId="Web-{37E23ECA-6EFD-7175-6C01-DB271EF71B77}" dt="2025-01-22T20:34:57.993" v="392" actId="20577"/>
          <ac:spMkLst>
            <pc:docMk/>
            <pc:sldMk cId="1813007126" sldId="3225"/>
            <ac:spMk id="4" creationId="{30ABEEC4-B4F5-883F-7BD4-103F2D6CA2F4}"/>
          </ac:spMkLst>
        </pc:spChg>
        <pc:spChg chg="mod">
          <ac:chgData name="Nolan, Christopher L" userId="S::christopher.l.nolan@hii.com::08588bd2-d2a0-4fd9-9d25-37c908f5fe96" providerId="AD" clId="Web-{37E23ECA-6EFD-7175-6C01-DB271EF71B77}" dt="2025-01-22T20:25:24.641" v="90" actId="1076"/>
          <ac:spMkLst>
            <pc:docMk/>
            <pc:sldMk cId="1813007126" sldId="3225"/>
            <ac:spMk id="5" creationId="{B7F01BC1-3709-72C6-A325-AE40BDF4AFB4}"/>
          </ac:spMkLst>
        </pc:spChg>
      </pc:sldChg>
    </pc:docChg>
  </pc:docChgLst>
  <pc:docChgLst>
    <pc:chgData name="Thiel, Jeremy L" userId="S::jeremy.l.thiel@hii.com::28997aa8-dd96-4dd6-9b81-8f6b7d63e579" providerId="AD" clId="Web-{524CB141-AB45-A3E7-44F4-AF9FED8FF5B8}"/>
    <pc:docChg chg="modSld">
      <pc:chgData name="Thiel, Jeremy L" userId="S::jeremy.l.thiel@hii.com::28997aa8-dd96-4dd6-9b81-8f6b7d63e579" providerId="AD" clId="Web-{524CB141-AB45-A3E7-44F4-AF9FED8FF5B8}" dt="2025-01-17T21:37:56.837" v="114" actId="20577"/>
      <pc:docMkLst>
        <pc:docMk/>
      </pc:docMkLst>
      <pc:sldChg chg="modSp">
        <pc:chgData name="Thiel, Jeremy L" userId="S::jeremy.l.thiel@hii.com::28997aa8-dd96-4dd6-9b81-8f6b7d63e579" providerId="AD" clId="Web-{524CB141-AB45-A3E7-44F4-AF9FED8FF5B8}" dt="2025-01-17T21:37:56.837" v="114" actId="20577"/>
        <pc:sldMkLst>
          <pc:docMk/>
          <pc:sldMk cId="3711919561" sldId="3222"/>
        </pc:sldMkLst>
        <pc:spChg chg="mod">
          <ac:chgData name="Thiel, Jeremy L" userId="S::jeremy.l.thiel@hii.com::28997aa8-dd96-4dd6-9b81-8f6b7d63e579" providerId="AD" clId="Web-{524CB141-AB45-A3E7-44F4-AF9FED8FF5B8}" dt="2025-01-17T21:37:56.837" v="114" actId="20577"/>
          <ac:spMkLst>
            <pc:docMk/>
            <pc:sldMk cId="3711919561" sldId="3222"/>
            <ac:spMk id="18" creationId="{B7D8B296-9BBF-C44D-3D90-9C1D142F683E}"/>
          </ac:spMkLst>
        </pc:spChg>
        <pc:spChg chg="mod">
          <ac:chgData name="Thiel, Jeremy L" userId="S::jeremy.l.thiel@hii.com::28997aa8-dd96-4dd6-9b81-8f6b7d63e579" providerId="AD" clId="Web-{524CB141-AB45-A3E7-44F4-AF9FED8FF5B8}" dt="2025-01-17T21:34:50.350" v="92" actId="20577"/>
          <ac:spMkLst>
            <pc:docMk/>
            <pc:sldMk cId="3711919561" sldId="3222"/>
            <ac:spMk id="24" creationId="{E94013A4-D6AD-0A94-6916-D4681D63A7ED}"/>
          </ac:spMkLst>
        </pc:spChg>
      </pc:sldChg>
    </pc:docChg>
  </pc:docChgLst>
  <pc:docChgLst>
    <pc:chgData name="Gustafson, Anya S" userId="S::anya.s.gustafson@hii.com::b819b669-7c61-4bff-8538-f3af62a9dc97" providerId="AD" clId="Web-{8FDE87FD-73ED-A342-0036-C24DAFB6DF8F}"/>
    <pc:docChg chg="modSld">
      <pc:chgData name="Gustafson, Anya S" userId="S::anya.s.gustafson@hii.com::b819b669-7c61-4bff-8538-f3af62a9dc97" providerId="AD" clId="Web-{8FDE87FD-73ED-A342-0036-C24DAFB6DF8F}" dt="2025-01-09T20:52:02.675" v="38" actId="1076"/>
      <pc:docMkLst>
        <pc:docMk/>
      </pc:docMkLst>
      <pc:sldChg chg="modSp">
        <pc:chgData name="Gustafson, Anya S" userId="S::anya.s.gustafson@hii.com::b819b669-7c61-4bff-8538-f3af62a9dc97" providerId="AD" clId="Web-{8FDE87FD-73ED-A342-0036-C24DAFB6DF8F}" dt="2025-01-09T20:50:05.737" v="23" actId="20577"/>
        <pc:sldMkLst>
          <pc:docMk/>
          <pc:sldMk cId="750537730" sldId="3228"/>
        </pc:sldMkLst>
        <pc:spChg chg="mod">
          <ac:chgData name="Gustafson, Anya S" userId="S::anya.s.gustafson@hii.com::b819b669-7c61-4bff-8538-f3af62a9dc97" providerId="AD" clId="Web-{8FDE87FD-73ED-A342-0036-C24DAFB6DF8F}" dt="2025-01-09T20:50:05.737" v="23" actId="20577"/>
          <ac:spMkLst>
            <pc:docMk/>
            <pc:sldMk cId="750537730" sldId="3228"/>
            <ac:spMk id="7" creationId="{D1DB81D4-D347-DEBA-BB12-21358E207DF8}"/>
          </ac:spMkLst>
        </pc:spChg>
      </pc:sldChg>
      <pc:sldChg chg="modSp">
        <pc:chgData name="Gustafson, Anya S" userId="S::anya.s.gustafson@hii.com::b819b669-7c61-4bff-8538-f3af62a9dc97" providerId="AD" clId="Web-{8FDE87FD-73ED-A342-0036-C24DAFB6DF8F}" dt="2025-01-09T20:50:54.612" v="32" actId="20577"/>
        <pc:sldMkLst>
          <pc:docMk/>
          <pc:sldMk cId="1845110374" sldId="3244"/>
        </pc:sldMkLst>
        <pc:spChg chg="mod">
          <ac:chgData name="Gustafson, Anya S" userId="S::anya.s.gustafson@hii.com::b819b669-7c61-4bff-8538-f3af62a9dc97" providerId="AD" clId="Web-{8FDE87FD-73ED-A342-0036-C24DAFB6DF8F}" dt="2025-01-09T20:50:54.612" v="32" actId="20577"/>
          <ac:spMkLst>
            <pc:docMk/>
            <pc:sldMk cId="1845110374" sldId="3244"/>
            <ac:spMk id="3" creationId="{A0F6D1F3-1159-BF83-7E13-989322E84D19}"/>
          </ac:spMkLst>
        </pc:spChg>
      </pc:sldChg>
      <pc:sldChg chg="modSp">
        <pc:chgData name="Gustafson, Anya S" userId="S::anya.s.gustafson@hii.com::b819b669-7c61-4bff-8538-f3af62a9dc97" providerId="AD" clId="Web-{8FDE87FD-73ED-A342-0036-C24DAFB6DF8F}" dt="2025-01-09T20:51:21.112" v="34" actId="20577"/>
        <pc:sldMkLst>
          <pc:docMk/>
          <pc:sldMk cId="2096109531" sldId="3245"/>
        </pc:sldMkLst>
        <pc:spChg chg="mod">
          <ac:chgData name="Gustafson, Anya S" userId="S::anya.s.gustafson@hii.com::b819b669-7c61-4bff-8538-f3af62a9dc97" providerId="AD" clId="Web-{8FDE87FD-73ED-A342-0036-C24DAFB6DF8F}" dt="2025-01-09T20:51:21.112" v="34" actId="20577"/>
          <ac:spMkLst>
            <pc:docMk/>
            <pc:sldMk cId="2096109531" sldId="3245"/>
            <ac:spMk id="3" creationId="{A0F6D1F3-1159-BF83-7E13-989322E84D19}"/>
          </ac:spMkLst>
        </pc:spChg>
      </pc:sldChg>
      <pc:sldChg chg="modSp">
        <pc:chgData name="Gustafson, Anya S" userId="S::anya.s.gustafson@hii.com::b819b669-7c61-4bff-8538-f3af62a9dc97" providerId="AD" clId="Web-{8FDE87FD-73ED-A342-0036-C24DAFB6DF8F}" dt="2025-01-09T20:52:02.675" v="38" actId="1076"/>
        <pc:sldMkLst>
          <pc:docMk/>
          <pc:sldMk cId="2101278385" sldId="3250"/>
        </pc:sldMkLst>
        <pc:spChg chg="mod">
          <ac:chgData name="Gustafson, Anya S" userId="S::anya.s.gustafson@hii.com::b819b669-7c61-4bff-8538-f3af62a9dc97" providerId="AD" clId="Web-{8FDE87FD-73ED-A342-0036-C24DAFB6DF8F}" dt="2025-01-09T20:52:02.675" v="38" actId="1076"/>
          <ac:spMkLst>
            <pc:docMk/>
            <pc:sldMk cId="2101278385" sldId="3250"/>
            <ac:spMk id="2" creationId="{C5304E15-3A3D-C592-8D08-E73B14C9BF20}"/>
          </ac:spMkLst>
        </pc:spChg>
        <pc:spChg chg="mod">
          <ac:chgData name="Gustafson, Anya S" userId="S::anya.s.gustafson@hii.com::b819b669-7c61-4bff-8538-f3af62a9dc97" providerId="AD" clId="Web-{8FDE87FD-73ED-A342-0036-C24DAFB6DF8F}" dt="2025-01-09T20:51:59.003" v="37" actId="1076"/>
          <ac:spMkLst>
            <pc:docMk/>
            <pc:sldMk cId="2101278385" sldId="3250"/>
            <ac:spMk id="4" creationId="{34F6C804-6389-A8A9-4EE7-A7B591E58B67}"/>
          </ac:spMkLst>
        </pc:spChg>
      </pc:sldChg>
      <pc:sldChg chg="addSp">
        <pc:chgData name="Gustafson, Anya S" userId="S::anya.s.gustafson@hii.com::b819b669-7c61-4bff-8538-f3af62a9dc97" providerId="AD" clId="Web-{8FDE87FD-73ED-A342-0036-C24DAFB6DF8F}" dt="2025-01-09T20:44:49.954" v="9"/>
        <pc:sldMkLst>
          <pc:docMk/>
          <pc:sldMk cId="1304807866" sldId="3477"/>
        </pc:sldMkLst>
      </pc:sldChg>
      <pc:sldChg chg="addSp modSp">
        <pc:chgData name="Gustafson, Anya S" userId="S::anya.s.gustafson@hii.com::b819b669-7c61-4bff-8538-f3af62a9dc97" providerId="AD" clId="Web-{8FDE87FD-73ED-A342-0036-C24DAFB6DF8F}" dt="2025-01-09T20:44:44.298" v="8" actId="20577"/>
        <pc:sldMkLst>
          <pc:docMk/>
          <pc:sldMk cId="221066804" sldId="3478"/>
        </pc:sldMkLst>
        <pc:spChg chg="add mod">
          <ac:chgData name="Gustafson, Anya S" userId="S::anya.s.gustafson@hii.com::b819b669-7c61-4bff-8538-f3af62a9dc97" providerId="AD" clId="Web-{8FDE87FD-73ED-A342-0036-C24DAFB6DF8F}" dt="2025-01-09T20:44:44.298" v="8" actId="20577"/>
          <ac:spMkLst>
            <pc:docMk/>
            <pc:sldMk cId="221066804" sldId="3478"/>
            <ac:spMk id="5" creationId="{766C1B09-8A0A-637B-AAF1-6EA7ECC8A37B}"/>
          </ac:spMkLst>
        </pc:spChg>
      </pc:sldChg>
    </pc:docChg>
  </pc:docChgLst>
  <pc:docChgLst>
    <pc:chgData name="Phan, Kaitlin" userId="S::kaitlin.phan@hii.com::757e4d47-5120-489e-bfd5-fc5fa301b966" providerId="AD" clId="Web-{E09F02D7-6F04-5D42-FB2A-415D84ACF415}"/>
    <pc:docChg chg="modSld">
      <pc:chgData name="Phan, Kaitlin" userId="S::kaitlin.phan@hii.com::757e4d47-5120-489e-bfd5-fc5fa301b966" providerId="AD" clId="Web-{E09F02D7-6F04-5D42-FB2A-415D84ACF415}" dt="2025-01-27T21:27:28.232" v="116"/>
      <pc:docMkLst>
        <pc:docMk/>
      </pc:docMkLst>
      <pc:sldChg chg="modSp">
        <pc:chgData name="Phan, Kaitlin" userId="S::kaitlin.phan@hii.com::757e4d47-5120-489e-bfd5-fc5fa301b966" providerId="AD" clId="Web-{E09F02D7-6F04-5D42-FB2A-415D84ACF415}" dt="2025-01-27T21:27:28.232" v="116"/>
        <pc:sldMkLst>
          <pc:docMk/>
          <pc:sldMk cId="532197963" sldId="3490"/>
        </pc:sldMkLst>
        <pc:graphicFrameChg chg="mod modGraphic">
          <ac:chgData name="Phan, Kaitlin" userId="S::kaitlin.phan@hii.com::757e4d47-5120-489e-bfd5-fc5fa301b966" providerId="AD" clId="Web-{E09F02D7-6F04-5D42-FB2A-415D84ACF415}" dt="2025-01-27T21:27:28.232" v="116"/>
          <ac:graphicFrameMkLst>
            <pc:docMk/>
            <pc:sldMk cId="532197963" sldId="3490"/>
            <ac:graphicFrameMk id="5" creationId="{85B6BC4D-D4CA-F017-B8BC-A77B5E59B596}"/>
          </ac:graphicFrameMkLst>
        </pc:graphicFrameChg>
      </pc:sldChg>
    </pc:docChg>
  </pc:docChgLst>
  <pc:docChgLst>
    <pc:chgData name="Nolan, Christopher L" userId="S::christopher.l.nolan@hii.com::08588bd2-d2a0-4fd9-9d25-37c908f5fe96" providerId="AD" clId="Web-{8E7D19CC-199B-BC89-8907-A0DC32C0C15B}"/>
    <pc:docChg chg="modSld">
      <pc:chgData name="Nolan, Christopher L" userId="S::christopher.l.nolan@hii.com::08588bd2-d2a0-4fd9-9d25-37c908f5fe96" providerId="AD" clId="Web-{8E7D19CC-199B-BC89-8907-A0DC32C0C15B}" dt="2025-01-28T17:09:13.703" v="1" actId="14100"/>
      <pc:docMkLst>
        <pc:docMk/>
      </pc:docMkLst>
      <pc:sldChg chg="modSp">
        <pc:chgData name="Nolan, Christopher L" userId="S::christopher.l.nolan@hii.com::08588bd2-d2a0-4fd9-9d25-37c908f5fe96" providerId="AD" clId="Web-{8E7D19CC-199B-BC89-8907-A0DC32C0C15B}" dt="2025-01-28T17:09:13.703" v="1" actId="14100"/>
        <pc:sldMkLst>
          <pc:docMk/>
          <pc:sldMk cId="1955443904" sldId="3637"/>
        </pc:sldMkLst>
        <pc:graphicFrameChg chg="mod">
          <ac:chgData name="Nolan, Christopher L" userId="S::christopher.l.nolan@hii.com::08588bd2-d2a0-4fd9-9d25-37c908f5fe96" providerId="AD" clId="Web-{8E7D19CC-199B-BC89-8907-A0DC32C0C15B}" dt="2025-01-28T17:09:13.703" v="1" actId="14100"/>
          <ac:graphicFrameMkLst>
            <pc:docMk/>
            <pc:sldMk cId="1955443904" sldId="3637"/>
            <ac:graphicFrameMk id="5" creationId="{EA1480F9-D466-4442-6B8F-2D208BFEC99E}"/>
          </ac:graphicFrameMkLst>
        </pc:graphicFrameChg>
      </pc:sldChg>
    </pc:docChg>
  </pc:docChgLst>
  <pc:docChgLst>
    <pc:chgData name="Christopher Jones" userId="S::christopher.jones2@hii.com::7a883efd-8883-4ef5-9eae-c687c22a6803" providerId="AD" clId="Web-{B7C4AB4B-960A-FE3C-F7B5-52A94C7C28BD}"/>
    <pc:docChg chg="modSld">
      <pc:chgData name="Christopher Jones" userId="S::christopher.jones2@hii.com::7a883efd-8883-4ef5-9eae-c687c22a6803" providerId="AD" clId="Web-{B7C4AB4B-960A-FE3C-F7B5-52A94C7C28BD}" dt="2025-01-16T13:10:06.871" v="1" actId="20577"/>
      <pc:docMkLst>
        <pc:docMk/>
      </pc:docMkLst>
      <pc:sldChg chg="modSp">
        <pc:chgData name="Christopher Jones" userId="S::christopher.jones2@hii.com::7a883efd-8883-4ef5-9eae-c687c22a6803" providerId="AD" clId="Web-{B7C4AB4B-960A-FE3C-F7B5-52A94C7C28BD}" dt="2025-01-16T13:10:06.871" v="1" actId="20577"/>
        <pc:sldMkLst>
          <pc:docMk/>
          <pc:sldMk cId="3029187281" sldId="3227"/>
        </pc:sldMkLst>
        <pc:spChg chg="mod">
          <ac:chgData name="Christopher Jones" userId="S::christopher.jones2@hii.com::7a883efd-8883-4ef5-9eae-c687c22a6803" providerId="AD" clId="Web-{B7C4AB4B-960A-FE3C-F7B5-52A94C7C28BD}" dt="2025-01-16T13:10:06.871" v="1" actId="20577"/>
          <ac:spMkLst>
            <pc:docMk/>
            <pc:sldMk cId="3029187281" sldId="3227"/>
            <ac:spMk id="4" creationId="{CF725BA9-9AFE-5912-9385-79BDF3549B5D}"/>
          </ac:spMkLst>
        </pc:spChg>
      </pc:sldChg>
    </pc:docChg>
  </pc:docChgLst>
  <pc:docChgLst>
    <pc:chgData name="Taylor, Christi J" userId="S::christi.j.taylor@hii.com::36c393ce-08a3-44ac-a4d1-b7958a8147b7" providerId="AD" clId="Web-{913B06E3-2F67-C1F9-7060-C443949354B1}"/>
    <pc:docChg chg="modSld">
      <pc:chgData name="Taylor, Christi J" userId="S::christi.j.taylor@hii.com::36c393ce-08a3-44ac-a4d1-b7958a8147b7" providerId="AD" clId="Web-{913B06E3-2F67-C1F9-7060-C443949354B1}" dt="2025-01-21T16:45:24.874" v="55"/>
      <pc:docMkLst>
        <pc:docMk/>
      </pc:docMkLst>
      <pc:sldChg chg="modSp">
        <pc:chgData name="Taylor, Christi J" userId="S::christi.j.taylor@hii.com::36c393ce-08a3-44ac-a4d1-b7958a8147b7" providerId="AD" clId="Web-{913B06E3-2F67-C1F9-7060-C443949354B1}" dt="2025-01-21T16:45:24.874" v="55"/>
        <pc:sldMkLst>
          <pc:docMk/>
          <pc:sldMk cId="730556117" sldId="3491"/>
        </pc:sldMkLst>
        <pc:graphicFrameChg chg="mod modGraphic">
          <ac:chgData name="Taylor, Christi J" userId="S::christi.j.taylor@hii.com::36c393ce-08a3-44ac-a4d1-b7958a8147b7" providerId="AD" clId="Web-{913B06E3-2F67-C1F9-7060-C443949354B1}" dt="2025-01-21T16:45:24.874" v="55"/>
          <ac:graphicFrameMkLst>
            <pc:docMk/>
            <pc:sldMk cId="730556117" sldId="3491"/>
            <ac:graphicFrameMk id="6" creationId="{9BB9228E-A7CF-ED7E-80C3-173373BC0D18}"/>
          </ac:graphicFrameMkLst>
        </pc:graphicFrameChg>
      </pc:sldChg>
    </pc:docChg>
  </pc:docChgLst>
  <pc:docChgLst>
    <pc:chgData name="Ramirez, Rachel N" userId="ca5a4305-5c06-4865-b459-6d086517767d" providerId="ADAL" clId="{F1A57426-1F84-4757-BCF2-CE038C26CD80}"/>
    <pc:docChg chg="addSld delSld modSld">
      <pc:chgData name="Ramirez, Rachel N" userId="ca5a4305-5c06-4865-b459-6d086517767d" providerId="ADAL" clId="{F1A57426-1F84-4757-BCF2-CE038C26CD80}" dt="2025-02-04T14:30:40.398" v="2" actId="47"/>
      <pc:docMkLst>
        <pc:docMk/>
      </pc:docMkLst>
      <pc:sldChg chg="del">
        <pc:chgData name="Ramirez, Rachel N" userId="ca5a4305-5c06-4865-b459-6d086517767d" providerId="ADAL" clId="{F1A57426-1F84-4757-BCF2-CE038C26CD80}" dt="2025-02-04T14:30:38.026" v="1" actId="47"/>
        <pc:sldMkLst>
          <pc:docMk/>
          <pc:sldMk cId="1069830212" sldId="3239"/>
        </pc:sldMkLst>
      </pc:sldChg>
      <pc:sldChg chg="del">
        <pc:chgData name="Ramirez, Rachel N" userId="ca5a4305-5c06-4865-b459-6d086517767d" providerId="ADAL" clId="{F1A57426-1F84-4757-BCF2-CE038C26CD80}" dt="2025-02-04T14:30:40.398" v="2" actId="47"/>
        <pc:sldMkLst>
          <pc:docMk/>
          <pc:sldMk cId="2096109531" sldId="3245"/>
        </pc:sldMkLst>
      </pc:sldChg>
      <pc:sldChg chg="add">
        <pc:chgData name="Ramirez, Rachel N" userId="ca5a4305-5c06-4865-b459-6d086517767d" providerId="ADAL" clId="{F1A57426-1F84-4757-BCF2-CE038C26CD80}" dt="2025-02-04T14:29:11.661" v="0"/>
        <pc:sldMkLst>
          <pc:docMk/>
          <pc:sldMk cId="1691529463" sldId="3641"/>
        </pc:sldMkLst>
      </pc:sldChg>
      <pc:sldChg chg="add">
        <pc:chgData name="Ramirez, Rachel N" userId="ca5a4305-5c06-4865-b459-6d086517767d" providerId="ADAL" clId="{F1A57426-1F84-4757-BCF2-CE038C26CD80}" dt="2025-02-04T14:29:11.661" v="0"/>
        <pc:sldMkLst>
          <pc:docMk/>
          <pc:sldMk cId="3900010916" sldId="3642"/>
        </pc:sldMkLst>
      </pc:sldChg>
      <pc:sldChg chg="add">
        <pc:chgData name="Ramirez, Rachel N" userId="ca5a4305-5c06-4865-b459-6d086517767d" providerId="ADAL" clId="{F1A57426-1F84-4757-BCF2-CE038C26CD80}" dt="2025-02-04T14:29:11.661" v="0"/>
        <pc:sldMkLst>
          <pc:docMk/>
          <pc:sldMk cId="448579985" sldId="3643"/>
        </pc:sldMkLst>
      </pc:sldChg>
      <pc:sldChg chg="add">
        <pc:chgData name="Ramirez, Rachel N" userId="ca5a4305-5c06-4865-b459-6d086517767d" providerId="ADAL" clId="{F1A57426-1F84-4757-BCF2-CE038C26CD80}" dt="2025-02-04T14:29:11.661" v="0"/>
        <pc:sldMkLst>
          <pc:docMk/>
          <pc:sldMk cId="1112838837" sldId="3644"/>
        </pc:sldMkLst>
      </pc:sldChg>
      <pc:sldChg chg="add">
        <pc:chgData name="Ramirez, Rachel N" userId="ca5a4305-5c06-4865-b459-6d086517767d" providerId="ADAL" clId="{F1A57426-1F84-4757-BCF2-CE038C26CD80}" dt="2025-02-04T14:29:11.661" v="0"/>
        <pc:sldMkLst>
          <pc:docMk/>
          <pc:sldMk cId="139912062" sldId="3645"/>
        </pc:sldMkLst>
      </pc:sldChg>
      <pc:sldChg chg="add">
        <pc:chgData name="Ramirez, Rachel N" userId="ca5a4305-5c06-4865-b459-6d086517767d" providerId="ADAL" clId="{F1A57426-1F84-4757-BCF2-CE038C26CD80}" dt="2025-02-04T14:29:11.661" v="0"/>
        <pc:sldMkLst>
          <pc:docMk/>
          <pc:sldMk cId="2327775118" sldId="3646"/>
        </pc:sldMkLst>
      </pc:sldChg>
      <pc:sldChg chg="add">
        <pc:chgData name="Ramirez, Rachel N" userId="ca5a4305-5c06-4865-b459-6d086517767d" providerId="ADAL" clId="{F1A57426-1F84-4757-BCF2-CE038C26CD80}" dt="2025-02-04T14:29:11.661" v="0"/>
        <pc:sldMkLst>
          <pc:docMk/>
          <pc:sldMk cId="1624633903" sldId="3647"/>
        </pc:sldMkLst>
      </pc:sldChg>
      <pc:sldChg chg="add">
        <pc:chgData name="Ramirez, Rachel N" userId="ca5a4305-5c06-4865-b459-6d086517767d" providerId="ADAL" clId="{F1A57426-1F84-4757-BCF2-CE038C26CD80}" dt="2025-02-04T14:29:11.661" v="0"/>
        <pc:sldMkLst>
          <pc:docMk/>
          <pc:sldMk cId="468893461" sldId="3648"/>
        </pc:sldMkLst>
      </pc:sldChg>
      <pc:sldChg chg="add">
        <pc:chgData name="Ramirez, Rachel N" userId="ca5a4305-5c06-4865-b459-6d086517767d" providerId="ADAL" clId="{F1A57426-1F84-4757-BCF2-CE038C26CD80}" dt="2025-02-04T14:29:11.661" v="0"/>
        <pc:sldMkLst>
          <pc:docMk/>
          <pc:sldMk cId="1845112823" sldId="3649"/>
        </pc:sldMkLst>
      </pc:sldChg>
      <pc:sldChg chg="add">
        <pc:chgData name="Ramirez, Rachel N" userId="ca5a4305-5c06-4865-b459-6d086517767d" providerId="ADAL" clId="{F1A57426-1F84-4757-BCF2-CE038C26CD80}" dt="2025-02-04T14:29:11.661" v="0"/>
        <pc:sldMkLst>
          <pc:docMk/>
          <pc:sldMk cId="3183914961" sldId="3650"/>
        </pc:sldMkLst>
      </pc:sldChg>
      <pc:sldChg chg="add">
        <pc:chgData name="Ramirez, Rachel N" userId="ca5a4305-5c06-4865-b459-6d086517767d" providerId="ADAL" clId="{F1A57426-1F84-4757-BCF2-CE038C26CD80}" dt="2025-02-04T14:29:11.661" v="0"/>
        <pc:sldMkLst>
          <pc:docMk/>
          <pc:sldMk cId="2092910683" sldId="3651"/>
        </pc:sldMkLst>
      </pc:sldChg>
      <pc:sldChg chg="add">
        <pc:chgData name="Ramirez, Rachel N" userId="ca5a4305-5c06-4865-b459-6d086517767d" providerId="ADAL" clId="{F1A57426-1F84-4757-BCF2-CE038C26CD80}" dt="2025-02-04T14:29:11.661" v="0"/>
        <pc:sldMkLst>
          <pc:docMk/>
          <pc:sldMk cId="756701938" sldId="3652"/>
        </pc:sldMkLst>
      </pc:sldChg>
    </pc:docChg>
  </pc:docChgLst>
  <pc:docChgLst>
    <pc:chgData name="Gustafson, Anya S" userId="b819b669-7c61-4bff-8538-f3af62a9dc97" providerId="ADAL" clId="{AD040CCF-9990-445A-85F5-61B51E17EF47}"/>
    <pc:docChg chg="undo redo custSel addSld delSld modSld">
      <pc:chgData name="Gustafson, Anya S" userId="b819b669-7c61-4bff-8538-f3af62a9dc97" providerId="ADAL" clId="{AD040CCF-9990-445A-85F5-61B51E17EF47}" dt="2025-01-28T17:57:26.822" v="2742" actId="20577"/>
      <pc:docMkLst>
        <pc:docMk/>
      </pc:docMkLst>
      <pc:sldChg chg="addSp delSp modSp mod">
        <pc:chgData name="Gustafson, Anya S" userId="b819b669-7c61-4bff-8538-f3af62a9dc97" providerId="ADAL" clId="{AD040CCF-9990-445A-85F5-61B51E17EF47}" dt="2025-01-28T15:04:45.194" v="2437" actId="20577"/>
        <pc:sldMkLst>
          <pc:docMk/>
          <pc:sldMk cId="3179968978" sldId="271"/>
        </pc:sldMkLst>
        <pc:spChg chg="add mod">
          <ac:chgData name="Gustafson, Anya S" userId="b819b669-7c61-4bff-8538-f3af62a9dc97" providerId="ADAL" clId="{AD040CCF-9990-445A-85F5-61B51E17EF47}" dt="2025-01-21T18:02:25.450" v="1964" actId="1076"/>
          <ac:spMkLst>
            <pc:docMk/>
            <pc:sldMk cId="3179968978" sldId="271"/>
            <ac:spMk id="4" creationId="{78D9AEB8-D96F-701C-26BF-AD899A16FCD1}"/>
          </ac:spMkLst>
        </pc:spChg>
        <pc:spChg chg="mod">
          <ac:chgData name="Gustafson, Anya S" userId="b819b669-7c61-4bff-8538-f3af62a9dc97" providerId="ADAL" clId="{AD040CCF-9990-445A-85F5-61B51E17EF47}" dt="2025-01-21T18:06:50.534" v="1993" actId="207"/>
          <ac:spMkLst>
            <pc:docMk/>
            <pc:sldMk cId="3179968978" sldId="271"/>
            <ac:spMk id="5" creationId="{6182355E-9B61-90C2-376F-0E92117353F1}"/>
          </ac:spMkLst>
        </pc:spChg>
        <pc:spChg chg="mod">
          <ac:chgData name="Gustafson, Anya S" userId="b819b669-7c61-4bff-8538-f3af62a9dc97" providerId="ADAL" clId="{AD040CCF-9990-445A-85F5-61B51E17EF47}" dt="2025-01-28T15:04:45.194" v="2437" actId="20577"/>
          <ac:spMkLst>
            <pc:docMk/>
            <pc:sldMk cId="3179968978" sldId="271"/>
            <ac:spMk id="87" creationId="{D5657E65-758F-3685-8F74-4AE0E2EB9C1D}"/>
          </ac:spMkLst>
        </pc:spChg>
        <pc:cxnChg chg="mod">
          <ac:chgData name="Gustafson, Anya S" userId="b819b669-7c61-4bff-8538-f3af62a9dc97" providerId="ADAL" clId="{AD040CCF-9990-445A-85F5-61B51E17EF47}" dt="2025-01-28T15:04:42.590" v="2434" actId="20577"/>
          <ac:cxnSpMkLst>
            <pc:docMk/>
            <pc:sldMk cId="3179968978" sldId="271"/>
            <ac:cxnSpMk id="89" creationId="{E8BADB1A-DE83-6597-3F7A-692F25379D6F}"/>
          </ac:cxnSpMkLst>
        </pc:cxnChg>
      </pc:sldChg>
      <pc:sldChg chg="addSp modSp mod">
        <pc:chgData name="Gustafson, Anya S" userId="b819b669-7c61-4bff-8538-f3af62a9dc97" providerId="ADAL" clId="{AD040CCF-9990-445A-85F5-61B51E17EF47}" dt="2025-01-21T18:12:32.895" v="2040" actId="1076"/>
        <pc:sldMkLst>
          <pc:docMk/>
          <pc:sldMk cId="3236604134" sldId="3221"/>
        </pc:sldMkLst>
        <pc:spChg chg="add mod">
          <ac:chgData name="Gustafson, Anya S" userId="b819b669-7c61-4bff-8538-f3af62a9dc97" providerId="ADAL" clId="{AD040CCF-9990-445A-85F5-61B51E17EF47}" dt="2025-01-21T18:12:32.895" v="2040" actId="1076"/>
          <ac:spMkLst>
            <pc:docMk/>
            <pc:sldMk cId="3236604134" sldId="3221"/>
            <ac:spMk id="8" creationId="{4E1B5E40-45E5-BA40-5228-C2EA030A9726}"/>
          </ac:spMkLst>
        </pc:spChg>
      </pc:sldChg>
      <pc:sldChg chg="addSp modSp del">
        <pc:chgData name="Gustafson, Anya S" userId="b819b669-7c61-4bff-8538-f3af62a9dc97" providerId="ADAL" clId="{AD040CCF-9990-445A-85F5-61B51E17EF47}" dt="2025-01-15T18:53:22.310" v="31" actId="2696"/>
        <pc:sldMkLst>
          <pc:docMk/>
          <pc:sldMk cId="3054568260" sldId="3223"/>
        </pc:sldMkLst>
      </pc:sldChg>
      <pc:sldChg chg="addSp modSp mod">
        <pc:chgData name="Gustafson, Anya S" userId="b819b669-7c61-4bff-8538-f3af62a9dc97" providerId="ADAL" clId="{AD040CCF-9990-445A-85F5-61B51E17EF47}" dt="2025-01-22T16:23:45.880" v="2279" actId="1076"/>
        <pc:sldMkLst>
          <pc:docMk/>
          <pc:sldMk cId="1998493697" sldId="3224"/>
        </pc:sldMkLst>
        <pc:spChg chg="add mod">
          <ac:chgData name="Gustafson, Anya S" userId="b819b669-7c61-4bff-8538-f3af62a9dc97" providerId="ADAL" clId="{AD040CCF-9990-445A-85F5-61B51E17EF47}" dt="2025-01-22T16:23:45.880" v="2279" actId="1076"/>
          <ac:spMkLst>
            <pc:docMk/>
            <pc:sldMk cId="1998493697" sldId="3224"/>
            <ac:spMk id="4" creationId="{B766A040-DFCF-4541-CD4C-6B6F764B3970}"/>
          </ac:spMkLst>
        </pc:spChg>
        <pc:spChg chg="mod">
          <ac:chgData name="Gustafson, Anya S" userId="b819b669-7c61-4bff-8538-f3af62a9dc97" providerId="ADAL" clId="{AD040CCF-9990-445A-85F5-61B51E17EF47}" dt="2025-01-21T18:06:59.574" v="1995" actId="207"/>
          <ac:spMkLst>
            <pc:docMk/>
            <pc:sldMk cId="1998493697" sldId="3224"/>
            <ac:spMk id="7" creationId="{89E23FA5-4695-5633-C43A-D70CE2E2733E}"/>
          </ac:spMkLst>
        </pc:spChg>
        <pc:graphicFrameChg chg="mod">
          <ac:chgData name="Gustafson, Anya S" userId="b819b669-7c61-4bff-8538-f3af62a9dc97" providerId="ADAL" clId="{AD040CCF-9990-445A-85F5-61B51E17EF47}" dt="2025-01-22T16:23:30.899" v="2274" actId="1076"/>
          <ac:graphicFrameMkLst>
            <pc:docMk/>
            <pc:sldMk cId="1998493697" sldId="3224"/>
            <ac:graphicFrameMk id="10" creationId="{10300C3E-F726-F1F7-B08D-31E6BD5CBB1E}"/>
          </ac:graphicFrameMkLst>
        </pc:graphicFrameChg>
      </pc:sldChg>
      <pc:sldChg chg="addSp delSp modSp mod">
        <pc:chgData name="Gustafson, Anya S" userId="b819b669-7c61-4bff-8538-f3af62a9dc97" providerId="ADAL" clId="{AD040CCF-9990-445A-85F5-61B51E17EF47}" dt="2025-01-28T15:06:56.415" v="2438" actId="478"/>
        <pc:sldMkLst>
          <pc:docMk/>
          <pc:sldMk cId="1813007126" sldId="3225"/>
        </pc:sldMkLst>
        <pc:spChg chg="add del mod">
          <ac:chgData name="Gustafson, Anya S" userId="b819b669-7c61-4bff-8538-f3af62a9dc97" providerId="ADAL" clId="{AD040CCF-9990-445A-85F5-61B51E17EF47}" dt="2025-01-28T15:06:56.415" v="2438" actId="478"/>
          <ac:spMkLst>
            <pc:docMk/>
            <pc:sldMk cId="1813007126" sldId="3225"/>
            <ac:spMk id="5" creationId="{40A9F869-CE62-10C9-B0DA-5D53911B7040}"/>
          </ac:spMkLst>
        </pc:spChg>
        <pc:spChg chg="add mod">
          <ac:chgData name="Gustafson, Anya S" userId="b819b669-7c61-4bff-8538-f3af62a9dc97" providerId="ADAL" clId="{AD040CCF-9990-445A-85F5-61B51E17EF47}" dt="2025-01-21T18:10:08.940" v="2011" actId="20577"/>
          <ac:spMkLst>
            <pc:docMk/>
            <pc:sldMk cId="1813007126" sldId="3225"/>
            <ac:spMk id="5" creationId="{B7F01BC1-3709-72C6-A325-AE40BDF4AFB4}"/>
          </ac:spMkLst>
        </pc:spChg>
      </pc:sldChg>
      <pc:sldChg chg="addSp delSp modSp mod">
        <pc:chgData name="Gustafson, Anya S" userId="b819b669-7c61-4bff-8538-f3af62a9dc97" providerId="ADAL" clId="{AD040CCF-9990-445A-85F5-61B51E17EF47}" dt="2025-01-28T17:34:01.315" v="2675" actId="20577"/>
        <pc:sldMkLst>
          <pc:docMk/>
          <pc:sldMk cId="3029187281" sldId="3227"/>
        </pc:sldMkLst>
        <pc:spChg chg="mod">
          <ac:chgData name="Gustafson, Anya S" userId="b819b669-7c61-4bff-8538-f3af62a9dc97" providerId="ADAL" clId="{AD040CCF-9990-445A-85F5-61B51E17EF47}" dt="2025-01-28T17:34:01.315" v="2675" actId="20577"/>
          <ac:spMkLst>
            <pc:docMk/>
            <pc:sldMk cId="3029187281" sldId="3227"/>
            <ac:spMk id="4" creationId="{CF725BA9-9AFE-5912-9385-79BDF3549B5D}"/>
          </ac:spMkLst>
        </pc:spChg>
        <pc:spChg chg="add del mod">
          <ac:chgData name="Gustafson, Anya S" userId="b819b669-7c61-4bff-8538-f3af62a9dc97" providerId="ADAL" clId="{AD040CCF-9990-445A-85F5-61B51E17EF47}" dt="2025-01-22T19:39:47.557" v="2282" actId="478"/>
          <ac:spMkLst>
            <pc:docMk/>
            <pc:sldMk cId="3029187281" sldId="3227"/>
            <ac:spMk id="5" creationId="{131466B0-1509-705A-2223-19DC03076D90}"/>
          </ac:spMkLst>
        </pc:spChg>
        <pc:spChg chg="add del mod">
          <ac:chgData name="Gustafson, Anya S" userId="b819b669-7c61-4bff-8538-f3af62a9dc97" providerId="ADAL" clId="{AD040CCF-9990-445A-85F5-61B51E17EF47}" dt="2025-01-22T19:41:19.392" v="2285" actId="478"/>
          <ac:spMkLst>
            <pc:docMk/>
            <pc:sldMk cId="3029187281" sldId="3227"/>
            <ac:spMk id="6" creationId="{92A0CC6C-A6D5-D7FB-6B87-71FCD5D7F3FC}"/>
          </ac:spMkLst>
        </pc:spChg>
      </pc:sldChg>
      <pc:sldChg chg="addSp modSp mod">
        <pc:chgData name="Gustafson, Anya S" userId="b819b669-7c61-4bff-8538-f3af62a9dc97" providerId="ADAL" clId="{AD040CCF-9990-445A-85F5-61B51E17EF47}" dt="2025-01-21T18:22:59.385" v="2199" actId="20577"/>
        <pc:sldMkLst>
          <pc:docMk/>
          <pc:sldMk cId="750537730" sldId="3228"/>
        </pc:sldMkLst>
        <pc:spChg chg="mod">
          <ac:chgData name="Gustafson, Anya S" userId="b819b669-7c61-4bff-8538-f3af62a9dc97" providerId="ADAL" clId="{AD040CCF-9990-445A-85F5-61B51E17EF47}" dt="2025-01-21T18:20:26.795" v="2181" actId="20577"/>
          <ac:spMkLst>
            <pc:docMk/>
            <pc:sldMk cId="750537730" sldId="3228"/>
            <ac:spMk id="4" creationId="{E49E7871-F118-06E8-A1C4-B61CB5921C7D}"/>
          </ac:spMkLst>
        </pc:spChg>
        <pc:spChg chg="add mod">
          <ac:chgData name="Gustafson, Anya S" userId="b819b669-7c61-4bff-8538-f3af62a9dc97" providerId="ADAL" clId="{AD040CCF-9990-445A-85F5-61B51E17EF47}" dt="2025-01-21T18:22:59.385" v="2199" actId="20577"/>
          <ac:spMkLst>
            <pc:docMk/>
            <pc:sldMk cId="750537730" sldId="3228"/>
            <ac:spMk id="5" creationId="{D964B741-1B24-9A54-EDE0-CAD57CE6E7DA}"/>
          </ac:spMkLst>
        </pc:spChg>
      </pc:sldChg>
      <pc:sldChg chg="addSp modSp mod">
        <pc:chgData name="Gustafson, Anya S" userId="b819b669-7c61-4bff-8538-f3af62a9dc97" providerId="ADAL" clId="{AD040CCF-9990-445A-85F5-61B51E17EF47}" dt="2025-01-21T18:19:17.597" v="2175" actId="20577"/>
        <pc:sldMkLst>
          <pc:docMk/>
          <pc:sldMk cId="2392357674" sldId="3229"/>
        </pc:sldMkLst>
        <pc:spChg chg="add mod">
          <ac:chgData name="Gustafson, Anya S" userId="b819b669-7c61-4bff-8538-f3af62a9dc97" providerId="ADAL" clId="{AD040CCF-9990-445A-85F5-61B51E17EF47}" dt="2025-01-21T18:19:17.597" v="2175" actId="20577"/>
          <ac:spMkLst>
            <pc:docMk/>
            <pc:sldMk cId="2392357674" sldId="3229"/>
            <ac:spMk id="5" creationId="{76CEAD0D-50C3-51FE-B17A-8B2939DF3B46}"/>
          </ac:spMkLst>
        </pc:spChg>
      </pc:sldChg>
      <pc:sldChg chg="addSp modSp">
        <pc:chgData name="Gustafson, Anya S" userId="b819b669-7c61-4bff-8538-f3af62a9dc97" providerId="ADAL" clId="{AD040CCF-9990-445A-85F5-61B51E17EF47}" dt="2025-01-15T18:45:27.156" v="20"/>
        <pc:sldMkLst>
          <pc:docMk/>
          <pc:sldMk cId="3043802080" sldId="3231"/>
        </pc:sldMkLst>
      </pc:sldChg>
      <pc:sldChg chg="addSp modSp">
        <pc:chgData name="Gustafson, Anya S" userId="b819b669-7c61-4bff-8538-f3af62a9dc97" providerId="ADAL" clId="{AD040CCF-9990-445A-85F5-61B51E17EF47}" dt="2025-01-15T18:45:30.308" v="21"/>
        <pc:sldMkLst>
          <pc:docMk/>
          <pc:sldMk cId="365174172" sldId="3234"/>
        </pc:sldMkLst>
        <pc:spChg chg="add mod">
          <ac:chgData name="Gustafson, Anya S" userId="b819b669-7c61-4bff-8538-f3af62a9dc97" providerId="ADAL" clId="{AD040CCF-9990-445A-85F5-61B51E17EF47}" dt="2025-01-15T18:45:30.308" v="21"/>
          <ac:spMkLst>
            <pc:docMk/>
            <pc:sldMk cId="365174172" sldId="3234"/>
            <ac:spMk id="5" creationId="{DC06DD3B-161B-4568-3622-DCB28C991F9C}"/>
          </ac:spMkLst>
        </pc:spChg>
      </pc:sldChg>
      <pc:sldChg chg="addSp modSp mod">
        <pc:chgData name="Gustafson, Anya S" userId="b819b669-7c61-4bff-8538-f3af62a9dc97" providerId="ADAL" clId="{AD040CCF-9990-445A-85F5-61B51E17EF47}" dt="2025-01-28T15:32:11.825" v="2509" actId="1076"/>
        <pc:sldMkLst>
          <pc:docMk/>
          <pc:sldMk cId="864631543" sldId="3235"/>
        </pc:sldMkLst>
        <pc:spChg chg="add mod">
          <ac:chgData name="Gustafson, Anya S" userId="b819b669-7c61-4bff-8538-f3af62a9dc97" providerId="ADAL" clId="{AD040CCF-9990-445A-85F5-61B51E17EF47}" dt="2025-01-28T15:32:11.825" v="2509" actId="1076"/>
          <ac:spMkLst>
            <pc:docMk/>
            <pc:sldMk cId="864631543" sldId="3235"/>
            <ac:spMk id="4" creationId="{8310BE30-013D-1C71-F169-981D6E9B5D2C}"/>
          </ac:spMkLst>
        </pc:spChg>
        <pc:spChg chg="add mod">
          <ac:chgData name="Gustafson, Anya S" userId="b819b669-7c61-4bff-8538-f3af62a9dc97" providerId="ADAL" clId="{AD040CCF-9990-445A-85F5-61B51E17EF47}" dt="2025-01-21T18:28:05.837" v="2229" actId="20577"/>
          <ac:spMkLst>
            <pc:docMk/>
            <pc:sldMk cId="864631543" sldId="3235"/>
            <ac:spMk id="5" creationId="{9F297BF4-9199-0514-D5BF-779B3FE4B347}"/>
          </ac:spMkLst>
        </pc:spChg>
      </pc:sldChg>
      <pc:sldChg chg="addSp modSp mod">
        <pc:chgData name="Gustafson, Anya S" userId="b819b669-7c61-4bff-8538-f3af62a9dc97" providerId="ADAL" clId="{AD040CCF-9990-445A-85F5-61B51E17EF47}" dt="2025-01-21T18:27:25.031" v="2213" actId="20577"/>
        <pc:sldMkLst>
          <pc:docMk/>
          <pc:sldMk cId="3375805831" sldId="3236"/>
        </pc:sldMkLst>
        <pc:spChg chg="add mod">
          <ac:chgData name="Gustafson, Anya S" userId="b819b669-7c61-4bff-8538-f3af62a9dc97" providerId="ADAL" clId="{AD040CCF-9990-445A-85F5-61B51E17EF47}" dt="2025-01-21T18:27:25.031" v="2213" actId="20577"/>
          <ac:spMkLst>
            <pc:docMk/>
            <pc:sldMk cId="3375805831" sldId="3236"/>
            <ac:spMk id="5" creationId="{4060AA0D-096E-B3C7-245A-CC80132FC9EB}"/>
          </ac:spMkLst>
        </pc:spChg>
      </pc:sldChg>
      <pc:sldChg chg="addSp modSp mod">
        <pc:chgData name="Gustafson, Anya S" userId="b819b669-7c61-4bff-8538-f3af62a9dc97" providerId="ADAL" clId="{AD040CCF-9990-445A-85F5-61B51E17EF47}" dt="2025-01-21T18:28:14.581" v="2243" actId="20577"/>
        <pc:sldMkLst>
          <pc:docMk/>
          <pc:sldMk cId="1643967325" sldId="3237"/>
        </pc:sldMkLst>
        <pc:spChg chg="add mod">
          <ac:chgData name="Gustafson, Anya S" userId="b819b669-7c61-4bff-8538-f3af62a9dc97" providerId="ADAL" clId="{AD040CCF-9990-445A-85F5-61B51E17EF47}" dt="2025-01-21T18:28:14.581" v="2243" actId="20577"/>
          <ac:spMkLst>
            <pc:docMk/>
            <pc:sldMk cId="1643967325" sldId="3237"/>
            <ac:spMk id="5" creationId="{45763157-379D-7CC6-925A-A54699672A06}"/>
          </ac:spMkLst>
        </pc:spChg>
      </pc:sldChg>
      <pc:sldChg chg="addSp modSp mod">
        <pc:chgData name="Gustafson, Anya S" userId="b819b669-7c61-4bff-8538-f3af62a9dc97" providerId="ADAL" clId="{AD040CCF-9990-445A-85F5-61B51E17EF47}" dt="2025-01-28T15:38:53.372" v="2664" actId="20577"/>
        <pc:sldMkLst>
          <pc:docMk/>
          <pc:sldMk cId="1839581317" sldId="3243"/>
        </pc:sldMkLst>
        <pc:spChg chg="add mod">
          <ac:chgData name="Gustafson, Anya S" userId="b819b669-7c61-4bff-8538-f3af62a9dc97" providerId="ADAL" clId="{AD040CCF-9990-445A-85F5-61B51E17EF47}" dt="2025-01-24T14:26:15.729" v="2414" actId="1076"/>
          <ac:spMkLst>
            <pc:docMk/>
            <pc:sldMk cId="1839581317" sldId="3243"/>
            <ac:spMk id="3" creationId="{B439F762-D6AB-5BD4-5E8A-21941B9323F8}"/>
          </ac:spMkLst>
        </pc:spChg>
        <pc:spChg chg="mod">
          <ac:chgData name="Gustafson, Anya S" userId="b819b669-7c61-4bff-8538-f3af62a9dc97" providerId="ADAL" clId="{AD040CCF-9990-445A-85F5-61B51E17EF47}" dt="2025-01-28T15:38:53.372" v="2664" actId="20577"/>
          <ac:spMkLst>
            <pc:docMk/>
            <pc:sldMk cId="1839581317" sldId="3243"/>
            <ac:spMk id="4" creationId="{A7431A1E-E17B-D15A-977C-95B51E4DB714}"/>
          </ac:spMkLst>
        </pc:spChg>
      </pc:sldChg>
      <pc:sldChg chg="addSp modSp mod">
        <pc:chgData name="Gustafson, Anya S" userId="b819b669-7c61-4bff-8538-f3af62a9dc97" providerId="ADAL" clId="{AD040CCF-9990-445A-85F5-61B51E17EF47}" dt="2025-01-21T18:29:16.811" v="2257" actId="20577"/>
        <pc:sldMkLst>
          <pc:docMk/>
          <pc:sldMk cId="1845110374" sldId="3244"/>
        </pc:sldMkLst>
        <pc:spChg chg="add mod">
          <ac:chgData name="Gustafson, Anya S" userId="b819b669-7c61-4bff-8538-f3af62a9dc97" providerId="ADAL" clId="{AD040CCF-9990-445A-85F5-61B51E17EF47}" dt="2025-01-21T18:29:16.811" v="2257" actId="20577"/>
          <ac:spMkLst>
            <pc:docMk/>
            <pc:sldMk cId="1845110374" sldId="3244"/>
            <ac:spMk id="5" creationId="{4D10A254-1D85-096F-BF0E-3E73FCD40B07}"/>
          </ac:spMkLst>
        </pc:spChg>
      </pc:sldChg>
      <pc:sldChg chg="addSp delSp modSp mod">
        <pc:chgData name="Gustafson, Anya S" userId="b819b669-7c61-4bff-8538-f3af62a9dc97" providerId="ADAL" clId="{AD040CCF-9990-445A-85F5-61B51E17EF47}" dt="2025-01-28T15:46:14.609" v="2666"/>
        <pc:sldMkLst>
          <pc:docMk/>
          <pc:sldMk cId="2096109531" sldId="3245"/>
        </pc:sldMkLst>
        <pc:spChg chg="add del mod">
          <ac:chgData name="Gustafson, Anya S" userId="b819b669-7c61-4bff-8538-f3af62a9dc97" providerId="ADAL" clId="{AD040CCF-9990-445A-85F5-61B51E17EF47}" dt="2025-01-28T15:33:00.556" v="2510" actId="478"/>
          <ac:spMkLst>
            <pc:docMk/>
            <pc:sldMk cId="2096109531" sldId="3245"/>
            <ac:spMk id="5" creationId="{A762DACF-58F6-3AD3-3DA0-985EE13D283D}"/>
          </ac:spMkLst>
        </pc:spChg>
        <pc:spChg chg="add mod">
          <ac:chgData name="Gustafson, Anya S" userId="b819b669-7c61-4bff-8538-f3af62a9dc97" providerId="ADAL" clId="{AD040CCF-9990-445A-85F5-61B51E17EF47}" dt="2025-01-28T15:33:13.714" v="2560" actId="20577"/>
          <ac:spMkLst>
            <pc:docMk/>
            <pc:sldMk cId="2096109531" sldId="3245"/>
            <ac:spMk id="6" creationId="{8F1AD267-B14B-86B9-1053-3172D7E0E47A}"/>
          </ac:spMkLst>
        </pc:spChg>
        <pc:spChg chg="add mod">
          <ac:chgData name="Gustafson, Anya S" userId="b819b669-7c61-4bff-8538-f3af62a9dc97" providerId="ADAL" clId="{AD040CCF-9990-445A-85F5-61B51E17EF47}" dt="2025-01-28T15:46:14.609" v="2666"/>
          <ac:spMkLst>
            <pc:docMk/>
            <pc:sldMk cId="2096109531" sldId="3245"/>
            <ac:spMk id="7" creationId="{01B8F49B-6789-22BC-4CFB-E238BA3455B4}"/>
          </ac:spMkLst>
        </pc:spChg>
      </pc:sldChg>
      <pc:sldChg chg="addSp delSp modSp mod">
        <pc:chgData name="Gustafson, Anya S" userId="b819b669-7c61-4bff-8538-f3af62a9dc97" providerId="ADAL" clId="{AD040CCF-9990-445A-85F5-61B51E17EF47}" dt="2025-01-28T13:22:08.386" v="2428" actId="478"/>
        <pc:sldMkLst>
          <pc:docMk/>
          <pc:sldMk cId="2101278385" sldId="3250"/>
        </pc:sldMkLst>
        <pc:spChg chg="mod">
          <ac:chgData name="Gustafson, Anya S" userId="b819b669-7c61-4bff-8538-f3af62a9dc97" providerId="ADAL" clId="{AD040CCF-9990-445A-85F5-61B51E17EF47}" dt="2025-01-28T13:20:26.619" v="2418" actId="20577"/>
          <ac:spMkLst>
            <pc:docMk/>
            <pc:sldMk cId="2101278385" sldId="3250"/>
            <ac:spMk id="4" creationId="{34F6C804-6389-A8A9-4EE7-A7B591E58B67}"/>
          </ac:spMkLst>
        </pc:spChg>
        <pc:spChg chg="add del">
          <ac:chgData name="Gustafson, Anya S" userId="b819b669-7c61-4bff-8538-f3af62a9dc97" providerId="ADAL" clId="{AD040CCF-9990-445A-85F5-61B51E17EF47}" dt="2025-01-28T13:21:35.866" v="2425" actId="22"/>
          <ac:spMkLst>
            <pc:docMk/>
            <pc:sldMk cId="2101278385" sldId="3250"/>
            <ac:spMk id="7" creationId="{4AC97A0C-9B8F-35B5-9C8B-F8C4DC66C7D2}"/>
          </ac:spMkLst>
        </pc:spChg>
        <pc:picChg chg="add mod">
          <ac:chgData name="Gustafson, Anya S" userId="b819b669-7c61-4bff-8538-f3af62a9dc97" providerId="ADAL" clId="{AD040CCF-9990-445A-85F5-61B51E17EF47}" dt="2025-01-28T13:21:31.774" v="2423" actId="1076"/>
          <ac:picMkLst>
            <pc:docMk/>
            <pc:sldMk cId="2101278385" sldId="3250"/>
            <ac:picMk id="5" creationId="{1A50FAFC-7325-5535-DB80-E7D2A0D7B2ED}"/>
          </ac:picMkLst>
        </pc:picChg>
        <pc:picChg chg="add del mod">
          <ac:chgData name="Gustafson, Anya S" userId="b819b669-7c61-4bff-8538-f3af62a9dc97" providerId="ADAL" clId="{AD040CCF-9990-445A-85F5-61B51E17EF47}" dt="2025-01-28T13:22:08.386" v="2428" actId="478"/>
          <ac:picMkLst>
            <pc:docMk/>
            <pc:sldMk cId="2101278385" sldId="3250"/>
            <ac:picMk id="8" creationId="{A11EC250-8913-F3A1-DF4E-94A0A7CB37CD}"/>
          </ac:picMkLst>
        </pc:picChg>
      </pc:sldChg>
      <pc:sldChg chg="del">
        <pc:chgData name="Gustafson, Anya S" userId="b819b669-7c61-4bff-8538-f3af62a9dc97" providerId="ADAL" clId="{AD040CCF-9990-445A-85F5-61B51E17EF47}" dt="2025-01-15T18:57:59.228" v="84" actId="47"/>
        <pc:sldMkLst>
          <pc:docMk/>
          <pc:sldMk cId="970076341" sldId="3251"/>
        </pc:sldMkLst>
      </pc:sldChg>
      <pc:sldChg chg="modSp mod">
        <pc:chgData name="Gustafson, Anya S" userId="b819b669-7c61-4bff-8538-f3af62a9dc97" providerId="ADAL" clId="{AD040CCF-9990-445A-85F5-61B51E17EF47}" dt="2025-01-15T18:52:49.592" v="30" actId="20577"/>
        <pc:sldMkLst>
          <pc:docMk/>
          <pc:sldMk cId="1463113369" sldId="3252"/>
        </pc:sldMkLst>
        <pc:spChg chg="mod">
          <ac:chgData name="Gustafson, Anya S" userId="b819b669-7c61-4bff-8538-f3af62a9dc97" providerId="ADAL" clId="{AD040CCF-9990-445A-85F5-61B51E17EF47}" dt="2025-01-15T18:52:49.592" v="30" actId="20577"/>
          <ac:spMkLst>
            <pc:docMk/>
            <pc:sldMk cId="1463113369" sldId="3252"/>
            <ac:spMk id="7" creationId="{CEA75BD1-EB2C-ED14-8DC2-8E9BEF03BD40}"/>
          </ac:spMkLst>
        </pc:spChg>
      </pc:sldChg>
      <pc:sldChg chg="modSp del mod">
        <pc:chgData name="Gustafson, Anya S" userId="b819b669-7c61-4bff-8538-f3af62a9dc97" providerId="ADAL" clId="{AD040CCF-9990-445A-85F5-61B51E17EF47}" dt="2025-01-15T18:55:32.896" v="56" actId="47"/>
        <pc:sldMkLst>
          <pc:docMk/>
          <pc:sldMk cId="3758897676" sldId="3253"/>
        </pc:sldMkLst>
      </pc:sldChg>
      <pc:sldChg chg="addSp delSp modSp del mod chgLayout">
        <pc:chgData name="Gustafson, Anya S" userId="b819b669-7c61-4bff-8538-f3af62a9dc97" providerId="ADAL" clId="{AD040CCF-9990-445A-85F5-61B51E17EF47}" dt="2025-01-15T18:55:18.762" v="52" actId="47"/>
        <pc:sldMkLst>
          <pc:docMk/>
          <pc:sldMk cId="4268636295" sldId="3254"/>
        </pc:sldMkLst>
      </pc:sldChg>
      <pc:sldChg chg="del">
        <pc:chgData name="Gustafson, Anya S" userId="b819b669-7c61-4bff-8538-f3af62a9dc97" providerId="ADAL" clId="{AD040CCF-9990-445A-85F5-61B51E17EF47}" dt="2025-01-15T18:57:18.162" v="75" actId="47"/>
        <pc:sldMkLst>
          <pc:docMk/>
          <pc:sldMk cId="120607801" sldId="3255"/>
        </pc:sldMkLst>
      </pc:sldChg>
      <pc:sldChg chg="del">
        <pc:chgData name="Gustafson, Anya S" userId="b819b669-7c61-4bff-8538-f3af62a9dc97" providerId="ADAL" clId="{AD040CCF-9990-445A-85F5-61B51E17EF47}" dt="2025-01-15T18:56:50.846" v="69" actId="47"/>
        <pc:sldMkLst>
          <pc:docMk/>
          <pc:sldMk cId="450472300" sldId="3256"/>
        </pc:sldMkLst>
      </pc:sldChg>
      <pc:sldChg chg="modSp mod">
        <pc:chgData name="Gustafson, Anya S" userId="b819b669-7c61-4bff-8538-f3af62a9dc97" providerId="ADAL" clId="{AD040CCF-9990-445A-85F5-61B51E17EF47}" dt="2025-01-21T18:06:55.046" v="1994" actId="207"/>
        <pc:sldMkLst>
          <pc:docMk/>
          <pc:sldMk cId="221066804" sldId="3478"/>
        </pc:sldMkLst>
        <pc:spChg chg="mod">
          <ac:chgData name="Gustafson, Anya S" userId="b819b669-7c61-4bff-8538-f3af62a9dc97" providerId="ADAL" clId="{AD040CCF-9990-445A-85F5-61B51E17EF47}" dt="2025-01-21T18:06:55.046" v="1994" actId="207"/>
          <ac:spMkLst>
            <pc:docMk/>
            <pc:sldMk cId="221066804" sldId="3478"/>
            <ac:spMk id="5" creationId="{766C1B09-8A0A-637B-AAF1-6EA7ECC8A37B}"/>
          </ac:spMkLst>
        </pc:spChg>
      </pc:sldChg>
      <pc:sldChg chg="del">
        <pc:chgData name="Gustafson, Anya S" userId="b819b669-7c61-4bff-8538-f3af62a9dc97" providerId="ADAL" clId="{AD040CCF-9990-445A-85F5-61B51E17EF47}" dt="2025-01-15T18:56:14.910" v="64" actId="47"/>
        <pc:sldMkLst>
          <pc:docMk/>
          <pc:sldMk cId="3568712247" sldId="3479"/>
        </pc:sldMkLst>
      </pc:sldChg>
      <pc:sldChg chg="addSp delSp modSp add mod">
        <pc:chgData name="Gustafson, Anya S" userId="b819b669-7c61-4bff-8538-f3af62a9dc97" providerId="ADAL" clId="{AD040CCF-9990-445A-85F5-61B51E17EF47}" dt="2025-01-15T18:55:12.378" v="51"/>
        <pc:sldMkLst>
          <pc:docMk/>
          <pc:sldMk cId="3718446478" sldId="3482"/>
        </pc:sldMkLst>
        <pc:picChg chg="add mod">
          <ac:chgData name="Gustafson, Anya S" userId="b819b669-7c61-4bff-8538-f3af62a9dc97" providerId="ADAL" clId="{AD040CCF-9990-445A-85F5-61B51E17EF47}" dt="2025-01-15T18:55:12.378" v="51"/>
          <ac:picMkLst>
            <pc:docMk/>
            <pc:sldMk cId="3718446478" sldId="3482"/>
            <ac:picMk id="9" creationId="{FDEE8DAE-59FE-EF3B-2015-FFDA403C2281}"/>
          </ac:picMkLst>
        </pc:picChg>
      </pc:sldChg>
      <pc:sldChg chg="addSp delSp modSp add mod">
        <pc:chgData name="Gustafson, Anya S" userId="b819b669-7c61-4bff-8538-f3af62a9dc97" providerId="ADAL" clId="{AD040CCF-9990-445A-85F5-61B51E17EF47}" dt="2025-01-15T18:55:30.624" v="55"/>
        <pc:sldMkLst>
          <pc:docMk/>
          <pc:sldMk cId="1550945615" sldId="3483"/>
        </pc:sldMkLst>
        <pc:picChg chg="add mod">
          <ac:chgData name="Gustafson, Anya S" userId="b819b669-7c61-4bff-8538-f3af62a9dc97" providerId="ADAL" clId="{AD040CCF-9990-445A-85F5-61B51E17EF47}" dt="2025-01-15T18:55:30.624" v="55"/>
          <ac:picMkLst>
            <pc:docMk/>
            <pc:sldMk cId="1550945615" sldId="3483"/>
            <ac:picMk id="4" creationId="{7C0CE645-A162-61AB-3B4F-C1720682F545}"/>
          </ac:picMkLst>
        </pc:picChg>
      </pc:sldChg>
      <pc:sldChg chg="addSp delSp modSp add mod">
        <pc:chgData name="Gustafson, Anya S" userId="b819b669-7c61-4bff-8538-f3af62a9dc97" providerId="ADAL" clId="{AD040CCF-9990-445A-85F5-61B51E17EF47}" dt="2025-01-15T18:56:10.814" v="63" actId="1076"/>
        <pc:sldMkLst>
          <pc:docMk/>
          <pc:sldMk cId="3245404275" sldId="3484"/>
        </pc:sldMkLst>
        <pc:graphicFrameChg chg="add mod modGraphic">
          <ac:chgData name="Gustafson, Anya S" userId="b819b669-7c61-4bff-8538-f3af62a9dc97" providerId="ADAL" clId="{AD040CCF-9990-445A-85F5-61B51E17EF47}" dt="2025-01-15T18:56:10.814" v="63" actId="1076"/>
          <ac:graphicFrameMkLst>
            <pc:docMk/>
            <pc:sldMk cId="3245404275" sldId="3484"/>
            <ac:graphicFrameMk id="5" creationId="{04FD20D7-2239-529B-1C0C-2077C2861242}"/>
          </ac:graphicFrameMkLst>
        </pc:graphicFrameChg>
      </pc:sldChg>
      <pc:sldChg chg="addSp delSp modSp add mod">
        <pc:chgData name="Gustafson, Anya S" userId="b819b669-7c61-4bff-8538-f3af62a9dc97" providerId="ADAL" clId="{AD040CCF-9990-445A-85F5-61B51E17EF47}" dt="2025-01-15T18:56:45.277" v="68"/>
        <pc:sldMkLst>
          <pc:docMk/>
          <pc:sldMk cId="1314155716" sldId="3485"/>
        </pc:sldMkLst>
        <pc:graphicFrameChg chg="add mod">
          <ac:chgData name="Gustafson, Anya S" userId="b819b669-7c61-4bff-8538-f3af62a9dc97" providerId="ADAL" clId="{AD040CCF-9990-445A-85F5-61B51E17EF47}" dt="2025-01-15T18:56:37.704" v="67"/>
          <ac:graphicFrameMkLst>
            <pc:docMk/>
            <pc:sldMk cId="1314155716" sldId="3485"/>
            <ac:graphicFrameMk id="4" creationId="{9506EFB8-CF80-3CB0-C9C8-A3E2D6C0A2FB}"/>
          </ac:graphicFrameMkLst>
        </pc:graphicFrameChg>
        <pc:graphicFrameChg chg="add mod">
          <ac:chgData name="Gustafson, Anya S" userId="b819b669-7c61-4bff-8538-f3af62a9dc97" providerId="ADAL" clId="{AD040CCF-9990-445A-85F5-61B51E17EF47}" dt="2025-01-15T18:56:45.277" v="68"/>
          <ac:graphicFrameMkLst>
            <pc:docMk/>
            <pc:sldMk cId="1314155716" sldId="3485"/>
            <ac:graphicFrameMk id="6" creationId="{E2F51E3D-8955-B09D-5FA0-07BF7102724B}"/>
          </ac:graphicFrameMkLst>
        </pc:graphicFrameChg>
      </pc:sldChg>
      <pc:sldChg chg="addSp delSp modSp add mod">
        <pc:chgData name="Gustafson, Anya S" userId="b819b669-7c61-4bff-8538-f3af62a9dc97" providerId="ADAL" clId="{AD040CCF-9990-445A-85F5-61B51E17EF47}" dt="2025-01-15T18:57:14.183" v="74"/>
        <pc:sldMkLst>
          <pc:docMk/>
          <pc:sldMk cId="1615668364" sldId="3486"/>
        </pc:sldMkLst>
        <pc:graphicFrameChg chg="add mod">
          <ac:chgData name="Gustafson, Anya S" userId="b819b669-7c61-4bff-8538-f3af62a9dc97" providerId="ADAL" clId="{AD040CCF-9990-445A-85F5-61B51E17EF47}" dt="2025-01-15T18:57:14.183" v="74"/>
          <ac:graphicFrameMkLst>
            <pc:docMk/>
            <pc:sldMk cId="1615668364" sldId="3486"/>
            <ac:graphicFrameMk id="8" creationId="{9C72B1BE-382C-9401-95C3-3D57B42B38B8}"/>
          </ac:graphicFrameMkLst>
        </pc:graphicFrameChg>
      </pc:sldChg>
      <pc:sldChg chg="delSp modSp add mod">
        <pc:chgData name="Gustafson, Anya S" userId="b819b669-7c61-4bff-8538-f3af62a9dc97" providerId="ADAL" clId="{AD040CCF-9990-445A-85F5-61B51E17EF47}" dt="2025-01-15T18:57:53.668" v="83" actId="20577"/>
        <pc:sldMkLst>
          <pc:docMk/>
          <pc:sldMk cId="2933552651" sldId="3487"/>
        </pc:sldMkLst>
        <pc:spChg chg="mod">
          <ac:chgData name="Gustafson, Anya S" userId="b819b669-7c61-4bff-8538-f3af62a9dc97" providerId="ADAL" clId="{AD040CCF-9990-445A-85F5-61B51E17EF47}" dt="2025-01-15T18:57:53.668" v="83" actId="20577"/>
          <ac:spMkLst>
            <pc:docMk/>
            <pc:sldMk cId="2933552651" sldId="3487"/>
            <ac:spMk id="4" creationId="{B05066C8-7756-9558-4DF9-1C6E22ECBD2E}"/>
          </ac:spMkLst>
        </pc:spChg>
      </pc:sldChg>
      <pc:sldChg chg="modSp mod">
        <pc:chgData name="Gustafson, Anya S" userId="b819b669-7c61-4bff-8538-f3af62a9dc97" providerId="ADAL" clId="{AD040CCF-9990-445A-85F5-61B51E17EF47}" dt="2025-01-21T18:01:08.243" v="1923" actId="20577"/>
        <pc:sldMkLst>
          <pc:docMk/>
          <pc:sldMk cId="717671719" sldId="3488"/>
        </pc:sldMkLst>
        <pc:spChg chg="mod">
          <ac:chgData name="Gustafson, Anya S" userId="b819b669-7c61-4bff-8538-f3af62a9dc97" providerId="ADAL" clId="{AD040CCF-9990-445A-85F5-61B51E17EF47}" dt="2025-01-21T18:01:08.243" v="1923" actId="20577"/>
          <ac:spMkLst>
            <pc:docMk/>
            <pc:sldMk cId="717671719" sldId="3488"/>
            <ac:spMk id="5" creationId="{7C477D3A-4C53-3FDE-9A12-26CEFB403119}"/>
          </ac:spMkLst>
        </pc:spChg>
      </pc:sldChg>
      <pc:sldChg chg="addSp modSp mod">
        <pc:chgData name="Gustafson, Anya S" userId="b819b669-7c61-4bff-8538-f3af62a9dc97" providerId="ADAL" clId="{AD040CCF-9990-445A-85F5-61B51E17EF47}" dt="2025-01-28T15:15:56.897" v="2455" actId="108"/>
        <pc:sldMkLst>
          <pc:docMk/>
          <pc:sldMk cId="3026405355" sldId="3492"/>
        </pc:sldMkLst>
        <pc:spChg chg="mod">
          <ac:chgData name="Gustafson, Anya S" userId="b819b669-7c61-4bff-8538-f3af62a9dc97" providerId="ADAL" clId="{AD040CCF-9990-445A-85F5-61B51E17EF47}" dt="2025-01-28T15:15:56.897" v="2455" actId="108"/>
          <ac:spMkLst>
            <pc:docMk/>
            <pc:sldMk cId="3026405355" sldId="3492"/>
            <ac:spMk id="4" creationId="{BE7F95EC-9EE7-F644-CA6F-D988312314AF}"/>
          </ac:spMkLst>
        </pc:spChg>
        <pc:spChg chg="add mod">
          <ac:chgData name="Gustafson, Anya S" userId="b819b669-7c61-4bff-8538-f3af62a9dc97" providerId="ADAL" clId="{AD040CCF-9990-445A-85F5-61B51E17EF47}" dt="2025-01-28T15:12:56.220" v="2454" actId="1076"/>
          <ac:spMkLst>
            <pc:docMk/>
            <pc:sldMk cId="3026405355" sldId="3492"/>
            <ac:spMk id="5" creationId="{7752B0F9-75C7-F47A-F727-1700C0571BA9}"/>
          </ac:spMkLst>
        </pc:spChg>
      </pc:sldChg>
      <pc:sldChg chg="addSp modSp add mod">
        <pc:chgData name="Gustafson, Anya S" userId="b819b669-7c61-4bff-8538-f3af62a9dc97" providerId="ADAL" clId="{AD040CCF-9990-445A-85F5-61B51E17EF47}" dt="2025-01-21T18:15:22.627" v="2095" actId="20577"/>
        <pc:sldMkLst>
          <pc:docMk/>
          <pc:sldMk cId="1745729225" sldId="3497"/>
        </pc:sldMkLst>
        <pc:spChg chg="mod">
          <ac:chgData name="Gustafson, Anya S" userId="b819b669-7c61-4bff-8538-f3af62a9dc97" providerId="ADAL" clId="{AD040CCF-9990-445A-85F5-61B51E17EF47}" dt="2025-01-21T18:14:55.466" v="2072" actId="313"/>
          <ac:spMkLst>
            <pc:docMk/>
            <pc:sldMk cId="1745729225" sldId="3497"/>
            <ac:spMk id="3" creationId="{17DC61CB-2313-FB41-E608-0D70FF05C8D0}"/>
          </ac:spMkLst>
        </pc:spChg>
        <pc:spChg chg="mod">
          <ac:chgData name="Gustafson, Anya S" userId="b819b669-7c61-4bff-8538-f3af62a9dc97" providerId="ADAL" clId="{AD040CCF-9990-445A-85F5-61B51E17EF47}" dt="2025-01-21T18:14:11.640" v="2043" actId="27636"/>
          <ac:spMkLst>
            <pc:docMk/>
            <pc:sldMk cId="1745729225" sldId="3497"/>
            <ac:spMk id="4" creationId="{B05066C8-7756-9558-4DF9-1C6E22ECBD2E}"/>
          </ac:spMkLst>
        </pc:spChg>
        <pc:spChg chg="add mod">
          <ac:chgData name="Gustafson, Anya S" userId="b819b669-7c61-4bff-8538-f3af62a9dc97" providerId="ADAL" clId="{AD040CCF-9990-445A-85F5-61B51E17EF47}" dt="2025-01-21T18:15:22.627" v="2095" actId="20577"/>
          <ac:spMkLst>
            <pc:docMk/>
            <pc:sldMk cId="1745729225" sldId="3497"/>
            <ac:spMk id="5" creationId="{106F26A7-DC64-4AD4-A12D-05E7C1C8731A}"/>
          </ac:spMkLst>
        </pc:spChg>
        <pc:spChg chg="mod">
          <ac:chgData name="Gustafson, Anya S" userId="b819b669-7c61-4bff-8538-f3af62a9dc97" providerId="ADAL" clId="{AD040CCF-9990-445A-85F5-61B51E17EF47}" dt="2025-01-21T18:15:06.922" v="2082" actId="20577"/>
          <ac:spMkLst>
            <pc:docMk/>
            <pc:sldMk cId="1745729225" sldId="3497"/>
            <ac:spMk id="7" creationId="{CEA75BD1-EB2C-ED14-8DC2-8E9BEF03BD40}"/>
          </ac:spMkLst>
        </pc:spChg>
      </pc:sldChg>
      <pc:sldChg chg="addSp delSp modSp add mod">
        <pc:chgData name="Gustafson, Anya S" userId="b819b669-7c61-4bff-8538-f3af62a9dc97" providerId="ADAL" clId="{AD040CCF-9990-445A-85F5-61B51E17EF47}" dt="2025-01-28T17:57:26.822" v="2742" actId="20577"/>
        <pc:sldMkLst>
          <pc:docMk/>
          <pc:sldMk cId="2356292613" sldId="3499"/>
        </pc:sldMkLst>
        <pc:spChg chg="del">
          <ac:chgData name="Gustafson, Anya S" userId="b819b669-7c61-4bff-8538-f3af62a9dc97" providerId="ADAL" clId="{AD040CCF-9990-445A-85F5-61B51E17EF47}" dt="2025-01-22T19:41:31.780" v="2288" actId="478"/>
          <ac:spMkLst>
            <pc:docMk/>
            <pc:sldMk cId="2356292613" sldId="3499"/>
            <ac:spMk id="4" creationId="{CF725BA9-9AFE-5912-9385-79BDF3549B5D}"/>
          </ac:spMkLst>
        </pc:spChg>
        <pc:spChg chg="mod">
          <ac:chgData name="Gustafson, Anya S" userId="b819b669-7c61-4bff-8538-f3af62a9dc97" providerId="ADAL" clId="{AD040CCF-9990-445A-85F5-61B51E17EF47}" dt="2025-01-28T17:57:26.822" v="2742" actId="20577"/>
          <ac:spMkLst>
            <pc:docMk/>
            <pc:sldMk cId="2356292613" sldId="3499"/>
            <ac:spMk id="6" creationId="{92A0CC6C-A6D5-D7FB-6B87-71FCD5D7F3FC}"/>
          </ac:spMkLst>
        </pc:spChg>
        <pc:spChg chg="add del mod">
          <ac:chgData name="Gustafson, Anya S" userId="b819b669-7c61-4bff-8538-f3af62a9dc97" providerId="ADAL" clId="{AD040CCF-9990-445A-85F5-61B51E17EF47}" dt="2025-01-22T19:43:05.705" v="2311" actId="478"/>
          <ac:spMkLst>
            <pc:docMk/>
            <pc:sldMk cId="2356292613" sldId="3499"/>
            <ac:spMk id="8" creationId="{EECD61DE-0C2B-AF4A-A0EB-D437723ACEA6}"/>
          </ac:spMkLst>
        </pc:spChg>
      </pc:sldChg>
      <pc:sldChg chg="addSp delSp modSp mod">
        <pc:chgData name="Gustafson, Anya S" userId="b819b669-7c61-4bff-8538-f3af62a9dc97" providerId="ADAL" clId="{AD040CCF-9990-445A-85F5-61B51E17EF47}" dt="2025-01-28T15:22:53.195" v="2474" actId="478"/>
        <pc:sldMkLst>
          <pc:docMk/>
          <pc:sldMk cId="1819109769" sldId="3504"/>
        </pc:sldMkLst>
        <pc:spChg chg="add del mod">
          <ac:chgData name="Gustafson, Anya S" userId="b819b669-7c61-4bff-8538-f3af62a9dc97" providerId="ADAL" clId="{AD040CCF-9990-445A-85F5-61B51E17EF47}" dt="2025-01-28T15:22:53.195" v="2474" actId="478"/>
          <ac:spMkLst>
            <pc:docMk/>
            <pc:sldMk cId="1819109769" sldId="3504"/>
            <ac:spMk id="5" creationId="{AD34A48E-9FEF-4455-6257-E64740B05DF0}"/>
          </ac:spMkLst>
        </pc:spChg>
      </pc:sldChg>
      <pc:sldChg chg="addSp modSp mod">
        <pc:chgData name="Gustafson, Anya S" userId="b819b669-7c61-4bff-8538-f3af62a9dc97" providerId="ADAL" clId="{AD040CCF-9990-445A-85F5-61B51E17EF47}" dt="2025-01-28T15:30:04.727" v="2492" actId="1076"/>
        <pc:sldMkLst>
          <pc:docMk/>
          <pc:sldMk cId="1197469798" sldId="3635"/>
        </pc:sldMkLst>
        <pc:spChg chg="add mod">
          <ac:chgData name="Gustafson, Anya S" userId="b819b669-7c61-4bff-8538-f3af62a9dc97" providerId="ADAL" clId="{AD040CCF-9990-445A-85F5-61B51E17EF47}" dt="2025-01-28T15:30:04.727" v="2492" actId="1076"/>
          <ac:spMkLst>
            <pc:docMk/>
            <pc:sldMk cId="1197469798" sldId="3635"/>
            <ac:spMk id="4" creationId="{BE358AB0-C180-188C-49D3-45BE59DAD1AB}"/>
          </ac:spMkLst>
        </pc:spChg>
      </pc:sldChg>
      <pc:sldChg chg="delSp mod">
        <pc:chgData name="Gustafson, Anya S" userId="b819b669-7c61-4bff-8538-f3af62a9dc97" providerId="ADAL" clId="{AD040CCF-9990-445A-85F5-61B51E17EF47}" dt="2025-01-28T15:10:11.793" v="2439" actId="478"/>
        <pc:sldMkLst>
          <pc:docMk/>
          <pc:sldMk cId="3360637154" sldId="3636"/>
        </pc:sldMkLst>
        <pc:spChg chg="del">
          <ac:chgData name="Gustafson, Anya S" userId="b819b669-7c61-4bff-8538-f3af62a9dc97" providerId="ADAL" clId="{AD040CCF-9990-445A-85F5-61B51E17EF47}" dt="2025-01-28T15:10:11.793" v="2439" actId="478"/>
          <ac:spMkLst>
            <pc:docMk/>
            <pc:sldMk cId="3360637154" sldId="3636"/>
            <ac:spMk id="8" creationId="{429655C1-8579-1023-662A-95F8DD857B54}"/>
          </ac:spMkLst>
        </pc:spChg>
      </pc:sldChg>
    </pc:docChg>
  </pc:docChgLst>
  <pc:docChgLst>
    <pc:chgData name="Sepp, Arvo" userId="0fa10bcb-1b71-4eef-bf42-616d7c057f4b" providerId="ADAL" clId="{93E56C36-EBA9-4689-8FB8-CC2E94F8B89E}"/>
    <pc:docChg chg="undo custSel addSld delSld modSld sldOrd">
      <pc:chgData name="Sepp, Arvo" userId="0fa10bcb-1b71-4eef-bf42-616d7c057f4b" providerId="ADAL" clId="{93E56C36-EBA9-4689-8FB8-CC2E94F8B89E}" dt="2025-01-29T19:06:04.021" v="3240"/>
      <pc:docMkLst>
        <pc:docMk/>
      </pc:docMkLst>
      <pc:sldChg chg="modSp mod">
        <pc:chgData name="Sepp, Arvo" userId="0fa10bcb-1b71-4eef-bf42-616d7c057f4b" providerId="ADAL" clId="{93E56C36-EBA9-4689-8FB8-CC2E94F8B89E}" dt="2025-01-20T19:10:18.377" v="2837" actId="21"/>
        <pc:sldMkLst>
          <pc:docMk/>
          <pc:sldMk cId="1739650100" sldId="277"/>
        </pc:sldMkLst>
        <pc:spChg chg="mod">
          <ac:chgData name="Sepp, Arvo" userId="0fa10bcb-1b71-4eef-bf42-616d7c057f4b" providerId="ADAL" clId="{93E56C36-EBA9-4689-8FB8-CC2E94F8B89E}" dt="2025-01-20T19:10:18.377" v="2837" actId="21"/>
          <ac:spMkLst>
            <pc:docMk/>
            <pc:sldMk cId="1739650100" sldId="277"/>
            <ac:spMk id="4" creationId="{24EFA33A-BC77-5E2C-31F9-6D6199B2717D}"/>
          </ac:spMkLst>
        </pc:spChg>
      </pc:sldChg>
      <pc:sldChg chg="addSp delSp modSp mod">
        <pc:chgData name="Sepp, Arvo" userId="0fa10bcb-1b71-4eef-bf42-616d7c057f4b" providerId="ADAL" clId="{93E56C36-EBA9-4689-8FB8-CC2E94F8B89E}" dt="2025-01-28T15:00:25.431" v="3238" actId="478"/>
        <pc:sldMkLst>
          <pc:docMk/>
          <pc:sldMk cId="3236604134" sldId="3221"/>
        </pc:sldMkLst>
        <pc:spChg chg="mod">
          <ac:chgData name="Sepp, Arvo" userId="0fa10bcb-1b71-4eef-bf42-616d7c057f4b" providerId="ADAL" clId="{93E56C36-EBA9-4689-8FB8-CC2E94F8B89E}" dt="2025-01-15T17:44:05.383" v="339" actId="20577"/>
          <ac:spMkLst>
            <pc:docMk/>
            <pc:sldMk cId="3236604134" sldId="3221"/>
            <ac:spMk id="3" creationId="{B2C43D57-8CAA-4FE0-0903-1A5FF8DF1701}"/>
          </ac:spMkLst>
        </pc:spChg>
        <pc:spChg chg="add mod">
          <ac:chgData name="Sepp, Arvo" userId="0fa10bcb-1b71-4eef-bf42-616d7c057f4b" providerId="ADAL" clId="{93E56C36-EBA9-4689-8FB8-CC2E94F8B89E}" dt="2025-01-28T14:35:29.735" v="3154" actId="20577"/>
          <ac:spMkLst>
            <pc:docMk/>
            <pc:sldMk cId="3236604134" sldId="3221"/>
            <ac:spMk id="5" creationId="{9892E3D8-3D9E-4269-3D08-7D808015C8BC}"/>
          </ac:spMkLst>
        </pc:spChg>
        <pc:spChg chg="add del mod">
          <ac:chgData name="Sepp, Arvo" userId="0fa10bcb-1b71-4eef-bf42-616d7c057f4b" providerId="ADAL" clId="{93E56C36-EBA9-4689-8FB8-CC2E94F8B89E}" dt="2025-01-23T19:17:15.996" v="2956" actId="478"/>
          <ac:spMkLst>
            <pc:docMk/>
            <pc:sldMk cId="3236604134" sldId="3221"/>
            <ac:spMk id="6" creationId="{390C64E5-E5BE-AFEA-022E-5B313778BABD}"/>
          </ac:spMkLst>
        </pc:spChg>
        <pc:spChg chg="del">
          <ac:chgData name="Sepp, Arvo" userId="0fa10bcb-1b71-4eef-bf42-616d7c057f4b" providerId="ADAL" clId="{93E56C36-EBA9-4689-8FB8-CC2E94F8B89E}" dt="2025-01-28T15:00:25.431" v="3238" actId="478"/>
          <ac:spMkLst>
            <pc:docMk/>
            <pc:sldMk cId="3236604134" sldId="3221"/>
            <ac:spMk id="8" creationId="{4E1B5E40-45E5-BA40-5228-C2EA030A9726}"/>
          </ac:spMkLst>
        </pc:spChg>
        <pc:spChg chg="add mod">
          <ac:chgData name="Sepp, Arvo" userId="0fa10bcb-1b71-4eef-bf42-616d7c057f4b" providerId="ADAL" clId="{93E56C36-EBA9-4689-8FB8-CC2E94F8B89E}" dt="2025-01-17T16:09:08.922" v="1609" actId="113"/>
          <ac:spMkLst>
            <pc:docMk/>
            <pc:sldMk cId="3236604134" sldId="3221"/>
            <ac:spMk id="11" creationId="{8360C3BE-86BE-1D4C-135F-686114668E65}"/>
          </ac:spMkLst>
        </pc:spChg>
        <pc:spChg chg="add del mod">
          <ac:chgData name="Sepp, Arvo" userId="0fa10bcb-1b71-4eef-bf42-616d7c057f4b" providerId="ADAL" clId="{93E56C36-EBA9-4689-8FB8-CC2E94F8B89E}" dt="2025-01-23T19:16:35.191" v="2938" actId="478"/>
          <ac:spMkLst>
            <pc:docMk/>
            <pc:sldMk cId="3236604134" sldId="3221"/>
            <ac:spMk id="15" creationId="{298A68D4-1888-FF6A-0914-C57ADC65D249}"/>
          </ac:spMkLst>
        </pc:spChg>
        <pc:grpChg chg="add del mod">
          <ac:chgData name="Sepp, Arvo" userId="0fa10bcb-1b71-4eef-bf42-616d7c057f4b" providerId="ADAL" clId="{93E56C36-EBA9-4689-8FB8-CC2E94F8B89E}" dt="2025-01-23T19:25:04.806" v="3014" actId="478"/>
          <ac:grpSpMkLst>
            <pc:docMk/>
            <pc:sldMk cId="3236604134" sldId="3221"/>
            <ac:grpSpMk id="18" creationId="{3B8CCDDC-6024-E6B2-E82E-B28B8F6C929A}"/>
          </ac:grpSpMkLst>
        </pc:grpChg>
        <pc:grpChg chg="add mod">
          <ac:chgData name="Sepp, Arvo" userId="0fa10bcb-1b71-4eef-bf42-616d7c057f4b" providerId="ADAL" clId="{93E56C36-EBA9-4689-8FB8-CC2E94F8B89E}" dt="2025-01-23T19:31:50.085" v="3110" actId="14100"/>
          <ac:grpSpMkLst>
            <pc:docMk/>
            <pc:sldMk cId="3236604134" sldId="3221"/>
            <ac:grpSpMk id="23" creationId="{87B6AA77-8AA5-D0FD-0683-F83A2216C745}"/>
          </ac:grpSpMkLst>
        </pc:grpChg>
        <pc:graphicFrameChg chg="add mod">
          <ac:chgData name="Sepp, Arvo" userId="0fa10bcb-1b71-4eef-bf42-616d7c057f4b" providerId="ADAL" clId="{93E56C36-EBA9-4689-8FB8-CC2E94F8B89E}" dt="2025-01-23T19:32:06.185" v="3112"/>
          <ac:graphicFrameMkLst>
            <pc:docMk/>
            <pc:sldMk cId="3236604134" sldId="3221"/>
            <ac:graphicFrameMk id="19" creationId="{24F28FF2-6BFD-856F-1C64-790E83FCB878}"/>
          </ac:graphicFrameMkLst>
        </pc:graphicFrameChg>
        <pc:picChg chg="add mod">
          <ac:chgData name="Sepp, Arvo" userId="0fa10bcb-1b71-4eef-bf42-616d7c057f4b" providerId="ADAL" clId="{93E56C36-EBA9-4689-8FB8-CC2E94F8B89E}" dt="2025-01-17T16:07:51.722" v="1596" actId="14100"/>
          <ac:picMkLst>
            <pc:docMk/>
            <pc:sldMk cId="3236604134" sldId="3221"/>
            <ac:picMk id="4" creationId="{16DB6286-1081-4867-CDA5-DE97AC56ABC2}"/>
          </ac:picMkLst>
        </pc:picChg>
        <pc:picChg chg="add mod">
          <ac:chgData name="Sepp, Arvo" userId="0fa10bcb-1b71-4eef-bf42-616d7c057f4b" providerId="ADAL" clId="{93E56C36-EBA9-4689-8FB8-CC2E94F8B89E}" dt="2025-01-23T19:23:38.460" v="2999" actId="164"/>
          <ac:picMkLst>
            <pc:docMk/>
            <pc:sldMk cId="3236604134" sldId="3221"/>
            <ac:picMk id="9" creationId="{5F102087-4D9D-0EC0-BEE4-40FB3FAD539E}"/>
          </ac:picMkLst>
        </pc:picChg>
        <pc:picChg chg="add mod">
          <ac:chgData name="Sepp, Arvo" userId="0fa10bcb-1b71-4eef-bf42-616d7c057f4b" providerId="ADAL" clId="{93E56C36-EBA9-4689-8FB8-CC2E94F8B89E}" dt="2025-01-17T16:08:10.422" v="1601" actId="14100"/>
          <ac:picMkLst>
            <pc:docMk/>
            <pc:sldMk cId="3236604134" sldId="3221"/>
            <ac:picMk id="10" creationId="{5C88D9A0-FCB9-D1CF-72E3-49DF8F510B9F}"/>
          </ac:picMkLst>
        </pc:picChg>
        <pc:cxnChg chg="add mod">
          <ac:chgData name="Sepp, Arvo" userId="0fa10bcb-1b71-4eef-bf42-616d7c057f4b" providerId="ADAL" clId="{93E56C36-EBA9-4689-8FB8-CC2E94F8B89E}" dt="2025-01-23T19:23:38.460" v="2999" actId="164"/>
          <ac:cxnSpMkLst>
            <pc:docMk/>
            <pc:sldMk cId="3236604134" sldId="3221"/>
            <ac:cxnSpMk id="12" creationId="{E875E58A-2F91-564D-E21A-D6284F8BB340}"/>
          </ac:cxnSpMkLst>
        </pc:cxnChg>
        <pc:cxnChg chg="add mod">
          <ac:chgData name="Sepp, Arvo" userId="0fa10bcb-1b71-4eef-bf42-616d7c057f4b" providerId="ADAL" clId="{93E56C36-EBA9-4689-8FB8-CC2E94F8B89E}" dt="2025-01-17T16:11:13.769" v="1674" actId="692"/>
          <ac:cxnSpMkLst>
            <pc:docMk/>
            <pc:sldMk cId="3236604134" sldId="3221"/>
            <ac:cxnSpMk id="13" creationId="{6BBE4B75-A446-6130-E99D-FB6B4D461A7D}"/>
          </ac:cxnSpMkLst>
        </pc:cxnChg>
        <pc:cxnChg chg="add mod">
          <ac:chgData name="Sepp, Arvo" userId="0fa10bcb-1b71-4eef-bf42-616d7c057f4b" providerId="ADAL" clId="{93E56C36-EBA9-4689-8FB8-CC2E94F8B89E}" dt="2025-01-23T19:23:38.460" v="2999" actId="164"/>
          <ac:cxnSpMkLst>
            <pc:docMk/>
            <pc:sldMk cId="3236604134" sldId="3221"/>
            <ac:cxnSpMk id="17" creationId="{8D8BC43F-B666-42E0-7A76-0E900411A096}"/>
          </ac:cxnSpMkLst>
        </pc:cxnChg>
        <pc:cxnChg chg="add mod">
          <ac:chgData name="Sepp, Arvo" userId="0fa10bcb-1b71-4eef-bf42-616d7c057f4b" providerId="ADAL" clId="{93E56C36-EBA9-4689-8FB8-CC2E94F8B89E}" dt="2025-01-28T14:22:38.239" v="3125" actId="1076"/>
          <ac:cxnSpMkLst>
            <pc:docMk/>
            <pc:sldMk cId="3236604134" sldId="3221"/>
            <ac:cxnSpMk id="20" creationId="{725C8C0A-CD6B-8768-0AC7-0C24BDDA8904}"/>
          </ac:cxnSpMkLst>
        </pc:cxnChg>
      </pc:sldChg>
      <pc:sldChg chg="addSp delSp modSp mod">
        <pc:chgData name="Sepp, Arvo" userId="0fa10bcb-1b71-4eef-bf42-616d7c057f4b" providerId="ADAL" clId="{93E56C36-EBA9-4689-8FB8-CC2E94F8B89E}" dt="2025-01-17T17:31:32.231" v="2732" actId="20577"/>
        <pc:sldMkLst>
          <pc:docMk/>
          <pc:sldMk cId="3711919561" sldId="3222"/>
        </pc:sldMkLst>
        <pc:spChg chg="mod">
          <ac:chgData name="Sepp, Arvo" userId="0fa10bcb-1b71-4eef-bf42-616d7c057f4b" providerId="ADAL" clId="{93E56C36-EBA9-4689-8FB8-CC2E94F8B89E}" dt="2025-01-17T17:31:12.331" v="2722" actId="20577"/>
          <ac:spMkLst>
            <pc:docMk/>
            <pc:sldMk cId="3711919561" sldId="3222"/>
            <ac:spMk id="7" creationId="{03F699EC-8BA8-771D-26EA-7CB27DF48201}"/>
          </ac:spMkLst>
        </pc:spChg>
        <pc:spChg chg="add mod">
          <ac:chgData name="Sepp, Arvo" userId="0fa10bcb-1b71-4eef-bf42-616d7c057f4b" providerId="ADAL" clId="{93E56C36-EBA9-4689-8FB8-CC2E94F8B89E}" dt="2025-01-14T17:41:40.894" v="11"/>
          <ac:spMkLst>
            <pc:docMk/>
            <pc:sldMk cId="3711919561" sldId="3222"/>
            <ac:spMk id="13" creationId="{88FE2549-F49B-C6D8-CD74-2912BF8CDB92}"/>
          </ac:spMkLst>
        </pc:spChg>
        <pc:spChg chg="add mod">
          <ac:chgData name="Sepp, Arvo" userId="0fa10bcb-1b71-4eef-bf42-616d7c057f4b" providerId="ADAL" clId="{93E56C36-EBA9-4689-8FB8-CC2E94F8B89E}" dt="2025-01-14T17:41:40.894" v="11"/>
          <ac:spMkLst>
            <pc:docMk/>
            <pc:sldMk cId="3711919561" sldId="3222"/>
            <ac:spMk id="14" creationId="{C44390D7-CFF2-8B65-4C57-6566950A63BB}"/>
          </ac:spMkLst>
        </pc:spChg>
        <pc:spChg chg="add mod">
          <ac:chgData name="Sepp, Arvo" userId="0fa10bcb-1b71-4eef-bf42-616d7c057f4b" providerId="ADAL" clId="{93E56C36-EBA9-4689-8FB8-CC2E94F8B89E}" dt="2025-01-14T17:41:40.894" v="11"/>
          <ac:spMkLst>
            <pc:docMk/>
            <pc:sldMk cId="3711919561" sldId="3222"/>
            <ac:spMk id="15" creationId="{7ED68421-462E-62D7-F4C2-355D81944171}"/>
          </ac:spMkLst>
        </pc:spChg>
        <pc:spChg chg="add mod">
          <ac:chgData name="Sepp, Arvo" userId="0fa10bcb-1b71-4eef-bf42-616d7c057f4b" providerId="ADAL" clId="{93E56C36-EBA9-4689-8FB8-CC2E94F8B89E}" dt="2025-01-17T17:22:26.401" v="2604" actId="20577"/>
          <ac:spMkLst>
            <pc:docMk/>
            <pc:sldMk cId="3711919561" sldId="3222"/>
            <ac:spMk id="16" creationId="{B01B1C9A-EA4A-35EB-C99B-AB28AD1D8F67}"/>
          </ac:spMkLst>
        </pc:spChg>
        <pc:spChg chg="add mod">
          <ac:chgData name="Sepp, Arvo" userId="0fa10bcb-1b71-4eef-bf42-616d7c057f4b" providerId="ADAL" clId="{93E56C36-EBA9-4689-8FB8-CC2E94F8B89E}" dt="2025-01-17T17:31:32.231" v="2732" actId="20577"/>
          <ac:spMkLst>
            <pc:docMk/>
            <pc:sldMk cId="3711919561" sldId="3222"/>
            <ac:spMk id="17" creationId="{6AD278D2-FCC9-D777-1D26-997376B0476B}"/>
          </ac:spMkLst>
        </pc:spChg>
        <pc:spChg chg="add mod">
          <ac:chgData name="Sepp, Arvo" userId="0fa10bcb-1b71-4eef-bf42-616d7c057f4b" providerId="ADAL" clId="{93E56C36-EBA9-4689-8FB8-CC2E94F8B89E}" dt="2025-01-17T17:24:31.055" v="2631" actId="20577"/>
          <ac:spMkLst>
            <pc:docMk/>
            <pc:sldMk cId="3711919561" sldId="3222"/>
            <ac:spMk id="18" creationId="{B7D8B296-9BBF-C44D-3D90-9C1D142F683E}"/>
          </ac:spMkLst>
        </pc:spChg>
        <pc:spChg chg="add mod">
          <ac:chgData name="Sepp, Arvo" userId="0fa10bcb-1b71-4eef-bf42-616d7c057f4b" providerId="ADAL" clId="{93E56C36-EBA9-4689-8FB8-CC2E94F8B89E}" dt="2025-01-14T17:41:40.894" v="11"/>
          <ac:spMkLst>
            <pc:docMk/>
            <pc:sldMk cId="3711919561" sldId="3222"/>
            <ac:spMk id="24" creationId="{E94013A4-D6AD-0A94-6916-D4681D63A7ED}"/>
          </ac:spMkLst>
        </pc:spChg>
        <pc:picChg chg="add mod">
          <ac:chgData name="Sepp, Arvo" userId="0fa10bcb-1b71-4eef-bf42-616d7c057f4b" providerId="ADAL" clId="{93E56C36-EBA9-4689-8FB8-CC2E94F8B89E}" dt="2025-01-14T17:41:40.894" v="11"/>
          <ac:picMkLst>
            <pc:docMk/>
            <pc:sldMk cId="3711919561" sldId="3222"/>
            <ac:picMk id="19" creationId="{6C66F45A-A4F8-1C3F-5492-D595CE1DDC75}"/>
          </ac:picMkLst>
        </pc:picChg>
        <pc:picChg chg="add mod">
          <ac:chgData name="Sepp, Arvo" userId="0fa10bcb-1b71-4eef-bf42-616d7c057f4b" providerId="ADAL" clId="{93E56C36-EBA9-4689-8FB8-CC2E94F8B89E}" dt="2025-01-14T17:41:40.894" v="11"/>
          <ac:picMkLst>
            <pc:docMk/>
            <pc:sldMk cId="3711919561" sldId="3222"/>
            <ac:picMk id="20" creationId="{CFF9839E-C717-4D72-CDBD-2F6273F947CF}"/>
          </ac:picMkLst>
        </pc:picChg>
        <pc:picChg chg="add mod">
          <ac:chgData name="Sepp, Arvo" userId="0fa10bcb-1b71-4eef-bf42-616d7c057f4b" providerId="ADAL" clId="{93E56C36-EBA9-4689-8FB8-CC2E94F8B89E}" dt="2025-01-14T17:41:40.894" v="11"/>
          <ac:picMkLst>
            <pc:docMk/>
            <pc:sldMk cId="3711919561" sldId="3222"/>
            <ac:picMk id="21" creationId="{92836ED3-EBE3-1F34-82F1-B1E42D705382}"/>
          </ac:picMkLst>
        </pc:picChg>
        <pc:picChg chg="add mod">
          <ac:chgData name="Sepp, Arvo" userId="0fa10bcb-1b71-4eef-bf42-616d7c057f4b" providerId="ADAL" clId="{93E56C36-EBA9-4689-8FB8-CC2E94F8B89E}" dt="2025-01-14T17:41:40.894" v="11"/>
          <ac:picMkLst>
            <pc:docMk/>
            <pc:sldMk cId="3711919561" sldId="3222"/>
            <ac:picMk id="22" creationId="{95EA6A27-ECAE-847C-FE53-5190C72B7F14}"/>
          </ac:picMkLst>
        </pc:picChg>
        <pc:picChg chg="add mod">
          <ac:chgData name="Sepp, Arvo" userId="0fa10bcb-1b71-4eef-bf42-616d7c057f4b" providerId="ADAL" clId="{93E56C36-EBA9-4689-8FB8-CC2E94F8B89E}" dt="2025-01-14T17:41:40.894" v="11"/>
          <ac:picMkLst>
            <pc:docMk/>
            <pc:sldMk cId="3711919561" sldId="3222"/>
            <ac:picMk id="23" creationId="{DF10E421-D0A2-6468-ECED-B62C95B42829}"/>
          </ac:picMkLst>
        </pc:picChg>
      </pc:sldChg>
      <pc:sldChg chg="addSp delSp modSp add del mod">
        <pc:chgData name="Sepp, Arvo" userId="0fa10bcb-1b71-4eef-bf42-616d7c057f4b" providerId="ADAL" clId="{93E56C36-EBA9-4689-8FB8-CC2E94F8B89E}" dt="2025-01-17T17:17:32.084" v="2551" actId="47"/>
        <pc:sldMkLst>
          <pc:docMk/>
          <pc:sldMk cId="1127433144" sldId="3480"/>
        </pc:sldMkLst>
      </pc:sldChg>
      <pc:sldChg chg="addSp delSp modSp add mod">
        <pc:chgData name="Sepp, Arvo" userId="0fa10bcb-1b71-4eef-bf42-616d7c057f4b" providerId="ADAL" clId="{93E56C36-EBA9-4689-8FB8-CC2E94F8B89E}" dt="2025-01-21T19:16:10.202" v="2881" actId="1037"/>
        <pc:sldMkLst>
          <pc:docMk/>
          <pc:sldMk cId="1928719152" sldId="3481"/>
        </pc:sldMkLst>
        <pc:spChg chg="mod">
          <ac:chgData name="Sepp, Arvo" userId="0fa10bcb-1b71-4eef-bf42-616d7c057f4b" providerId="ADAL" clId="{93E56C36-EBA9-4689-8FB8-CC2E94F8B89E}" dt="2025-01-21T19:16:02.898" v="2859" actId="20577"/>
          <ac:spMkLst>
            <pc:docMk/>
            <pc:sldMk cId="1928719152" sldId="3481"/>
            <ac:spMk id="3" creationId="{B2C43D57-8CAA-4FE0-0903-1A5FF8DF1701}"/>
          </ac:spMkLst>
        </pc:spChg>
        <pc:spChg chg="mod">
          <ac:chgData name="Sepp, Arvo" userId="0fa10bcb-1b71-4eef-bf42-616d7c057f4b" providerId="ADAL" clId="{93E56C36-EBA9-4689-8FB8-CC2E94F8B89E}" dt="2025-01-17T17:32:28.601" v="2773" actId="20577"/>
          <ac:spMkLst>
            <pc:docMk/>
            <pc:sldMk cId="1928719152" sldId="3481"/>
            <ac:spMk id="4" creationId="{73C4874D-3C6A-6284-61DD-0663655EBB58}"/>
          </ac:spMkLst>
        </pc:spChg>
        <pc:spChg chg="add del mod">
          <ac:chgData name="Sepp, Arvo" userId="0fa10bcb-1b71-4eef-bf42-616d7c057f4b" providerId="ADAL" clId="{93E56C36-EBA9-4689-8FB8-CC2E94F8B89E}" dt="2025-01-21T19:15:31.492" v="2849" actId="478"/>
          <ac:spMkLst>
            <pc:docMk/>
            <pc:sldMk cId="1928719152" sldId="3481"/>
            <ac:spMk id="5" creationId="{DD4C5071-0FBA-54C4-4395-F91852E9D583}"/>
          </ac:spMkLst>
        </pc:spChg>
        <pc:picChg chg="add mod">
          <ac:chgData name="Sepp, Arvo" userId="0fa10bcb-1b71-4eef-bf42-616d7c057f4b" providerId="ADAL" clId="{93E56C36-EBA9-4689-8FB8-CC2E94F8B89E}" dt="2025-01-21T19:16:10.202" v="2881" actId="1037"/>
          <ac:picMkLst>
            <pc:docMk/>
            <pc:sldMk cId="1928719152" sldId="3481"/>
            <ac:picMk id="6" creationId="{72207169-DBBB-FFA3-DA2F-E3D4C32F963A}"/>
          </ac:picMkLst>
        </pc:picChg>
      </pc:sldChg>
      <pc:sldChg chg="mod">
        <pc:chgData name="Sepp, Arvo" userId="0fa10bcb-1b71-4eef-bf42-616d7c057f4b" providerId="ADAL" clId="{93E56C36-EBA9-4689-8FB8-CC2E94F8B89E}" dt="2025-01-28T14:34:13.445" v="3149" actId="27918"/>
        <pc:sldMkLst>
          <pc:docMk/>
          <pc:sldMk cId="1615668364" sldId="3486"/>
        </pc:sldMkLst>
      </pc:sldChg>
      <pc:sldChg chg="modSp add mod ord">
        <pc:chgData name="Sepp, Arvo" userId="0fa10bcb-1b71-4eef-bf42-616d7c057f4b" providerId="ADAL" clId="{93E56C36-EBA9-4689-8FB8-CC2E94F8B89E}" dt="2025-01-20T19:13:17.372" v="2848" actId="20577"/>
        <pc:sldMkLst>
          <pc:docMk/>
          <pc:sldMk cId="2658454360" sldId="3489"/>
        </pc:sldMkLst>
        <pc:spChg chg="mod">
          <ac:chgData name="Sepp, Arvo" userId="0fa10bcb-1b71-4eef-bf42-616d7c057f4b" providerId="ADAL" clId="{93E56C36-EBA9-4689-8FB8-CC2E94F8B89E}" dt="2025-01-17T17:15:46.360" v="2532" actId="20577"/>
          <ac:spMkLst>
            <pc:docMk/>
            <pc:sldMk cId="2658454360" sldId="3489"/>
            <ac:spMk id="3" creationId="{B2C43D57-8CAA-4FE0-0903-1A5FF8DF1701}"/>
          </ac:spMkLst>
        </pc:spChg>
        <pc:spChg chg="mod">
          <ac:chgData name="Sepp, Arvo" userId="0fa10bcb-1b71-4eef-bf42-616d7c057f4b" providerId="ADAL" clId="{93E56C36-EBA9-4689-8FB8-CC2E94F8B89E}" dt="2025-01-20T19:13:17.372" v="2848" actId="20577"/>
          <ac:spMkLst>
            <pc:docMk/>
            <pc:sldMk cId="2658454360" sldId="3489"/>
            <ac:spMk id="4" creationId="{24EFA33A-BC77-5E2C-31F9-6D6199B2717D}"/>
          </ac:spMkLst>
        </pc:spChg>
      </pc:sldChg>
      <pc:sldChg chg="modSp del mod">
        <pc:chgData name="Sepp, Arvo" userId="0fa10bcb-1b71-4eef-bf42-616d7c057f4b" providerId="ADAL" clId="{93E56C36-EBA9-4689-8FB8-CC2E94F8B89E}" dt="2025-01-23T19:35:29.688" v="3117" actId="47"/>
        <pc:sldMkLst>
          <pc:docMk/>
          <pc:sldMk cId="2487673436" sldId="3500"/>
        </pc:sldMkLst>
        <pc:graphicFrameChg chg="mod">
          <ac:chgData name="Sepp, Arvo" userId="0fa10bcb-1b71-4eef-bf42-616d7c057f4b" providerId="ADAL" clId="{93E56C36-EBA9-4689-8FB8-CC2E94F8B89E}" dt="2025-01-23T19:15:51.546" v="2927" actId="692"/>
          <ac:graphicFrameMkLst>
            <pc:docMk/>
            <pc:sldMk cId="2487673436" sldId="3500"/>
            <ac:graphicFrameMk id="5" creationId="{40916243-19CC-AB3C-7A24-D97FBED0579B}"/>
          </ac:graphicFrameMkLst>
        </pc:graphicFrameChg>
      </pc:sldChg>
      <pc:sldChg chg="ord">
        <pc:chgData name="Sepp, Arvo" userId="0fa10bcb-1b71-4eef-bf42-616d7c057f4b" providerId="ADAL" clId="{93E56C36-EBA9-4689-8FB8-CC2E94F8B89E}" dt="2025-01-29T19:06:04.021" v="3240"/>
        <pc:sldMkLst>
          <pc:docMk/>
          <pc:sldMk cId="3360637154" sldId="3636"/>
        </pc:sldMkLst>
      </pc:sldChg>
      <pc:sldChg chg="addSp delSp modSp new del mod">
        <pc:chgData name="Sepp, Arvo" userId="0fa10bcb-1b71-4eef-bf42-616d7c057f4b" providerId="ADAL" clId="{93E56C36-EBA9-4689-8FB8-CC2E94F8B89E}" dt="2025-01-28T14:42:26.619" v="3237" actId="47"/>
        <pc:sldMkLst>
          <pc:docMk/>
          <pc:sldMk cId="3377053655" sldId="3638"/>
        </pc:sldMkLst>
        <pc:spChg chg="del">
          <ac:chgData name="Sepp, Arvo" userId="0fa10bcb-1b71-4eef-bf42-616d7c057f4b" providerId="ADAL" clId="{93E56C36-EBA9-4689-8FB8-CC2E94F8B89E}" dt="2025-01-28T14:30:57.193" v="3147" actId="478"/>
          <ac:spMkLst>
            <pc:docMk/>
            <pc:sldMk cId="3377053655" sldId="3638"/>
            <ac:spMk id="4" creationId="{97579BEA-EC6A-94D4-AFCA-9D680F4C6FBE}"/>
          </ac:spMkLst>
        </pc:spChg>
        <pc:graphicFrameChg chg="add del mod">
          <ac:chgData name="Sepp, Arvo" userId="0fa10bcb-1b71-4eef-bf42-616d7c057f4b" providerId="ADAL" clId="{93E56C36-EBA9-4689-8FB8-CC2E94F8B89E}" dt="2025-01-28T14:38:23.748" v="3205" actId="478"/>
          <ac:graphicFrameMkLst>
            <pc:docMk/>
            <pc:sldMk cId="3377053655" sldId="3638"/>
            <ac:graphicFrameMk id="4" creationId="{931E1A16-8790-4621-EB71-1D641BC91948}"/>
          </ac:graphicFrameMkLst>
        </pc:graphicFrameChg>
        <pc:graphicFrameChg chg="add del mod">
          <ac:chgData name="Sepp, Arvo" userId="0fa10bcb-1b71-4eef-bf42-616d7c057f4b" providerId="ADAL" clId="{93E56C36-EBA9-4689-8FB8-CC2E94F8B89E}" dt="2025-01-28T14:39:52.378" v="3220" actId="478"/>
          <ac:graphicFrameMkLst>
            <pc:docMk/>
            <pc:sldMk cId="3377053655" sldId="3638"/>
            <ac:graphicFrameMk id="5" creationId="{0DF67823-C1AD-EB3B-DF18-B32BD2FF7B9C}"/>
          </ac:graphicFrameMkLst>
        </pc:graphicFrameChg>
        <pc:graphicFrameChg chg="add del mod">
          <ac:chgData name="Sepp, Arvo" userId="0fa10bcb-1b71-4eef-bf42-616d7c057f4b" providerId="ADAL" clId="{93E56C36-EBA9-4689-8FB8-CC2E94F8B89E}" dt="2025-01-28T14:24:29.609" v="3128" actId="478"/>
          <ac:graphicFrameMkLst>
            <pc:docMk/>
            <pc:sldMk cId="3377053655" sldId="3638"/>
            <ac:graphicFrameMk id="5" creationId="{326BC59C-C457-BC8E-241B-E9BD9230402A}"/>
          </ac:graphicFrameMkLst>
        </pc:graphicFrameChg>
        <pc:graphicFrameChg chg="add mod">
          <ac:chgData name="Sepp, Arvo" userId="0fa10bcb-1b71-4eef-bf42-616d7c057f4b" providerId="ADAL" clId="{93E56C36-EBA9-4689-8FB8-CC2E94F8B89E}" dt="2025-01-28T14:41:47.884" v="3235" actId="692"/>
          <ac:graphicFrameMkLst>
            <pc:docMk/>
            <pc:sldMk cId="3377053655" sldId="3638"/>
            <ac:graphicFrameMk id="6" creationId="{B0E09FBC-7E6E-43B5-3968-0E351B5C5BAA}"/>
          </ac:graphicFrameMkLst>
        </pc:graphicFrameChg>
        <pc:graphicFrameChg chg="add del mod">
          <ac:chgData name="Sepp, Arvo" userId="0fa10bcb-1b71-4eef-bf42-616d7c057f4b" providerId="ADAL" clId="{93E56C36-EBA9-4689-8FB8-CC2E94F8B89E}" dt="2025-01-28T14:31:01.103" v="3148" actId="478"/>
          <ac:graphicFrameMkLst>
            <pc:docMk/>
            <pc:sldMk cId="3377053655" sldId="3638"/>
            <ac:graphicFrameMk id="6" creationId="{D3EB1EDA-0281-E5B9-843D-AE71B4BF9922}"/>
          </ac:graphicFrameMkLst>
        </pc:graphicFrameChg>
      </pc:sldChg>
    </pc:docChg>
  </pc:docChgLst>
  <pc:docChgLst>
    <pc:chgData name="Barnett, Jesse J" userId="ad8bf192-686b-4ea3-b6e4-8f7a24daff38" providerId="ADAL" clId="{E6D63B03-9F4D-47D7-845F-549BE789D3F8}"/>
    <pc:docChg chg="undo custSel addSld delSld modSld sldOrd modMainMaster">
      <pc:chgData name="Barnett, Jesse J" userId="ad8bf192-686b-4ea3-b6e4-8f7a24daff38" providerId="ADAL" clId="{E6D63B03-9F4D-47D7-845F-549BE789D3F8}" dt="2025-01-22T13:37:58.448" v="1799" actId="1035"/>
      <pc:docMkLst>
        <pc:docMk/>
      </pc:docMkLst>
      <pc:sldChg chg="modSp mod">
        <pc:chgData name="Barnett, Jesse J" userId="ad8bf192-686b-4ea3-b6e4-8f7a24daff38" providerId="ADAL" clId="{E6D63B03-9F4D-47D7-845F-549BE789D3F8}" dt="2025-01-13T19:14:13.082" v="124" actId="20577"/>
        <pc:sldMkLst>
          <pc:docMk/>
          <pc:sldMk cId="3149625725" sldId="273"/>
        </pc:sldMkLst>
        <pc:spChg chg="mod">
          <ac:chgData name="Barnett, Jesse J" userId="ad8bf192-686b-4ea3-b6e4-8f7a24daff38" providerId="ADAL" clId="{E6D63B03-9F4D-47D7-845F-549BE789D3F8}" dt="2025-01-13T19:14:13.082" v="124" actId="20577"/>
          <ac:spMkLst>
            <pc:docMk/>
            <pc:sldMk cId="3149625725" sldId="273"/>
            <ac:spMk id="4" creationId="{B1918DFB-2958-C839-64FC-FDCBCC5874E4}"/>
          </ac:spMkLst>
        </pc:spChg>
      </pc:sldChg>
      <pc:sldChg chg="del">
        <pc:chgData name="Barnett, Jesse J" userId="ad8bf192-686b-4ea3-b6e4-8f7a24daff38" providerId="ADAL" clId="{E6D63B03-9F4D-47D7-845F-549BE789D3F8}" dt="2025-01-09T20:21:06.996" v="15" actId="47"/>
        <pc:sldMkLst>
          <pc:docMk/>
          <pc:sldMk cId="2801119715" sldId="276"/>
        </pc:sldMkLst>
      </pc:sldChg>
      <pc:sldChg chg="modSp mod">
        <pc:chgData name="Barnett, Jesse J" userId="ad8bf192-686b-4ea3-b6e4-8f7a24daff38" providerId="ADAL" clId="{E6D63B03-9F4D-47D7-845F-549BE789D3F8}" dt="2025-01-16T15:35:17.814" v="755" actId="6549"/>
        <pc:sldMkLst>
          <pc:docMk/>
          <pc:sldMk cId="3711919561" sldId="3222"/>
        </pc:sldMkLst>
        <pc:spChg chg="mod">
          <ac:chgData name="Barnett, Jesse J" userId="ad8bf192-686b-4ea3-b6e4-8f7a24daff38" providerId="ADAL" clId="{E6D63B03-9F4D-47D7-845F-549BE789D3F8}" dt="2025-01-16T15:35:06.143" v="754" actId="1037"/>
          <ac:spMkLst>
            <pc:docMk/>
            <pc:sldMk cId="3711919561" sldId="3222"/>
            <ac:spMk id="3" creationId="{9E966732-15C3-45EB-1B93-5BD0CEC71216}"/>
          </ac:spMkLst>
        </pc:spChg>
        <pc:spChg chg="mod">
          <ac:chgData name="Barnett, Jesse J" userId="ad8bf192-686b-4ea3-b6e4-8f7a24daff38" providerId="ADAL" clId="{E6D63B03-9F4D-47D7-845F-549BE789D3F8}" dt="2025-01-16T15:35:17.814" v="755" actId="6549"/>
          <ac:spMkLst>
            <pc:docMk/>
            <pc:sldMk cId="3711919561" sldId="3222"/>
            <ac:spMk id="13" creationId="{88FE2549-F49B-C6D8-CD74-2912BF8CDB92}"/>
          </ac:spMkLst>
        </pc:spChg>
      </pc:sldChg>
      <pc:sldChg chg="addSp delSp modSp mod">
        <pc:chgData name="Barnett, Jesse J" userId="ad8bf192-686b-4ea3-b6e4-8f7a24daff38" providerId="ADAL" clId="{E6D63B03-9F4D-47D7-845F-549BE789D3F8}" dt="2025-01-22T00:18:43.845" v="1361" actId="20577"/>
        <pc:sldMkLst>
          <pc:docMk/>
          <pc:sldMk cId="3095232622" sldId="3226"/>
        </pc:sldMkLst>
        <pc:graphicFrameChg chg="add mod modGraphic">
          <ac:chgData name="Barnett, Jesse J" userId="ad8bf192-686b-4ea3-b6e4-8f7a24daff38" providerId="ADAL" clId="{E6D63B03-9F4D-47D7-845F-549BE789D3F8}" dt="2025-01-21T18:17:05.908" v="817" actId="14734"/>
          <ac:graphicFrameMkLst>
            <pc:docMk/>
            <pc:sldMk cId="3095232622" sldId="3226"/>
            <ac:graphicFrameMk id="5" creationId="{CA216780-78CB-69ED-4A6A-459E47587CE5}"/>
          </ac:graphicFrameMkLst>
        </pc:graphicFrameChg>
        <pc:graphicFrameChg chg="add mod modGraphic">
          <ac:chgData name="Barnett, Jesse J" userId="ad8bf192-686b-4ea3-b6e4-8f7a24daff38" providerId="ADAL" clId="{E6D63B03-9F4D-47D7-845F-549BE789D3F8}" dt="2025-01-22T00:18:43.845" v="1361" actId="20577"/>
          <ac:graphicFrameMkLst>
            <pc:docMk/>
            <pc:sldMk cId="3095232622" sldId="3226"/>
            <ac:graphicFrameMk id="6" creationId="{94B7BB44-320C-11A7-6C12-272A5E42F3CE}"/>
          </ac:graphicFrameMkLst>
        </pc:graphicFrameChg>
      </pc:sldChg>
      <pc:sldChg chg="modSp mod">
        <pc:chgData name="Barnett, Jesse J" userId="ad8bf192-686b-4ea3-b6e4-8f7a24daff38" providerId="ADAL" clId="{E6D63B03-9F4D-47D7-845F-549BE789D3F8}" dt="2025-01-14T18:27:03.614" v="686" actId="404"/>
        <pc:sldMkLst>
          <pc:docMk/>
          <pc:sldMk cId="2392357674" sldId="3229"/>
        </pc:sldMkLst>
        <pc:spChg chg="mod">
          <ac:chgData name="Barnett, Jesse J" userId="ad8bf192-686b-4ea3-b6e4-8f7a24daff38" providerId="ADAL" clId="{E6D63B03-9F4D-47D7-845F-549BE789D3F8}" dt="2025-01-14T18:27:03.614" v="686" actId="404"/>
          <ac:spMkLst>
            <pc:docMk/>
            <pc:sldMk cId="2392357674" sldId="3229"/>
            <ac:spMk id="3" creationId="{E6AFB964-5AD8-8EEE-46E2-A7D694EB362F}"/>
          </ac:spMkLst>
        </pc:spChg>
      </pc:sldChg>
      <pc:sldChg chg="addSp delSp modSp mod">
        <pc:chgData name="Barnett, Jesse J" userId="ad8bf192-686b-4ea3-b6e4-8f7a24daff38" providerId="ADAL" clId="{E6D63B03-9F4D-47D7-845F-549BE789D3F8}" dt="2025-01-22T00:40:21.104" v="1614" actId="1036"/>
        <pc:sldMkLst>
          <pc:docMk/>
          <pc:sldMk cId="864631543" sldId="3235"/>
        </pc:sldMkLst>
        <pc:spChg chg="mod">
          <ac:chgData name="Barnett, Jesse J" userId="ad8bf192-686b-4ea3-b6e4-8f7a24daff38" providerId="ADAL" clId="{E6D63B03-9F4D-47D7-845F-549BE789D3F8}" dt="2025-01-22T00:40:21.104" v="1614" actId="1036"/>
          <ac:spMkLst>
            <pc:docMk/>
            <pc:sldMk cId="864631543" sldId="3235"/>
            <ac:spMk id="3" creationId="{68D1FF7B-5B49-FF25-9A39-32C821834103}"/>
          </ac:spMkLst>
        </pc:spChg>
        <pc:spChg chg="del">
          <ac:chgData name="Barnett, Jesse J" userId="ad8bf192-686b-4ea3-b6e4-8f7a24daff38" providerId="ADAL" clId="{E6D63B03-9F4D-47D7-845F-549BE789D3F8}" dt="2025-01-21T18:33:28.595" v="918"/>
          <ac:spMkLst>
            <pc:docMk/>
            <pc:sldMk cId="864631543" sldId="3235"/>
            <ac:spMk id="4" creationId="{89BF41EB-09A9-C1E6-76E1-1478BF469D00}"/>
          </ac:spMkLst>
        </pc:spChg>
        <pc:spChg chg="del">
          <ac:chgData name="Barnett, Jesse J" userId="ad8bf192-686b-4ea3-b6e4-8f7a24daff38" providerId="ADAL" clId="{E6D63B03-9F4D-47D7-845F-549BE789D3F8}" dt="2025-01-21T18:28:55.999" v="916" actId="478"/>
          <ac:spMkLst>
            <pc:docMk/>
            <pc:sldMk cId="864631543" sldId="3235"/>
            <ac:spMk id="5" creationId="{9F297BF4-9199-0514-D5BF-779B3FE4B347}"/>
          </ac:spMkLst>
        </pc:spChg>
        <pc:spChg chg="add mod">
          <ac:chgData name="Barnett, Jesse J" userId="ad8bf192-686b-4ea3-b6e4-8f7a24daff38" providerId="ADAL" clId="{E6D63B03-9F4D-47D7-845F-549BE789D3F8}" dt="2025-01-22T00:40:15.188" v="1611" actId="1036"/>
          <ac:spMkLst>
            <pc:docMk/>
            <pc:sldMk cId="864631543" sldId="3235"/>
            <ac:spMk id="6" creationId="{5CDD8EFD-F353-4820-904B-2DBBAFC90C7F}"/>
          </ac:spMkLst>
        </pc:spChg>
      </pc:sldChg>
      <pc:sldChg chg="ord">
        <pc:chgData name="Barnett, Jesse J" userId="ad8bf192-686b-4ea3-b6e4-8f7a24daff38" providerId="ADAL" clId="{E6D63B03-9F4D-47D7-845F-549BE789D3F8}" dt="2025-01-17T00:51:56.534" v="757"/>
        <pc:sldMkLst>
          <pc:docMk/>
          <pc:sldMk cId="3375805831" sldId="3236"/>
        </pc:sldMkLst>
      </pc:sldChg>
      <pc:sldChg chg="addSp delSp modSp mod">
        <pc:chgData name="Barnett, Jesse J" userId="ad8bf192-686b-4ea3-b6e4-8f7a24daff38" providerId="ADAL" clId="{E6D63B03-9F4D-47D7-845F-549BE789D3F8}" dt="2025-01-22T13:37:42.576" v="1783" actId="207"/>
        <pc:sldMkLst>
          <pc:docMk/>
          <pc:sldMk cId="1643967325" sldId="3237"/>
        </pc:sldMkLst>
        <pc:spChg chg="del">
          <ac:chgData name="Barnett, Jesse J" userId="ad8bf192-686b-4ea3-b6e4-8f7a24daff38" providerId="ADAL" clId="{E6D63B03-9F4D-47D7-845F-549BE789D3F8}" dt="2025-01-22T00:43:14.881" v="1615"/>
          <ac:spMkLst>
            <pc:docMk/>
            <pc:sldMk cId="1643967325" sldId="3237"/>
            <ac:spMk id="4" creationId="{EC265869-3C27-1544-637C-1E424A11F204}"/>
          </ac:spMkLst>
        </pc:spChg>
        <pc:spChg chg="del">
          <ac:chgData name="Barnett, Jesse J" userId="ad8bf192-686b-4ea3-b6e4-8f7a24daff38" providerId="ADAL" clId="{E6D63B03-9F4D-47D7-845F-549BE789D3F8}" dt="2025-01-21T18:28:59.758" v="917" actId="478"/>
          <ac:spMkLst>
            <pc:docMk/>
            <pc:sldMk cId="1643967325" sldId="3237"/>
            <ac:spMk id="5" creationId="{45763157-379D-7CC6-925A-A54699672A06}"/>
          </ac:spMkLst>
        </pc:spChg>
        <pc:spChg chg="add mod">
          <ac:chgData name="Barnett, Jesse J" userId="ad8bf192-686b-4ea3-b6e4-8f7a24daff38" providerId="ADAL" clId="{E6D63B03-9F4D-47D7-845F-549BE789D3F8}" dt="2025-01-22T13:37:42.576" v="1783" actId="207"/>
          <ac:spMkLst>
            <pc:docMk/>
            <pc:sldMk cId="1643967325" sldId="3237"/>
            <ac:spMk id="5" creationId="{B46130D3-51A1-48A2-AE51-262DFE6ACB05}"/>
          </ac:spMkLst>
        </pc:spChg>
      </pc:sldChg>
      <pc:sldChg chg="modSp mod">
        <pc:chgData name="Barnett, Jesse J" userId="ad8bf192-686b-4ea3-b6e4-8f7a24daff38" providerId="ADAL" clId="{E6D63B03-9F4D-47D7-845F-549BE789D3F8}" dt="2025-01-17T00:52:40.963" v="762" actId="20577"/>
        <pc:sldMkLst>
          <pc:docMk/>
          <pc:sldMk cId="2902116483" sldId="3249"/>
        </pc:sldMkLst>
        <pc:spChg chg="mod">
          <ac:chgData name="Barnett, Jesse J" userId="ad8bf192-686b-4ea3-b6e4-8f7a24daff38" providerId="ADAL" clId="{E6D63B03-9F4D-47D7-845F-549BE789D3F8}" dt="2025-01-17T00:52:40.963" v="762" actId="20577"/>
          <ac:spMkLst>
            <pc:docMk/>
            <pc:sldMk cId="2902116483" sldId="3249"/>
            <ac:spMk id="8" creationId="{00000000-0000-0000-0000-000000000000}"/>
          </ac:spMkLst>
        </pc:spChg>
      </pc:sldChg>
      <pc:sldChg chg="add del">
        <pc:chgData name="Barnett, Jesse J" userId="ad8bf192-686b-4ea3-b6e4-8f7a24daff38" providerId="ADAL" clId="{E6D63B03-9F4D-47D7-845F-549BE789D3F8}" dt="2025-01-14T18:26:03.318" v="680" actId="47"/>
        <pc:sldMkLst>
          <pc:docMk/>
          <pc:sldMk cId="2178933895" sldId="3301"/>
        </pc:sldMkLst>
      </pc:sldChg>
      <pc:sldChg chg="modSp add del mod">
        <pc:chgData name="Barnett, Jesse J" userId="ad8bf192-686b-4ea3-b6e4-8f7a24daff38" providerId="ADAL" clId="{E6D63B03-9F4D-47D7-845F-549BE789D3F8}" dt="2025-01-16T15:32:01.444" v="720" actId="47"/>
        <pc:sldMkLst>
          <pc:docMk/>
          <pc:sldMk cId="1304807866" sldId="3477"/>
        </pc:sldMkLst>
      </pc:sldChg>
      <pc:sldChg chg="modSp mod">
        <pc:chgData name="Barnett, Jesse J" userId="ad8bf192-686b-4ea3-b6e4-8f7a24daff38" providerId="ADAL" clId="{E6D63B03-9F4D-47D7-845F-549BE789D3F8}" dt="2025-01-16T15:30:58.556" v="719"/>
        <pc:sldMkLst>
          <pc:docMk/>
          <pc:sldMk cId="221066804" sldId="3478"/>
        </pc:sldMkLst>
        <pc:spChg chg="mod">
          <ac:chgData name="Barnett, Jesse J" userId="ad8bf192-686b-4ea3-b6e4-8f7a24daff38" providerId="ADAL" clId="{E6D63B03-9F4D-47D7-845F-549BE789D3F8}" dt="2025-01-14T16:53:03.893" v="299" actId="1035"/>
          <ac:spMkLst>
            <pc:docMk/>
            <pc:sldMk cId="221066804" sldId="3478"/>
            <ac:spMk id="2" creationId="{652FA895-4138-4340-ACC4-0AAE7F5EA270}"/>
          </ac:spMkLst>
        </pc:spChg>
        <pc:graphicFrameChg chg="mod modGraphic">
          <ac:chgData name="Barnett, Jesse J" userId="ad8bf192-686b-4ea3-b6e4-8f7a24daff38" providerId="ADAL" clId="{E6D63B03-9F4D-47D7-845F-549BE789D3F8}" dt="2025-01-16T15:30:58.556" v="719"/>
          <ac:graphicFrameMkLst>
            <pc:docMk/>
            <pc:sldMk cId="221066804" sldId="3478"/>
            <ac:graphicFrameMk id="13" creationId="{B5B32458-9739-4056-B81B-E1F56EF87304}"/>
          </ac:graphicFrameMkLst>
        </pc:graphicFrameChg>
      </pc:sldChg>
      <pc:sldChg chg="addSp delSp modSp add mod">
        <pc:chgData name="Barnett, Jesse J" userId="ad8bf192-686b-4ea3-b6e4-8f7a24daff38" providerId="ADAL" clId="{E6D63B03-9F4D-47D7-845F-549BE789D3F8}" dt="2025-01-22T13:37:58.448" v="1799" actId="1035"/>
        <pc:sldMkLst>
          <pc:docMk/>
          <pc:sldMk cId="1619133077" sldId="3498"/>
        </pc:sldMkLst>
        <pc:spChg chg="mod">
          <ac:chgData name="Barnett, Jesse J" userId="ad8bf192-686b-4ea3-b6e4-8f7a24daff38" providerId="ADAL" clId="{E6D63B03-9F4D-47D7-845F-549BE789D3F8}" dt="2025-01-22T00:35:36.429" v="1483" actId="1036"/>
          <ac:spMkLst>
            <pc:docMk/>
            <pc:sldMk cId="1619133077" sldId="3498"/>
            <ac:spMk id="3" creationId="{68D1FF7B-5B49-FF25-9A39-32C821834103}"/>
          </ac:spMkLst>
        </pc:spChg>
        <pc:spChg chg="add del mod">
          <ac:chgData name="Barnett, Jesse J" userId="ad8bf192-686b-4ea3-b6e4-8f7a24daff38" providerId="ADAL" clId="{E6D63B03-9F4D-47D7-845F-549BE789D3F8}" dt="2025-01-22T00:27:51.553" v="1420"/>
          <ac:spMkLst>
            <pc:docMk/>
            <pc:sldMk cId="1619133077" sldId="3498"/>
            <ac:spMk id="5" creationId="{E3042A99-381D-7828-D36C-9F1A3749E74B}"/>
          </ac:spMkLst>
        </pc:spChg>
        <pc:spChg chg="del">
          <ac:chgData name="Barnett, Jesse J" userId="ad8bf192-686b-4ea3-b6e4-8f7a24daff38" providerId="ADAL" clId="{E6D63B03-9F4D-47D7-845F-549BE789D3F8}" dt="2025-01-22T00:27:49.160" v="1419" actId="478"/>
          <ac:spMkLst>
            <pc:docMk/>
            <pc:sldMk cId="1619133077" sldId="3498"/>
            <ac:spMk id="6" creationId="{5CDD8EFD-F353-4820-904B-2DBBAFC90C7F}"/>
          </ac:spMkLst>
        </pc:spChg>
        <pc:spChg chg="add mod">
          <ac:chgData name="Barnett, Jesse J" userId="ad8bf192-686b-4ea3-b6e4-8f7a24daff38" providerId="ADAL" clId="{E6D63B03-9F4D-47D7-845F-549BE789D3F8}" dt="2025-01-22T13:37:58.448" v="1799" actId="1035"/>
          <ac:spMkLst>
            <pc:docMk/>
            <pc:sldMk cId="1619133077" sldId="3498"/>
            <ac:spMk id="8" creationId="{5CDD8EFD-F353-4820-904B-2DBBAFC90C7F}"/>
          </ac:spMkLst>
        </pc:spChg>
      </pc:sldChg>
      <pc:sldMasterChg chg="modSldLayout">
        <pc:chgData name="Barnett, Jesse J" userId="ad8bf192-686b-4ea3-b6e4-8f7a24daff38" providerId="ADAL" clId="{E6D63B03-9F4D-47D7-845F-549BE789D3F8}" dt="2025-01-16T15:33:58.016" v="721" actId="478"/>
        <pc:sldMasterMkLst>
          <pc:docMk/>
          <pc:sldMasterMk cId="2452924561" sldId="2147483708"/>
        </pc:sldMasterMkLst>
        <pc:sldLayoutChg chg="addSp delSp modSp mod">
          <pc:chgData name="Barnett, Jesse J" userId="ad8bf192-686b-4ea3-b6e4-8f7a24daff38" providerId="ADAL" clId="{E6D63B03-9F4D-47D7-845F-549BE789D3F8}" dt="2025-01-09T20:32:30.557" v="37" actId="478"/>
          <pc:sldLayoutMkLst>
            <pc:docMk/>
            <pc:sldMasterMk cId="2452924561" sldId="2147483708"/>
            <pc:sldLayoutMk cId="2331236703" sldId="2147483712"/>
          </pc:sldLayoutMkLst>
          <pc:spChg chg="add del mod">
            <ac:chgData name="Barnett, Jesse J" userId="ad8bf192-686b-4ea3-b6e4-8f7a24daff38" providerId="ADAL" clId="{E6D63B03-9F4D-47D7-845F-549BE789D3F8}" dt="2025-01-09T20:32:23.291" v="36" actId="478"/>
            <ac:spMkLst>
              <pc:docMk/>
              <pc:sldMasterMk cId="2452924561" sldId="2147483708"/>
              <pc:sldLayoutMk cId="2331236703" sldId="2147483712"/>
              <ac:spMk id="2" creationId="{58A397C2-26F5-8E56-1C2B-0C195753DF08}"/>
            </ac:spMkLst>
          </pc:spChg>
        </pc:sldLayoutChg>
        <pc:sldLayoutChg chg="addSp delSp modSp mod">
          <pc:chgData name="Barnett, Jesse J" userId="ad8bf192-686b-4ea3-b6e4-8f7a24daff38" providerId="ADAL" clId="{E6D63B03-9F4D-47D7-845F-549BE789D3F8}" dt="2025-01-09T20:32:53.694" v="40" actId="478"/>
          <pc:sldLayoutMkLst>
            <pc:docMk/>
            <pc:sldMasterMk cId="2452924561" sldId="2147483708"/>
            <pc:sldLayoutMk cId="3223395984" sldId="2147483713"/>
          </pc:sldLayoutMkLst>
          <pc:spChg chg="add mod">
            <ac:chgData name="Barnett, Jesse J" userId="ad8bf192-686b-4ea3-b6e4-8f7a24daff38" providerId="ADAL" clId="{E6D63B03-9F4D-47D7-845F-549BE789D3F8}" dt="2025-01-09T20:32:41.596" v="38"/>
            <ac:spMkLst>
              <pc:docMk/>
              <pc:sldMasterMk cId="2452924561" sldId="2147483708"/>
              <pc:sldLayoutMk cId="3223395984" sldId="2147483713"/>
              <ac:spMk id="3" creationId="{BE97ECB4-FC1A-2F26-CBF0-9EE8CEA22A86}"/>
            </ac:spMkLst>
          </pc:spChg>
        </pc:sldLayoutChg>
        <pc:sldLayoutChg chg="addSp delSp modSp mod">
          <pc:chgData name="Barnett, Jesse J" userId="ad8bf192-686b-4ea3-b6e4-8f7a24daff38" providerId="ADAL" clId="{E6D63B03-9F4D-47D7-845F-549BE789D3F8}" dt="2025-01-09T20:33:09.323" v="43" actId="478"/>
          <pc:sldLayoutMkLst>
            <pc:docMk/>
            <pc:sldMasterMk cId="2452924561" sldId="2147483708"/>
            <pc:sldLayoutMk cId="574430793" sldId="2147483714"/>
          </pc:sldLayoutMkLst>
          <pc:spChg chg="add mod">
            <ac:chgData name="Barnett, Jesse J" userId="ad8bf192-686b-4ea3-b6e4-8f7a24daff38" providerId="ADAL" clId="{E6D63B03-9F4D-47D7-845F-549BE789D3F8}" dt="2025-01-09T20:32:58.887" v="41"/>
            <ac:spMkLst>
              <pc:docMk/>
              <pc:sldMasterMk cId="2452924561" sldId="2147483708"/>
              <pc:sldLayoutMk cId="574430793" sldId="2147483714"/>
              <ac:spMk id="9" creationId="{FE414179-8BD6-4421-BA7C-55EEFF357533}"/>
            </ac:spMkLst>
          </pc:spChg>
        </pc:sldLayoutChg>
        <pc:sldLayoutChg chg="addSp delSp modSp mod">
          <pc:chgData name="Barnett, Jesse J" userId="ad8bf192-686b-4ea3-b6e4-8f7a24daff38" providerId="ADAL" clId="{E6D63B03-9F4D-47D7-845F-549BE789D3F8}" dt="2025-01-09T20:33:25.920" v="48" actId="478"/>
          <pc:sldLayoutMkLst>
            <pc:docMk/>
            <pc:sldMasterMk cId="2452924561" sldId="2147483708"/>
            <pc:sldLayoutMk cId="2202693252" sldId="2147483715"/>
          </pc:sldLayoutMkLst>
          <pc:spChg chg="add del mod">
            <ac:chgData name="Barnett, Jesse J" userId="ad8bf192-686b-4ea3-b6e4-8f7a24daff38" providerId="ADAL" clId="{E6D63B03-9F4D-47D7-845F-549BE789D3F8}" dt="2025-01-09T20:33:22.567" v="47" actId="478"/>
            <ac:spMkLst>
              <pc:docMk/>
              <pc:sldMasterMk cId="2452924561" sldId="2147483708"/>
              <pc:sldLayoutMk cId="2202693252" sldId="2147483715"/>
              <ac:spMk id="5" creationId="{9CFA06C2-371B-F040-19F6-764DEA73781B}"/>
            </ac:spMkLst>
          </pc:spChg>
        </pc:sldLayoutChg>
        <pc:sldLayoutChg chg="addSp delSp modSp mod">
          <pc:chgData name="Barnett, Jesse J" userId="ad8bf192-686b-4ea3-b6e4-8f7a24daff38" providerId="ADAL" clId="{E6D63B03-9F4D-47D7-845F-549BE789D3F8}" dt="2025-01-09T20:33:59.203" v="53" actId="478"/>
          <pc:sldLayoutMkLst>
            <pc:docMk/>
            <pc:sldMasterMk cId="2452924561" sldId="2147483708"/>
            <pc:sldLayoutMk cId="2076567437" sldId="2147483716"/>
          </pc:sldLayoutMkLst>
          <pc:spChg chg="add mod">
            <ac:chgData name="Barnett, Jesse J" userId="ad8bf192-686b-4ea3-b6e4-8f7a24daff38" providerId="ADAL" clId="{E6D63B03-9F4D-47D7-845F-549BE789D3F8}" dt="2025-01-09T20:33:55.616" v="52"/>
            <ac:spMkLst>
              <pc:docMk/>
              <pc:sldMasterMk cId="2452924561" sldId="2147483708"/>
              <pc:sldLayoutMk cId="2076567437" sldId="2147483716"/>
              <ac:spMk id="11" creationId="{E2FB77DE-004B-AAAB-A25C-4DA2F2BF1FA7}"/>
            </ac:spMkLst>
          </pc:spChg>
          <pc:spChg chg="add mod">
            <ac:chgData name="Barnett, Jesse J" userId="ad8bf192-686b-4ea3-b6e4-8f7a24daff38" providerId="ADAL" clId="{E6D63B03-9F4D-47D7-845F-549BE789D3F8}" dt="2025-01-09T20:33:55.616" v="52"/>
            <ac:spMkLst>
              <pc:docMk/>
              <pc:sldMasterMk cId="2452924561" sldId="2147483708"/>
              <pc:sldLayoutMk cId="2076567437" sldId="2147483716"/>
              <ac:spMk id="12" creationId="{F0A6DD19-ABAD-C551-FAD6-33D23F0C6B65}"/>
            </ac:spMkLst>
          </pc:spChg>
        </pc:sldLayoutChg>
        <pc:sldLayoutChg chg="addSp delSp modSp mod">
          <pc:chgData name="Barnett, Jesse J" userId="ad8bf192-686b-4ea3-b6e4-8f7a24daff38" providerId="ADAL" clId="{E6D63B03-9F4D-47D7-845F-549BE789D3F8}" dt="2025-01-09T20:34:14.849" v="56" actId="478"/>
          <pc:sldLayoutMkLst>
            <pc:docMk/>
            <pc:sldMasterMk cId="2452924561" sldId="2147483708"/>
            <pc:sldLayoutMk cId="2276791804" sldId="2147483717"/>
          </pc:sldLayoutMkLst>
          <pc:spChg chg="add mod">
            <ac:chgData name="Barnett, Jesse J" userId="ad8bf192-686b-4ea3-b6e4-8f7a24daff38" providerId="ADAL" clId="{E6D63B03-9F4D-47D7-845F-549BE789D3F8}" dt="2025-01-09T20:34:08.019" v="55"/>
            <ac:spMkLst>
              <pc:docMk/>
              <pc:sldMasterMk cId="2452924561" sldId="2147483708"/>
              <pc:sldLayoutMk cId="2276791804" sldId="2147483717"/>
              <ac:spMk id="5" creationId="{6CA7F641-0E07-DFD8-E18E-178EF52772E4}"/>
            </ac:spMkLst>
          </pc:spChg>
        </pc:sldLayoutChg>
        <pc:sldLayoutChg chg="addSp delSp modSp mod">
          <pc:chgData name="Barnett, Jesse J" userId="ad8bf192-686b-4ea3-b6e4-8f7a24daff38" providerId="ADAL" clId="{E6D63B03-9F4D-47D7-845F-549BE789D3F8}" dt="2025-01-09T20:31:40.494" v="31"/>
          <pc:sldLayoutMkLst>
            <pc:docMk/>
            <pc:sldMasterMk cId="2452924561" sldId="2147483708"/>
            <pc:sldLayoutMk cId="2995961376" sldId="2147483726"/>
          </pc:sldLayoutMkLst>
          <pc:spChg chg="add mod">
            <ac:chgData name="Barnett, Jesse J" userId="ad8bf192-686b-4ea3-b6e4-8f7a24daff38" providerId="ADAL" clId="{E6D63B03-9F4D-47D7-845F-549BE789D3F8}" dt="2025-01-09T20:31:40.494" v="31"/>
            <ac:spMkLst>
              <pc:docMk/>
              <pc:sldMasterMk cId="2452924561" sldId="2147483708"/>
              <pc:sldLayoutMk cId="2995961376" sldId="2147483726"/>
              <ac:spMk id="2" creationId="{C36C439C-8947-C286-9F7D-97193AFB4C55}"/>
            </ac:spMkLst>
          </pc:spChg>
          <pc:spChg chg="add mod">
            <ac:chgData name="Barnett, Jesse J" userId="ad8bf192-686b-4ea3-b6e4-8f7a24daff38" providerId="ADAL" clId="{E6D63B03-9F4D-47D7-845F-549BE789D3F8}" dt="2025-01-09T20:31:40.494" v="31"/>
            <ac:spMkLst>
              <pc:docMk/>
              <pc:sldMasterMk cId="2452924561" sldId="2147483708"/>
              <pc:sldLayoutMk cId="2995961376" sldId="2147483726"/>
              <ac:spMk id="8" creationId="{AA6B6F88-3078-C9DF-94DA-ACE782209589}"/>
            </ac:spMkLst>
          </pc:spChg>
        </pc:sldLayoutChg>
        <pc:sldLayoutChg chg="addSp delSp modSp mod">
          <pc:chgData name="Barnett, Jesse J" userId="ad8bf192-686b-4ea3-b6e4-8f7a24daff38" providerId="ADAL" clId="{E6D63B03-9F4D-47D7-845F-549BE789D3F8}" dt="2025-01-09T20:34:29.583" v="59" actId="478"/>
          <pc:sldLayoutMkLst>
            <pc:docMk/>
            <pc:sldMasterMk cId="2452924561" sldId="2147483708"/>
            <pc:sldLayoutMk cId="4052723089" sldId="2147483727"/>
          </pc:sldLayoutMkLst>
          <pc:spChg chg="add mod">
            <ac:chgData name="Barnett, Jesse J" userId="ad8bf192-686b-4ea3-b6e4-8f7a24daff38" providerId="ADAL" clId="{E6D63B03-9F4D-47D7-845F-549BE789D3F8}" dt="2025-01-09T20:34:26.141" v="58"/>
            <ac:spMkLst>
              <pc:docMk/>
              <pc:sldMasterMk cId="2452924561" sldId="2147483708"/>
              <pc:sldLayoutMk cId="4052723089" sldId="2147483727"/>
              <ac:spMk id="6" creationId="{26BB9ABD-C262-9849-BA8C-AE2E1E3BD57D}"/>
            </ac:spMkLst>
          </pc:spChg>
          <pc:spChg chg="add mod">
            <ac:chgData name="Barnett, Jesse J" userId="ad8bf192-686b-4ea3-b6e4-8f7a24daff38" providerId="ADAL" clId="{E6D63B03-9F4D-47D7-845F-549BE789D3F8}" dt="2025-01-09T20:34:26.141" v="58"/>
            <ac:spMkLst>
              <pc:docMk/>
              <pc:sldMasterMk cId="2452924561" sldId="2147483708"/>
              <pc:sldLayoutMk cId="4052723089" sldId="2147483727"/>
              <ac:spMk id="7" creationId="{AA4303D4-8666-41BC-D2D1-5C6D48CA5D73}"/>
            </ac:spMkLst>
          </pc:spChg>
        </pc:sldLayoutChg>
        <pc:sldLayoutChg chg="modSp mod">
          <pc:chgData name="Barnett, Jesse J" userId="ad8bf192-686b-4ea3-b6e4-8f7a24daff38" providerId="ADAL" clId="{E6D63B03-9F4D-47D7-845F-549BE789D3F8}" dt="2025-01-09T20:34:47.093" v="64" actId="1036"/>
          <pc:sldLayoutMkLst>
            <pc:docMk/>
            <pc:sldMasterMk cId="2452924561" sldId="2147483708"/>
            <pc:sldLayoutMk cId="1053842751" sldId="2147483728"/>
          </pc:sldLayoutMkLst>
          <pc:spChg chg="mod">
            <ac:chgData name="Barnett, Jesse J" userId="ad8bf192-686b-4ea3-b6e4-8f7a24daff38" providerId="ADAL" clId="{E6D63B03-9F4D-47D7-845F-549BE789D3F8}" dt="2025-01-09T20:34:47.093" v="64" actId="1036"/>
            <ac:spMkLst>
              <pc:docMk/>
              <pc:sldMasterMk cId="2452924561" sldId="2147483708"/>
              <pc:sldLayoutMk cId="1053842751" sldId="2147483728"/>
              <ac:spMk id="3" creationId="{D323F2B9-ACD8-8874-1D4A-5FEF9C004B93}"/>
            </ac:spMkLst>
          </pc:spChg>
        </pc:sldLayoutChg>
        <pc:sldLayoutChg chg="modSp mod">
          <pc:chgData name="Barnett, Jesse J" userId="ad8bf192-686b-4ea3-b6e4-8f7a24daff38" providerId="ADAL" clId="{E6D63B03-9F4D-47D7-845F-549BE789D3F8}" dt="2025-01-09T20:34:57.278" v="69" actId="1036"/>
          <pc:sldLayoutMkLst>
            <pc:docMk/>
            <pc:sldMasterMk cId="2452924561" sldId="2147483708"/>
            <pc:sldLayoutMk cId="1734421577" sldId="2147483729"/>
          </pc:sldLayoutMkLst>
          <pc:spChg chg="mod">
            <ac:chgData name="Barnett, Jesse J" userId="ad8bf192-686b-4ea3-b6e4-8f7a24daff38" providerId="ADAL" clId="{E6D63B03-9F4D-47D7-845F-549BE789D3F8}" dt="2025-01-09T20:34:57.278" v="69" actId="1036"/>
            <ac:spMkLst>
              <pc:docMk/>
              <pc:sldMasterMk cId="2452924561" sldId="2147483708"/>
              <pc:sldLayoutMk cId="1734421577" sldId="2147483729"/>
              <ac:spMk id="3" creationId="{FE5BA523-9E01-6A9A-996A-457F4FEC1093}"/>
            </ac:spMkLst>
          </pc:spChg>
        </pc:sldLayoutChg>
        <pc:sldLayoutChg chg="modSp mod">
          <pc:chgData name="Barnett, Jesse J" userId="ad8bf192-686b-4ea3-b6e4-8f7a24daff38" providerId="ADAL" clId="{E6D63B03-9F4D-47D7-845F-549BE789D3F8}" dt="2025-01-09T20:35:05.389" v="74" actId="1036"/>
          <pc:sldLayoutMkLst>
            <pc:docMk/>
            <pc:sldMasterMk cId="2452924561" sldId="2147483708"/>
            <pc:sldLayoutMk cId="417015971" sldId="2147483731"/>
          </pc:sldLayoutMkLst>
          <pc:spChg chg="mod">
            <ac:chgData name="Barnett, Jesse J" userId="ad8bf192-686b-4ea3-b6e4-8f7a24daff38" providerId="ADAL" clId="{E6D63B03-9F4D-47D7-845F-549BE789D3F8}" dt="2025-01-09T20:35:05.389" v="74" actId="1036"/>
            <ac:spMkLst>
              <pc:docMk/>
              <pc:sldMasterMk cId="2452924561" sldId="2147483708"/>
              <pc:sldLayoutMk cId="417015971" sldId="2147483731"/>
              <ac:spMk id="3" creationId="{B89E7475-6229-2D30-6E13-B2154237B6AC}"/>
            </ac:spMkLst>
          </pc:spChg>
        </pc:sldLayoutChg>
        <pc:sldLayoutChg chg="addSp delSp modSp mod">
          <pc:chgData name="Barnett, Jesse J" userId="ad8bf192-686b-4ea3-b6e4-8f7a24daff38" providerId="ADAL" clId="{E6D63B03-9F4D-47D7-845F-549BE789D3F8}" dt="2025-01-16T15:33:58.016" v="721" actId="478"/>
          <pc:sldLayoutMkLst>
            <pc:docMk/>
            <pc:sldMasterMk cId="2452924561" sldId="2147483708"/>
            <pc:sldLayoutMk cId="815530226" sldId="2147483737"/>
          </pc:sldLayoutMkLst>
          <pc:spChg chg="add mod">
            <ac:chgData name="Barnett, Jesse J" userId="ad8bf192-686b-4ea3-b6e4-8f7a24daff38" providerId="ADAL" clId="{E6D63B03-9F4D-47D7-845F-549BE789D3F8}" dt="2025-01-09T20:35:20.200" v="81" actId="1035"/>
            <ac:spMkLst>
              <pc:docMk/>
              <pc:sldMasterMk cId="2452924561" sldId="2147483708"/>
              <pc:sldLayoutMk cId="815530226" sldId="2147483737"/>
              <ac:spMk id="4" creationId="{257DB357-136B-8386-81AF-F7F56A5F226B}"/>
            </ac:spMkLst>
          </pc:spChg>
        </pc:sldLayoutChg>
      </pc:sldMasterChg>
      <pc:sldMasterChg chg="modSldLayout">
        <pc:chgData name="Barnett, Jesse J" userId="ad8bf192-686b-4ea3-b6e4-8f7a24daff38" providerId="ADAL" clId="{E6D63B03-9F4D-47D7-845F-549BE789D3F8}" dt="2025-01-09T20:31:03.594" v="29" actId="1035"/>
        <pc:sldMasterMkLst>
          <pc:docMk/>
          <pc:sldMasterMk cId="3171238246" sldId="2147483732"/>
        </pc:sldMasterMkLst>
        <pc:sldLayoutChg chg="addSp modSp mod">
          <pc:chgData name="Barnett, Jesse J" userId="ad8bf192-686b-4ea3-b6e4-8f7a24daff38" providerId="ADAL" clId="{E6D63B03-9F4D-47D7-845F-549BE789D3F8}" dt="2025-01-09T20:31:03.594" v="29" actId="1035"/>
          <pc:sldLayoutMkLst>
            <pc:docMk/>
            <pc:sldMasterMk cId="3171238246" sldId="2147483732"/>
            <pc:sldLayoutMk cId="1932222175" sldId="2147483734"/>
          </pc:sldLayoutMkLst>
          <pc:spChg chg="add mod">
            <ac:chgData name="Barnett, Jesse J" userId="ad8bf192-686b-4ea3-b6e4-8f7a24daff38" providerId="ADAL" clId="{E6D63B03-9F4D-47D7-845F-549BE789D3F8}" dt="2025-01-09T20:31:03.594" v="29" actId="1035"/>
            <ac:spMkLst>
              <pc:docMk/>
              <pc:sldMasterMk cId="3171238246" sldId="2147483732"/>
              <pc:sldLayoutMk cId="1932222175" sldId="2147483734"/>
              <ac:spMk id="4" creationId="{F82F93CE-DAE9-21AC-37D9-3E4B9CF11501}"/>
            </ac:spMkLst>
          </pc:spChg>
          <pc:spChg chg="add mod">
            <ac:chgData name="Barnett, Jesse J" userId="ad8bf192-686b-4ea3-b6e4-8f7a24daff38" providerId="ADAL" clId="{E6D63B03-9F4D-47D7-845F-549BE789D3F8}" dt="2025-01-09T20:30:40.121" v="16"/>
            <ac:spMkLst>
              <pc:docMk/>
              <pc:sldMasterMk cId="3171238246" sldId="2147483732"/>
              <pc:sldLayoutMk cId="1932222175" sldId="2147483734"/>
              <ac:spMk id="5" creationId="{134C959D-E139-E6A9-443C-21C97D4F207C}"/>
            </ac:spMkLst>
          </pc:spChg>
        </pc:sldLayoutChg>
      </pc:sldMasterChg>
    </pc:docChg>
  </pc:docChgLst>
  <pc:docChgLst>
    <pc:chgData name="Taylor, Christi J" userId="S::christi.j.taylor@hii.com::36c393ce-08a3-44ac-a4d1-b7958a8147b7" providerId="AD" clId="Web-{67C021A6-381C-6C73-B43E-B9EA72C51C0D}"/>
    <pc:docChg chg="addSld modSld">
      <pc:chgData name="Taylor, Christi J" userId="S::christi.j.taylor@hii.com::36c393ce-08a3-44ac-a4d1-b7958a8147b7" providerId="AD" clId="Web-{67C021A6-381C-6C73-B43E-B9EA72C51C0D}" dt="2025-01-17T20:16:41.050" v="410"/>
      <pc:docMkLst>
        <pc:docMk/>
      </pc:docMkLst>
      <pc:sldChg chg="delSp modSp">
        <pc:chgData name="Taylor, Christi J" userId="S::christi.j.taylor@hii.com::36c393ce-08a3-44ac-a4d1-b7958a8147b7" providerId="AD" clId="Web-{67C021A6-381C-6C73-B43E-B9EA72C51C0D}" dt="2025-01-17T18:45:56.542" v="371" actId="20577"/>
        <pc:sldMkLst>
          <pc:docMk/>
          <pc:sldMk cId="3043802080" sldId="3231"/>
        </pc:sldMkLst>
        <pc:spChg chg="mod">
          <ac:chgData name="Taylor, Christi J" userId="S::christi.j.taylor@hii.com::36c393ce-08a3-44ac-a4d1-b7958a8147b7" providerId="AD" clId="Web-{67C021A6-381C-6C73-B43E-B9EA72C51C0D}" dt="2025-01-17T18:45:56.542" v="371" actId="20577"/>
          <ac:spMkLst>
            <pc:docMk/>
            <pc:sldMk cId="3043802080" sldId="3231"/>
            <ac:spMk id="3" creationId="{A0F6D1F3-1159-BF83-7E13-989322E84D19}"/>
          </ac:spMkLst>
        </pc:spChg>
        <pc:spChg chg="mod">
          <ac:chgData name="Taylor, Christi J" userId="S::christi.j.taylor@hii.com::36c393ce-08a3-44ac-a4d1-b7958a8147b7" providerId="AD" clId="Web-{67C021A6-381C-6C73-B43E-B9EA72C51C0D}" dt="2025-01-17T16:49:54.306" v="355" actId="20577"/>
          <ac:spMkLst>
            <pc:docMk/>
            <pc:sldMk cId="3043802080" sldId="3231"/>
            <ac:spMk id="4" creationId="{D9C90165-A0ED-17F2-45C7-4A9D213F232C}"/>
          </ac:spMkLst>
        </pc:spChg>
      </pc:sldChg>
      <pc:sldChg chg="addSp delSp modSp new">
        <pc:chgData name="Taylor, Christi J" userId="S::christi.j.taylor@hii.com::36c393ce-08a3-44ac-a4d1-b7958a8147b7" providerId="AD" clId="Web-{67C021A6-381C-6C73-B43E-B9EA72C51C0D}" dt="2025-01-17T20:16:41.050" v="410"/>
        <pc:sldMkLst>
          <pc:docMk/>
          <pc:sldMk cId="730556117" sldId="3491"/>
        </pc:sldMkLst>
        <pc:spChg chg="mod">
          <ac:chgData name="Taylor, Christi J" userId="S::christi.j.taylor@hii.com::36c393ce-08a3-44ac-a4d1-b7958a8147b7" providerId="AD" clId="Web-{67C021A6-381C-6C73-B43E-B9EA72C51C0D}" dt="2025-01-17T18:46:09.823" v="390" actId="20577"/>
          <ac:spMkLst>
            <pc:docMk/>
            <pc:sldMk cId="730556117" sldId="3491"/>
            <ac:spMk id="3" creationId="{85BF7018-E324-FB35-F18C-BCB0400D894D}"/>
          </ac:spMkLst>
        </pc:spChg>
        <pc:graphicFrameChg chg="add mod modGraphic">
          <ac:chgData name="Taylor, Christi J" userId="S::christi.j.taylor@hii.com::36c393ce-08a3-44ac-a4d1-b7958a8147b7" providerId="AD" clId="Web-{67C021A6-381C-6C73-B43E-B9EA72C51C0D}" dt="2025-01-17T20:16:41.050" v="410"/>
          <ac:graphicFrameMkLst>
            <pc:docMk/>
            <pc:sldMk cId="730556117" sldId="3491"/>
            <ac:graphicFrameMk id="6" creationId="{9BB9228E-A7CF-ED7E-80C3-173373BC0D18}"/>
          </ac:graphicFrameMkLst>
        </pc:graphicFrameChg>
      </pc:sldChg>
    </pc:docChg>
  </pc:docChgLst>
  <pc:docChgLst>
    <pc:chgData name="Rizzo, Anthony M" userId="d57630a5-36e7-4fe7-bc2f-09f857ed8503" providerId="ADAL" clId="{85C404DA-25D2-4D15-A3D7-BCE799BCD02B}"/>
    <pc:docChg chg="undo redo custSel addSld modSld sldOrd">
      <pc:chgData name="Rizzo, Anthony M" userId="d57630a5-36e7-4fe7-bc2f-09f857ed8503" providerId="ADAL" clId="{85C404DA-25D2-4D15-A3D7-BCE799BCD02B}" dt="2025-01-29T18:33:06.036" v="2798" actId="27918"/>
      <pc:docMkLst>
        <pc:docMk/>
      </pc:docMkLst>
      <pc:sldChg chg="mod modNotesTx">
        <pc:chgData name="Rizzo, Anthony M" userId="d57630a5-36e7-4fe7-bc2f-09f857ed8503" providerId="ADAL" clId="{85C404DA-25D2-4D15-A3D7-BCE799BCD02B}" dt="2025-01-29T16:26:11.555" v="2597" actId="27918"/>
        <pc:sldMkLst>
          <pc:docMk/>
          <pc:sldMk cId="3236604134" sldId="3221"/>
        </pc:sldMkLst>
      </pc:sldChg>
      <pc:sldChg chg="modSp mod modNotesTx">
        <pc:chgData name="Rizzo, Anthony M" userId="d57630a5-36e7-4fe7-bc2f-09f857ed8503" providerId="ADAL" clId="{85C404DA-25D2-4D15-A3D7-BCE799BCD02B}" dt="2025-01-29T01:18:32.772" v="2589"/>
        <pc:sldMkLst>
          <pc:docMk/>
          <pc:sldMk cId="1463113369" sldId="3252"/>
        </pc:sldMkLst>
        <pc:spChg chg="mod">
          <ac:chgData name="Rizzo, Anthony M" userId="d57630a5-36e7-4fe7-bc2f-09f857ed8503" providerId="ADAL" clId="{85C404DA-25D2-4D15-A3D7-BCE799BCD02B}" dt="2025-01-23T18:19:21.849" v="504" actId="403"/>
          <ac:spMkLst>
            <pc:docMk/>
            <pc:sldMk cId="1463113369" sldId="3252"/>
            <ac:spMk id="4" creationId="{B05066C8-7756-9558-4DF9-1C6E22ECBD2E}"/>
          </ac:spMkLst>
        </pc:spChg>
      </pc:sldChg>
      <pc:sldChg chg="addSp delSp modSp mod modTransition modAnim">
        <pc:chgData name="Rizzo, Anthony M" userId="d57630a5-36e7-4fe7-bc2f-09f857ed8503" providerId="ADAL" clId="{85C404DA-25D2-4D15-A3D7-BCE799BCD02B}" dt="2025-01-29T16:29:50.587" v="2635" actId="27918"/>
        <pc:sldMkLst>
          <pc:docMk/>
          <pc:sldMk cId="3718446478" sldId="3482"/>
        </pc:sldMkLst>
        <pc:spChg chg="mod">
          <ac:chgData name="Rizzo, Anthony M" userId="d57630a5-36e7-4fe7-bc2f-09f857ed8503" providerId="ADAL" clId="{85C404DA-25D2-4D15-A3D7-BCE799BCD02B}" dt="2025-01-23T18:13:44.960" v="288" actId="20577"/>
          <ac:spMkLst>
            <pc:docMk/>
            <pc:sldMk cId="3718446478" sldId="3482"/>
            <ac:spMk id="3" creationId="{17DC61CB-2313-FB41-E608-0D70FF05C8D0}"/>
          </ac:spMkLst>
        </pc:spChg>
        <pc:graphicFrameChg chg="add mod">
          <ac:chgData name="Rizzo, Anthony M" userId="d57630a5-36e7-4fe7-bc2f-09f857ed8503" providerId="ADAL" clId="{85C404DA-25D2-4D15-A3D7-BCE799BCD02B}" dt="2025-01-23T20:42:25.739" v="2302" actId="207"/>
          <ac:graphicFrameMkLst>
            <pc:docMk/>
            <pc:sldMk cId="3718446478" sldId="3482"/>
            <ac:graphicFrameMk id="4" creationId="{5B1BC0D9-E091-42CD-A5DF-D6856CBA110B}"/>
          </ac:graphicFrameMkLst>
        </pc:graphicFrameChg>
        <pc:picChg chg="del">
          <ac:chgData name="Rizzo, Anthony M" userId="d57630a5-36e7-4fe7-bc2f-09f857ed8503" providerId="ADAL" clId="{85C404DA-25D2-4D15-A3D7-BCE799BCD02B}" dt="2025-01-23T18:20:13.130" v="508" actId="478"/>
          <ac:picMkLst>
            <pc:docMk/>
            <pc:sldMk cId="3718446478" sldId="3482"/>
            <ac:picMk id="9" creationId="{FDEE8DAE-59FE-EF3B-2015-FFDA403C2281}"/>
          </ac:picMkLst>
        </pc:picChg>
      </pc:sldChg>
      <pc:sldChg chg="addSp delSp modSp mod">
        <pc:chgData name="Rizzo, Anthony M" userId="d57630a5-36e7-4fe7-bc2f-09f857ed8503" providerId="ADAL" clId="{85C404DA-25D2-4D15-A3D7-BCE799BCD02B}" dt="2025-01-23T20:37:19.433" v="2261" actId="27918"/>
        <pc:sldMkLst>
          <pc:docMk/>
          <pc:sldMk cId="1550945615" sldId="3483"/>
        </pc:sldMkLst>
        <pc:spChg chg="mod">
          <ac:chgData name="Rizzo, Anthony M" userId="d57630a5-36e7-4fe7-bc2f-09f857ed8503" providerId="ADAL" clId="{85C404DA-25D2-4D15-A3D7-BCE799BCD02B}" dt="2025-01-23T18:14:03.026" v="289"/>
          <ac:spMkLst>
            <pc:docMk/>
            <pc:sldMk cId="1550945615" sldId="3483"/>
            <ac:spMk id="3" creationId="{17DC61CB-2313-FB41-E608-0D70FF05C8D0}"/>
          </ac:spMkLst>
        </pc:spChg>
        <pc:graphicFrameChg chg="add mod">
          <ac:chgData name="Rizzo, Anthony M" userId="d57630a5-36e7-4fe7-bc2f-09f857ed8503" providerId="ADAL" clId="{85C404DA-25D2-4D15-A3D7-BCE799BCD02B}" dt="2025-01-23T18:49:44.599" v="1554" actId="692"/>
          <ac:graphicFrameMkLst>
            <pc:docMk/>
            <pc:sldMk cId="1550945615" sldId="3483"/>
            <ac:graphicFrameMk id="5" creationId="{78D86A5F-598E-494C-AF7A-401B3DB421B6}"/>
          </ac:graphicFrameMkLst>
        </pc:graphicFrameChg>
        <pc:picChg chg="del">
          <ac:chgData name="Rizzo, Anthony M" userId="d57630a5-36e7-4fe7-bc2f-09f857ed8503" providerId="ADAL" clId="{85C404DA-25D2-4D15-A3D7-BCE799BCD02B}" dt="2025-01-23T18:38:30.651" v="1431" actId="478"/>
          <ac:picMkLst>
            <pc:docMk/>
            <pc:sldMk cId="1550945615" sldId="3483"/>
            <ac:picMk id="4" creationId="{7C0CE645-A162-61AB-3B4F-C1720682F545}"/>
          </ac:picMkLst>
        </pc:picChg>
      </pc:sldChg>
      <pc:sldChg chg="modSp mod ord">
        <pc:chgData name="Rizzo, Anthony M" userId="d57630a5-36e7-4fe7-bc2f-09f857ed8503" providerId="ADAL" clId="{85C404DA-25D2-4D15-A3D7-BCE799BCD02B}" dt="2025-01-28T14:36:30.362" v="2583" actId="255"/>
        <pc:sldMkLst>
          <pc:docMk/>
          <pc:sldMk cId="3245404275" sldId="3484"/>
        </pc:sldMkLst>
        <pc:spChg chg="mod">
          <ac:chgData name="Rizzo, Anthony M" userId="d57630a5-36e7-4fe7-bc2f-09f857ed8503" providerId="ADAL" clId="{85C404DA-25D2-4D15-A3D7-BCE799BCD02B}" dt="2025-01-23T18:14:16.621" v="315" actId="20577"/>
          <ac:spMkLst>
            <pc:docMk/>
            <pc:sldMk cId="3245404275" sldId="3484"/>
            <ac:spMk id="3" creationId="{17DC61CB-2313-FB41-E608-0D70FF05C8D0}"/>
          </ac:spMkLst>
        </pc:spChg>
        <pc:graphicFrameChg chg="mod modGraphic">
          <ac:chgData name="Rizzo, Anthony M" userId="d57630a5-36e7-4fe7-bc2f-09f857ed8503" providerId="ADAL" clId="{85C404DA-25D2-4D15-A3D7-BCE799BCD02B}" dt="2025-01-28T14:36:30.362" v="2583" actId="255"/>
          <ac:graphicFrameMkLst>
            <pc:docMk/>
            <pc:sldMk cId="3245404275" sldId="3484"/>
            <ac:graphicFrameMk id="5" creationId="{04FD20D7-2239-529B-1C0C-2077C2861242}"/>
          </ac:graphicFrameMkLst>
        </pc:graphicFrameChg>
      </pc:sldChg>
      <pc:sldChg chg="addSp delSp modSp mod">
        <pc:chgData name="Rizzo, Anthony M" userId="d57630a5-36e7-4fe7-bc2f-09f857ed8503" providerId="ADAL" clId="{85C404DA-25D2-4D15-A3D7-BCE799BCD02B}" dt="2025-01-29T18:33:06.036" v="2798" actId="27918"/>
        <pc:sldMkLst>
          <pc:docMk/>
          <pc:sldMk cId="1314155716" sldId="3485"/>
        </pc:sldMkLst>
        <pc:spChg chg="mod">
          <ac:chgData name="Rizzo, Anthony M" userId="d57630a5-36e7-4fe7-bc2f-09f857ed8503" providerId="ADAL" clId="{85C404DA-25D2-4D15-A3D7-BCE799BCD02B}" dt="2025-01-23T18:52:44.673" v="1577" actId="255"/>
          <ac:spMkLst>
            <pc:docMk/>
            <pc:sldMk cId="1314155716" sldId="3485"/>
            <ac:spMk id="3" creationId="{17DC61CB-2313-FB41-E608-0D70FF05C8D0}"/>
          </ac:spMkLst>
        </pc:spChg>
        <pc:graphicFrameChg chg="add mod">
          <ac:chgData name="Rizzo, Anthony M" userId="d57630a5-36e7-4fe7-bc2f-09f857ed8503" providerId="ADAL" clId="{85C404DA-25D2-4D15-A3D7-BCE799BCD02B}" dt="2025-01-28T14:27:38.287" v="2535"/>
          <ac:graphicFrameMkLst>
            <pc:docMk/>
            <pc:sldMk cId="1314155716" sldId="3485"/>
            <ac:graphicFrameMk id="4" creationId="{376F0B40-1931-4E8F-91FC-86D2856C5036}"/>
          </ac:graphicFrameMkLst>
        </pc:graphicFrameChg>
        <pc:graphicFrameChg chg="del">
          <ac:chgData name="Rizzo, Anthony M" userId="d57630a5-36e7-4fe7-bc2f-09f857ed8503" providerId="ADAL" clId="{85C404DA-25D2-4D15-A3D7-BCE799BCD02B}" dt="2025-01-23T17:37:59.799" v="97" actId="478"/>
          <ac:graphicFrameMkLst>
            <pc:docMk/>
            <pc:sldMk cId="1314155716" sldId="3485"/>
            <ac:graphicFrameMk id="4" creationId="{9506EFB8-CF80-3CB0-C9C8-A3E2D6C0A2FB}"/>
          </ac:graphicFrameMkLst>
        </pc:graphicFrameChg>
        <pc:graphicFrameChg chg="add mod">
          <ac:chgData name="Rizzo, Anthony M" userId="d57630a5-36e7-4fe7-bc2f-09f857ed8503" providerId="ADAL" clId="{85C404DA-25D2-4D15-A3D7-BCE799BCD02B}" dt="2025-01-28T14:29:25.728" v="2558" actId="207"/>
          <ac:graphicFrameMkLst>
            <pc:docMk/>
            <pc:sldMk cId="1314155716" sldId="3485"/>
            <ac:graphicFrameMk id="5" creationId="{376F0B40-1931-4E8F-91FC-86D2856C5036}"/>
          </ac:graphicFrameMkLst>
        </pc:graphicFrameChg>
        <pc:graphicFrameChg chg="mod modGraphic">
          <ac:chgData name="Rizzo, Anthony M" userId="d57630a5-36e7-4fe7-bc2f-09f857ed8503" providerId="ADAL" clId="{85C404DA-25D2-4D15-A3D7-BCE799BCD02B}" dt="2025-01-28T14:30:09.242" v="2562" actId="1076"/>
          <ac:graphicFrameMkLst>
            <pc:docMk/>
            <pc:sldMk cId="1314155716" sldId="3485"/>
            <ac:graphicFrameMk id="6" creationId="{E2F51E3D-8955-B09D-5FA0-07BF7102724B}"/>
          </ac:graphicFrameMkLst>
        </pc:graphicFrameChg>
        <pc:graphicFrameChg chg="add del mod">
          <ac:chgData name="Rizzo, Anthony M" userId="d57630a5-36e7-4fe7-bc2f-09f857ed8503" providerId="ADAL" clId="{85C404DA-25D2-4D15-A3D7-BCE799BCD02B}" dt="2025-01-23T17:52:35.477" v="186" actId="478"/>
          <ac:graphicFrameMkLst>
            <pc:docMk/>
            <pc:sldMk cId="1314155716" sldId="3485"/>
            <ac:graphicFrameMk id="8" creationId="{376F0B40-1931-4E8F-91FC-86D2856C5036}"/>
          </ac:graphicFrameMkLst>
        </pc:graphicFrameChg>
        <pc:graphicFrameChg chg="add del mod">
          <ac:chgData name="Rizzo, Anthony M" userId="d57630a5-36e7-4fe7-bc2f-09f857ed8503" providerId="ADAL" clId="{85C404DA-25D2-4D15-A3D7-BCE799BCD02B}" dt="2025-01-23T17:55:18.862" v="192" actId="478"/>
          <ac:graphicFrameMkLst>
            <pc:docMk/>
            <pc:sldMk cId="1314155716" sldId="3485"/>
            <ac:graphicFrameMk id="9" creationId="{376F0B40-1931-4E8F-91FC-86D2856C5036}"/>
          </ac:graphicFrameMkLst>
        </pc:graphicFrameChg>
        <pc:graphicFrameChg chg="add del mod">
          <ac:chgData name="Rizzo, Anthony M" userId="d57630a5-36e7-4fe7-bc2f-09f857ed8503" providerId="ADAL" clId="{85C404DA-25D2-4D15-A3D7-BCE799BCD02B}" dt="2025-01-23T17:57:25.960" v="197" actId="478"/>
          <ac:graphicFrameMkLst>
            <pc:docMk/>
            <pc:sldMk cId="1314155716" sldId="3485"/>
            <ac:graphicFrameMk id="10" creationId="{376F0B40-1931-4E8F-91FC-86D2856C5036}"/>
          </ac:graphicFrameMkLst>
        </pc:graphicFrameChg>
        <pc:graphicFrameChg chg="add del mod">
          <ac:chgData name="Rizzo, Anthony M" userId="d57630a5-36e7-4fe7-bc2f-09f857ed8503" providerId="ADAL" clId="{85C404DA-25D2-4D15-A3D7-BCE799BCD02B}" dt="2025-01-23T17:57:42.584" v="204" actId="478"/>
          <ac:graphicFrameMkLst>
            <pc:docMk/>
            <pc:sldMk cId="1314155716" sldId="3485"/>
            <ac:graphicFrameMk id="11" creationId="{376F0B40-1931-4E8F-91FC-86D2856C5036}"/>
          </ac:graphicFrameMkLst>
        </pc:graphicFrameChg>
        <pc:graphicFrameChg chg="add del mod">
          <ac:chgData name="Rizzo, Anthony M" userId="d57630a5-36e7-4fe7-bc2f-09f857ed8503" providerId="ADAL" clId="{85C404DA-25D2-4D15-A3D7-BCE799BCD02B}" dt="2025-01-23T18:00:23.224" v="216" actId="478"/>
          <ac:graphicFrameMkLst>
            <pc:docMk/>
            <pc:sldMk cId="1314155716" sldId="3485"/>
            <ac:graphicFrameMk id="12" creationId="{376F0B40-1931-4E8F-91FC-86D2856C5036}"/>
          </ac:graphicFrameMkLst>
        </pc:graphicFrameChg>
        <pc:graphicFrameChg chg="add del mod">
          <ac:chgData name="Rizzo, Anthony M" userId="d57630a5-36e7-4fe7-bc2f-09f857ed8503" providerId="ADAL" clId="{85C404DA-25D2-4D15-A3D7-BCE799BCD02B}" dt="2025-01-23T18:00:54.557" v="221" actId="478"/>
          <ac:graphicFrameMkLst>
            <pc:docMk/>
            <pc:sldMk cId="1314155716" sldId="3485"/>
            <ac:graphicFrameMk id="13" creationId="{376F0B40-1931-4E8F-91FC-86D2856C5036}"/>
          </ac:graphicFrameMkLst>
        </pc:graphicFrameChg>
        <pc:graphicFrameChg chg="add del mod">
          <ac:chgData name="Rizzo, Anthony M" userId="d57630a5-36e7-4fe7-bc2f-09f857ed8503" providerId="ADAL" clId="{85C404DA-25D2-4D15-A3D7-BCE799BCD02B}" dt="2025-01-28T14:27:45.639" v="2536" actId="478"/>
          <ac:graphicFrameMkLst>
            <pc:docMk/>
            <pc:sldMk cId="1314155716" sldId="3485"/>
            <ac:graphicFrameMk id="14" creationId="{376F0B40-1931-4E8F-91FC-86D2856C5036}"/>
          </ac:graphicFrameMkLst>
        </pc:graphicFrameChg>
      </pc:sldChg>
      <pc:sldChg chg="addSp delSp modSp mod ord modNotesTx">
        <pc:chgData name="Rizzo, Anthony M" userId="d57630a5-36e7-4fe7-bc2f-09f857ed8503" providerId="ADAL" clId="{85C404DA-25D2-4D15-A3D7-BCE799BCD02B}" dt="2025-01-29T16:39:59.728" v="2651"/>
        <pc:sldMkLst>
          <pc:docMk/>
          <pc:sldMk cId="1615668364" sldId="3486"/>
        </pc:sldMkLst>
        <pc:spChg chg="mod">
          <ac:chgData name="Rizzo, Anthony M" userId="d57630a5-36e7-4fe7-bc2f-09f857ed8503" providerId="ADAL" clId="{85C404DA-25D2-4D15-A3D7-BCE799BCD02B}" dt="2025-01-23T18:53:25.303" v="1586" actId="255"/>
          <ac:spMkLst>
            <pc:docMk/>
            <pc:sldMk cId="1615668364" sldId="3486"/>
            <ac:spMk id="3" creationId="{17DC61CB-2313-FB41-E608-0D70FF05C8D0}"/>
          </ac:spMkLst>
        </pc:spChg>
        <pc:spChg chg="add del">
          <ac:chgData name="Rizzo, Anthony M" userId="d57630a5-36e7-4fe7-bc2f-09f857ed8503" providerId="ADAL" clId="{85C404DA-25D2-4D15-A3D7-BCE799BCD02B}" dt="2025-01-23T19:29:30.750" v="1718" actId="478"/>
          <ac:spMkLst>
            <pc:docMk/>
            <pc:sldMk cId="1615668364" sldId="3486"/>
            <ac:spMk id="37" creationId="{30F829F5-EE74-269B-B48A-50A6CAADC1A7}"/>
          </ac:spMkLst>
        </pc:spChg>
        <pc:spChg chg="add del mod">
          <ac:chgData name="Rizzo, Anthony M" userId="d57630a5-36e7-4fe7-bc2f-09f857ed8503" providerId="ADAL" clId="{85C404DA-25D2-4D15-A3D7-BCE799BCD02B}" dt="2025-01-23T19:32:41.163" v="1741" actId="478"/>
          <ac:spMkLst>
            <pc:docMk/>
            <pc:sldMk cId="1615668364" sldId="3486"/>
            <ac:spMk id="54" creationId="{9D464652-299A-078F-BAE8-6275729ECDB1}"/>
          </ac:spMkLst>
        </pc:spChg>
        <pc:spChg chg="add del mod">
          <ac:chgData name="Rizzo, Anthony M" userId="d57630a5-36e7-4fe7-bc2f-09f857ed8503" providerId="ADAL" clId="{85C404DA-25D2-4D15-A3D7-BCE799BCD02B}" dt="2025-01-23T19:34:15.454" v="1761"/>
          <ac:spMkLst>
            <pc:docMk/>
            <pc:sldMk cId="1615668364" sldId="3486"/>
            <ac:spMk id="59" creationId="{67C3D193-F8CA-283D-C093-83D5509A0AAF}"/>
          </ac:spMkLst>
        </pc:spChg>
        <pc:spChg chg="add del mod">
          <ac:chgData name="Rizzo, Anthony M" userId="d57630a5-36e7-4fe7-bc2f-09f857ed8503" providerId="ADAL" clId="{85C404DA-25D2-4D15-A3D7-BCE799BCD02B}" dt="2025-01-23T20:02:41.085" v="2013" actId="14100"/>
          <ac:spMkLst>
            <pc:docMk/>
            <pc:sldMk cId="1615668364" sldId="3486"/>
            <ac:spMk id="1038" creationId="{D7207DD8-1ECA-F830-644E-204913F7CD8F}"/>
          </ac:spMkLst>
        </pc:spChg>
        <pc:spChg chg="add del mod">
          <ac:chgData name="Rizzo, Anthony M" userId="d57630a5-36e7-4fe7-bc2f-09f857ed8503" providerId="ADAL" clId="{85C404DA-25D2-4D15-A3D7-BCE799BCD02B}" dt="2025-01-23T19:57:17.943" v="1906" actId="1076"/>
          <ac:spMkLst>
            <pc:docMk/>
            <pc:sldMk cId="1615668364" sldId="3486"/>
            <ac:spMk id="1081" creationId="{A3EF0A2F-BEEF-1541-1CEB-FC1D8A122D97}"/>
          </ac:spMkLst>
        </pc:spChg>
        <pc:graphicFrameChg chg="add mod">
          <ac:chgData name="Rizzo, Anthony M" userId="d57630a5-36e7-4fe7-bc2f-09f857ed8503" providerId="ADAL" clId="{85C404DA-25D2-4D15-A3D7-BCE799BCD02B}" dt="2025-01-29T16:39:59.728" v="2651"/>
          <ac:graphicFrameMkLst>
            <pc:docMk/>
            <pc:sldMk cId="1615668364" sldId="3486"/>
            <ac:graphicFrameMk id="4" creationId="{3D7EBB0F-0F66-5F28-D432-9FF2F3AF89A6}"/>
          </ac:graphicFrameMkLst>
        </pc:graphicFrameChg>
        <pc:graphicFrameChg chg="add del mod">
          <ac:chgData name="Rizzo, Anthony M" userId="d57630a5-36e7-4fe7-bc2f-09f857ed8503" providerId="ADAL" clId="{85C404DA-25D2-4D15-A3D7-BCE799BCD02B}" dt="2025-01-28T14:09:43.029" v="2352" actId="478"/>
          <ac:graphicFrameMkLst>
            <pc:docMk/>
            <pc:sldMk cId="1615668364" sldId="3486"/>
            <ac:graphicFrameMk id="5" creationId="{3D7EBB0F-0F66-5F28-D432-9FF2F3AF89A6}"/>
          </ac:graphicFrameMkLst>
        </pc:graphicFrameChg>
        <pc:graphicFrameChg chg="add mod modGraphic">
          <ac:chgData name="Rizzo, Anthony M" userId="d57630a5-36e7-4fe7-bc2f-09f857ed8503" providerId="ADAL" clId="{85C404DA-25D2-4D15-A3D7-BCE799BCD02B}" dt="2025-01-23T17:24:47.946" v="38" actId="368"/>
          <ac:graphicFrameMkLst>
            <pc:docMk/>
            <pc:sldMk cId="1615668364" sldId="3486"/>
            <ac:graphicFrameMk id="6" creationId="{5173EBA1-7C87-616C-28A2-841BFB8EAACE}"/>
          </ac:graphicFrameMkLst>
        </pc:graphicFrameChg>
        <pc:graphicFrameChg chg="add del mod modGraphic">
          <ac:chgData name="Rizzo, Anthony M" userId="d57630a5-36e7-4fe7-bc2f-09f857ed8503" providerId="ADAL" clId="{85C404DA-25D2-4D15-A3D7-BCE799BCD02B}" dt="2025-01-28T14:32:56.292" v="2569" actId="20577"/>
          <ac:graphicFrameMkLst>
            <pc:docMk/>
            <pc:sldMk cId="1615668364" sldId="3486"/>
            <ac:graphicFrameMk id="8" creationId="{9C72B1BE-382C-9401-95C3-3D57B42B38B8}"/>
          </ac:graphicFrameMkLst>
        </pc:graphicFrameChg>
        <pc:graphicFrameChg chg="add mod">
          <ac:chgData name="Rizzo, Anthony M" userId="d57630a5-36e7-4fe7-bc2f-09f857ed8503" providerId="ADAL" clId="{85C404DA-25D2-4D15-A3D7-BCE799BCD02B}" dt="2025-01-23T20:16:24.463" v="2121"/>
          <ac:graphicFrameMkLst>
            <pc:docMk/>
            <pc:sldMk cId="1615668364" sldId="3486"/>
            <ac:graphicFrameMk id="1143" creationId="{3D7EBB0F-0F66-5F28-D432-9FF2F3AF89A6}"/>
          </ac:graphicFrameMkLst>
        </pc:graphicFrameChg>
        <pc:graphicFrameChg chg="add del mod">
          <ac:chgData name="Rizzo, Anthony M" userId="d57630a5-36e7-4fe7-bc2f-09f857ed8503" providerId="ADAL" clId="{85C404DA-25D2-4D15-A3D7-BCE799BCD02B}" dt="2025-01-23T20:18:34.505" v="2173"/>
          <ac:graphicFrameMkLst>
            <pc:docMk/>
            <pc:sldMk cId="1615668364" sldId="3486"/>
            <ac:graphicFrameMk id="1144" creationId="{3D7EBB0F-0F66-5F28-D432-9FF2F3AF89A6}"/>
          </ac:graphicFrameMkLst>
        </pc:graphicFrameChg>
        <pc:graphicFrameChg chg="add mod">
          <ac:chgData name="Rizzo, Anthony M" userId="d57630a5-36e7-4fe7-bc2f-09f857ed8503" providerId="ADAL" clId="{85C404DA-25D2-4D15-A3D7-BCE799BCD02B}" dt="2025-01-23T20:18:32.676" v="2167"/>
          <ac:graphicFrameMkLst>
            <pc:docMk/>
            <pc:sldMk cId="1615668364" sldId="3486"/>
            <ac:graphicFrameMk id="1145" creationId="{3D7EBB0F-0F66-5F28-D432-9FF2F3AF89A6}"/>
          </ac:graphicFrameMkLst>
        </pc:graphicFrameChg>
        <pc:graphicFrameChg chg="add del mod">
          <ac:chgData name="Rizzo, Anthony M" userId="d57630a5-36e7-4fe7-bc2f-09f857ed8503" providerId="ADAL" clId="{85C404DA-25D2-4D15-A3D7-BCE799BCD02B}" dt="2025-01-23T20:20:39.567" v="2230" actId="478"/>
          <ac:graphicFrameMkLst>
            <pc:docMk/>
            <pc:sldMk cId="1615668364" sldId="3486"/>
            <ac:graphicFrameMk id="1146" creationId="{7D71F517-870D-D9F7-39FB-6F5B70C96525}"/>
          </ac:graphicFrameMkLst>
        </pc:graphicFrameChg>
        <pc:picChg chg="add del mod">
          <ac:chgData name="Rizzo, Anthony M" userId="d57630a5-36e7-4fe7-bc2f-09f857ed8503" providerId="ADAL" clId="{85C404DA-25D2-4D15-A3D7-BCE799BCD02B}" dt="2025-01-23T19:25:26.412" v="1681" actId="478"/>
          <ac:picMkLst>
            <pc:docMk/>
            <pc:sldMk cId="1615668364" sldId="3486"/>
            <ac:picMk id="9" creationId="{DEC201EC-98D3-4E37-0E45-B99AC6A91949}"/>
          </ac:picMkLst>
        </pc:picChg>
        <pc:picChg chg="add del">
          <ac:chgData name="Rizzo, Anthony M" userId="d57630a5-36e7-4fe7-bc2f-09f857ed8503" providerId="ADAL" clId="{85C404DA-25D2-4D15-A3D7-BCE799BCD02B}" dt="2025-01-23T17:18:17.360" v="1" actId="478"/>
          <ac:picMkLst>
            <pc:docMk/>
            <pc:sldMk cId="1615668364" sldId="3486"/>
            <ac:picMk id="1025" creationId="{F2A629F5-551D-1C9C-28A8-D598AD99B63A}"/>
          </ac:picMkLst>
        </pc:picChg>
        <pc:cxnChg chg="add del mod">
          <ac:chgData name="Rizzo, Anthony M" userId="d57630a5-36e7-4fe7-bc2f-09f857ed8503" providerId="ADAL" clId="{85C404DA-25D2-4D15-A3D7-BCE799BCD02B}" dt="2025-01-23T19:26:43.150" v="1689" actId="11529"/>
          <ac:cxnSpMkLst>
            <pc:docMk/>
            <pc:sldMk cId="1615668364" sldId="3486"/>
            <ac:cxnSpMk id="11" creationId="{B116762C-699D-656F-BC26-BEBE4FB53172}"/>
          </ac:cxnSpMkLst>
        </pc:cxnChg>
        <pc:cxnChg chg="add del mod">
          <ac:chgData name="Rizzo, Anthony M" userId="d57630a5-36e7-4fe7-bc2f-09f857ed8503" providerId="ADAL" clId="{85C404DA-25D2-4D15-A3D7-BCE799BCD02B}" dt="2025-01-23T19:27:36.622" v="1703" actId="478"/>
          <ac:cxnSpMkLst>
            <pc:docMk/>
            <pc:sldMk cId="1615668364" sldId="3486"/>
            <ac:cxnSpMk id="16" creationId="{B84D760F-4DA1-1369-819C-AB5BBC3B9D0F}"/>
          </ac:cxnSpMkLst>
        </pc:cxnChg>
        <pc:cxnChg chg="add del mod">
          <ac:chgData name="Rizzo, Anthony M" userId="d57630a5-36e7-4fe7-bc2f-09f857ed8503" providerId="ADAL" clId="{85C404DA-25D2-4D15-A3D7-BCE799BCD02B}" dt="2025-01-23T19:28:20.934" v="1716" actId="478"/>
          <ac:cxnSpMkLst>
            <pc:docMk/>
            <pc:sldMk cId="1615668364" sldId="3486"/>
            <ac:cxnSpMk id="26" creationId="{F4F2B5DD-61AA-ADDA-8911-7C8B66AA1C81}"/>
          </ac:cxnSpMkLst>
        </pc:cxnChg>
        <pc:cxnChg chg="add del mod">
          <ac:chgData name="Rizzo, Anthony M" userId="d57630a5-36e7-4fe7-bc2f-09f857ed8503" providerId="ADAL" clId="{85C404DA-25D2-4D15-A3D7-BCE799BCD02B}" dt="2025-01-23T19:30:07.836" v="1722" actId="478"/>
          <ac:cxnSpMkLst>
            <pc:docMk/>
            <pc:sldMk cId="1615668364" sldId="3486"/>
            <ac:cxnSpMk id="39" creationId="{B3E2A300-6131-4D34-3943-3649838A44FA}"/>
          </ac:cxnSpMkLst>
        </pc:cxnChg>
        <pc:cxnChg chg="add del mod">
          <ac:chgData name="Rizzo, Anthony M" userId="d57630a5-36e7-4fe7-bc2f-09f857ed8503" providerId="ADAL" clId="{85C404DA-25D2-4D15-A3D7-BCE799BCD02B}" dt="2025-01-23T19:30:41.188" v="1731" actId="478"/>
          <ac:cxnSpMkLst>
            <pc:docMk/>
            <pc:sldMk cId="1615668364" sldId="3486"/>
            <ac:cxnSpMk id="42" creationId="{31898280-C2D3-DA54-9A3E-50733A7FFDAD}"/>
          </ac:cxnSpMkLst>
        </pc:cxnChg>
        <pc:cxnChg chg="add del mod">
          <ac:chgData name="Rizzo, Anthony M" userId="d57630a5-36e7-4fe7-bc2f-09f857ed8503" providerId="ADAL" clId="{85C404DA-25D2-4D15-A3D7-BCE799BCD02B}" dt="2025-01-23T19:31:43.127" v="1737" actId="478"/>
          <ac:cxnSpMkLst>
            <pc:docMk/>
            <pc:sldMk cId="1615668364" sldId="3486"/>
            <ac:cxnSpMk id="51" creationId="{D6032573-EFBD-EC2A-7BA2-A841FCB9A469}"/>
          </ac:cxnSpMkLst>
        </pc:cxnChg>
        <pc:cxnChg chg="add del mod">
          <ac:chgData name="Rizzo, Anthony M" userId="d57630a5-36e7-4fe7-bc2f-09f857ed8503" providerId="ADAL" clId="{85C404DA-25D2-4D15-A3D7-BCE799BCD02B}" dt="2025-01-23T19:34:16.532" v="1762" actId="478"/>
          <ac:cxnSpMkLst>
            <pc:docMk/>
            <pc:sldMk cId="1615668364" sldId="3486"/>
            <ac:cxnSpMk id="56" creationId="{F8545FA1-95F4-8239-F4B1-EF1ED7ED9756}"/>
          </ac:cxnSpMkLst>
        </pc:cxnChg>
        <pc:cxnChg chg="add del mod">
          <ac:chgData name="Rizzo, Anthony M" userId="d57630a5-36e7-4fe7-bc2f-09f857ed8503" providerId="ADAL" clId="{85C404DA-25D2-4D15-A3D7-BCE799BCD02B}" dt="2025-01-23T20:44:53.962" v="2311" actId="14100"/>
          <ac:cxnSpMkLst>
            <pc:docMk/>
            <pc:sldMk cId="1615668364" sldId="3486"/>
            <ac:cxnSpMk id="1035" creationId="{2E109B0A-2C54-36DB-68B3-497273E15AD5}"/>
          </ac:cxnSpMkLst>
        </pc:cxnChg>
        <pc:cxnChg chg="add mod">
          <ac:chgData name="Rizzo, Anthony M" userId="d57630a5-36e7-4fe7-bc2f-09f857ed8503" providerId="ADAL" clId="{85C404DA-25D2-4D15-A3D7-BCE799BCD02B}" dt="2025-01-23T19:57:13.154" v="1893" actId="1076"/>
          <ac:cxnSpMkLst>
            <pc:docMk/>
            <pc:sldMk cId="1615668364" sldId="3486"/>
            <ac:cxnSpMk id="1082" creationId="{D9D0CC2F-E4CE-A4AE-ECCD-FD1581926E78}"/>
          </ac:cxnSpMkLst>
        </pc:cxnChg>
        <pc:cxnChg chg="add mod">
          <ac:chgData name="Rizzo, Anthony M" userId="d57630a5-36e7-4fe7-bc2f-09f857ed8503" providerId="ADAL" clId="{85C404DA-25D2-4D15-A3D7-BCE799BCD02B}" dt="2025-01-23T19:57:12.543" v="1892" actId="1076"/>
          <ac:cxnSpMkLst>
            <pc:docMk/>
            <pc:sldMk cId="1615668364" sldId="3486"/>
            <ac:cxnSpMk id="1083" creationId="{63EBB3CF-0017-D2A8-17EE-91D511E467FC}"/>
          </ac:cxnSpMkLst>
        </pc:cxnChg>
        <pc:cxnChg chg="add del mod">
          <ac:chgData name="Rizzo, Anthony M" userId="d57630a5-36e7-4fe7-bc2f-09f857ed8503" providerId="ADAL" clId="{85C404DA-25D2-4D15-A3D7-BCE799BCD02B}" dt="2025-01-23T20:02:51.215" v="2017" actId="478"/>
          <ac:cxnSpMkLst>
            <pc:docMk/>
            <pc:sldMk cId="1615668364" sldId="3486"/>
            <ac:cxnSpMk id="1124" creationId="{8DCE674D-8981-1EF0-A2FB-AB5C1676F4E4}"/>
          </ac:cxnSpMkLst>
        </pc:cxnChg>
        <pc:cxnChg chg="add mod">
          <ac:chgData name="Rizzo, Anthony M" userId="d57630a5-36e7-4fe7-bc2f-09f857ed8503" providerId="ADAL" clId="{85C404DA-25D2-4D15-A3D7-BCE799BCD02B}" dt="2025-01-23T20:02:04.225" v="2005"/>
          <ac:cxnSpMkLst>
            <pc:docMk/>
            <pc:sldMk cId="1615668364" sldId="3486"/>
            <ac:cxnSpMk id="1125" creationId="{5E773426-D712-0E60-E7C5-CBA14FAE7799}"/>
          </ac:cxnSpMkLst>
        </pc:cxnChg>
        <pc:cxnChg chg="add mod">
          <ac:chgData name="Rizzo, Anthony M" userId="d57630a5-36e7-4fe7-bc2f-09f857ed8503" providerId="ADAL" clId="{85C404DA-25D2-4D15-A3D7-BCE799BCD02B}" dt="2025-01-23T20:04:10.195" v="2036" actId="1076"/>
          <ac:cxnSpMkLst>
            <pc:docMk/>
            <pc:sldMk cId="1615668364" sldId="3486"/>
            <ac:cxnSpMk id="1137" creationId="{AE1A5F70-D1F7-3DB5-575F-36CC9926111E}"/>
          </ac:cxnSpMkLst>
        </pc:cxnChg>
        <pc:cxnChg chg="add mod">
          <ac:chgData name="Rizzo, Anthony M" userId="d57630a5-36e7-4fe7-bc2f-09f857ed8503" providerId="ADAL" clId="{85C404DA-25D2-4D15-A3D7-BCE799BCD02B}" dt="2025-01-23T20:03:40.371" v="2032" actId="14100"/>
          <ac:cxnSpMkLst>
            <pc:docMk/>
            <pc:sldMk cId="1615668364" sldId="3486"/>
            <ac:cxnSpMk id="1139" creationId="{3E38A56D-C1DD-55D6-AFCC-7069D5CCA7A5}"/>
          </ac:cxnSpMkLst>
        </pc:cxnChg>
        <pc:cxnChg chg="add mod">
          <ac:chgData name="Rizzo, Anthony M" userId="d57630a5-36e7-4fe7-bc2f-09f857ed8503" providerId="ADAL" clId="{85C404DA-25D2-4D15-A3D7-BCE799BCD02B}" dt="2025-01-23T20:03:49.596" v="2034" actId="1076"/>
          <ac:cxnSpMkLst>
            <pc:docMk/>
            <pc:sldMk cId="1615668364" sldId="3486"/>
            <ac:cxnSpMk id="1142" creationId="{68B80C80-45F5-9CE7-7048-D3C3E8F54A14}"/>
          </ac:cxnSpMkLst>
        </pc:cxnChg>
      </pc:sldChg>
      <pc:sldChg chg="modSp mod">
        <pc:chgData name="Rizzo, Anthony M" userId="d57630a5-36e7-4fe7-bc2f-09f857ed8503" providerId="ADAL" clId="{85C404DA-25D2-4D15-A3D7-BCE799BCD02B}" dt="2025-01-23T20:37:20.966" v="2262" actId="2711"/>
        <pc:sldMkLst>
          <pc:docMk/>
          <pc:sldMk cId="2933552651" sldId="3487"/>
        </pc:sldMkLst>
        <pc:spChg chg="mod">
          <ac:chgData name="Rizzo, Anthony M" userId="d57630a5-36e7-4fe7-bc2f-09f857ed8503" providerId="ADAL" clId="{85C404DA-25D2-4D15-A3D7-BCE799BCD02B}" dt="2025-01-23T20:37:20.966" v="2262" actId="2711"/>
          <ac:spMkLst>
            <pc:docMk/>
            <pc:sldMk cId="2933552651" sldId="3487"/>
            <ac:spMk id="4" creationId="{B05066C8-7756-9558-4DF9-1C6E22ECBD2E}"/>
          </ac:spMkLst>
        </pc:spChg>
      </pc:sldChg>
      <pc:sldChg chg="addSp modSp new mod">
        <pc:chgData name="Rizzo, Anthony M" userId="d57630a5-36e7-4fe7-bc2f-09f857ed8503" providerId="ADAL" clId="{85C404DA-25D2-4D15-A3D7-BCE799BCD02B}" dt="2025-01-23T19:04:55.268" v="1650" actId="27918"/>
        <pc:sldMkLst>
          <pc:docMk/>
          <pc:sldMk cId="2487673436" sldId="3500"/>
        </pc:sldMkLst>
        <pc:graphicFrameChg chg="add mod">
          <ac:chgData name="Rizzo, Anthony M" userId="d57630a5-36e7-4fe7-bc2f-09f857ed8503" providerId="ADAL" clId="{85C404DA-25D2-4D15-A3D7-BCE799BCD02B}" dt="2025-01-23T19:04:52.933" v="1638"/>
          <ac:graphicFrameMkLst>
            <pc:docMk/>
            <pc:sldMk cId="2487673436" sldId="3500"/>
            <ac:graphicFrameMk id="5" creationId="{40916243-19CC-AB3C-7A24-D97FBED0579B}"/>
          </ac:graphicFrameMkLst>
        </pc:graphicFrameChg>
      </pc:sldChg>
    </pc:docChg>
  </pc:docChgLst>
  <pc:docChgLst>
    <pc:chgData name="Gustafson, Anya S" userId="S::anya.s.gustafson@hii.com::b819b669-7c61-4bff-8538-f3af62a9dc97" providerId="AD" clId="Web-{0F4E76C6-D544-3406-BABE-64E9A51A5346}"/>
    <pc:docChg chg="modSld">
      <pc:chgData name="Gustafson, Anya S" userId="S::anya.s.gustafson@hii.com::b819b669-7c61-4bff-8538-f3af62a9dc97" providerId="AD" clId="Web-{0F4E76C6-D544-3406-BABE-64E9A51A5346}" dt="2025-01-08T21:04:48.722" v="237" actId="20577"/>
      <pc:docMkLst>
        <pc:docMk/>
      </pc:docMkLst>
      <pc:sldChg chg="addSp modSp">
        <pc:chgData name="Gustafson, Anya S" userId="S::anya.s.gustafson@hii.com::b819b669-7c61-4bff-8538-f3af62a9dc97" providerId="AD" clId="Web-{0F4E76C6-D544-3406-BABE-64E9A51A5346}" dt="2025-01-08T21:04:48.722" v="237" actId="20577"/>
        <pc:sldMkLst>
          <pc:docMk/>
          <pc:sldMk cId="2101278385" sldId="3250"/>
        </pc:sldMkLst>
        <pc:spChg chg="mod">
          <ac:chgData name="Gustafson, Anya S" userId="S::anya.s.gustafson@hii.com::b819b669-7c61-4bff-8538-f3af62a9dc97" providerId="AD" clId="Web-{0F4E76C6-D544-3406-BABE-64E9A51A5346}" dt="2025-01-08T21:00:47.543" v="10" actId="1076"/>
          <ac:spMkLst>
            <pc:docMk/>
            <pc:sldMk cId="2101278385" sldId="3250"/>
            <ac:spMk id="2" creationId="{C5304E15-3A3D-C592-8D08-E73B14C9BF20}"/>
          </ac:spMkLst>
        </pc:spChg>
        <pc:spChg chg="add mod">
          <ac:chgData name="Gustafson, Anya S" userId="S::anya.s.gustafson@hii.com::b819b669-7c61-4bff-8538-f3af62a9dc97" providerId="AD" clId="Web-{0F4E76C6-D544-3406-BABE-64E9A51A5346}" dt="2025-01-08T21:04:48.722" v="237" actId="20577"/>
          <ac:spMkLst>
            <pc:docMk/>
            <pc:sldMk cId="2101278385" sldId="3250"/>
            <ac:spMk id="4" creationId="{34F6C804-6389-A8A9-4EE7-A7B591E58B67}"/>
          </ac:spMkLst>
        </pc:spChg>
      </pc:sldChg>
    </pc:docChg>
  </pc:docChgLst>
  <pc:docChgLst>
    <pc:chgData name="Rizzo, Anthony M" userId="S::anthony.m.rizzo@hii.com::d57630a5-36e7-4fe7-bc2f-09f857ed8503" providerId="AD" clId="Web-{3FB6F521-7B04-FAFB-6621-E80C55CB8FC4}"/>
    <pc:docChg chg="modSld">
      <pc:chgData name="Rizzo, Anthony M" userId="S::anthony.m.rizzo@hii.com::d57630a5-36e7-4fe7-bc2f-09f857ed8503" providerId="AD" clId="Web-{3FB6F521-7B04-FAFB-6621-E80C55CB8FC4}" dt="2025-01-21T17:27:16.434" v="4" actId="14100"/>
      <pc:docMkLst>
        <pc:docMk/>
      </pc:docMkLst>
      <pc:sldChg chg="addSp delSp modSp">
        <pc:chgData name="Rizzo, Anthony M" userId="S::anthony.m.rizzo@hii.com::d57630a5-36e7-4fe7-bc2f-09f857ed8503" providerId="AD" clId="Web-{3FB6F521-7B04-FAFB-6621-E80C55CB8FC4}" dt="2025-01-21T17:27:16.434" v="4" actId="14100"/>
        <pc:sldMkLst>
          <pc:docMk/>
          <pc:sldMk cId="1615668364" sldId="3486"/>
        </pc:sldMkLst>
        <pc:graphicFrameChg chg="add mod">
          <ac:chgData name="Rizzo, Anthony M" userId="S::anthony.m.rizzo@hii.com::d57630a5-36e7-4fe7-bc2f-09f857ed8503" providerId="AD" clId="Web-{3FB6F521-7B04-FAFB-6621-E80C55CB8FC4}" dt="2025-01-21T17:27:16.434" v="4" actId="14100"/>
          <ac:graphicFrameMkLst>
            <pc:docMk/>
            <pc:sldMk cId="1615668364" sldId="3486"/>
            <ac:graphicFrameMk id="4" creationId="{7C652D4C-FCEB-48F1-967C-48004D0CE6DF}"/>
          </ac:graphicFrameMkLst>
        </pc:graphicFrameChg>
        <pc:graphicFrameChg chg="del">
          <ac:chgData name="Rizzo, Anthony M" userId="S::anthony.m.rizzo@hii.com::d57630a5-36e7-4fe7-bc2f-09f857ed8503" providerId="AD" clId="Web-{3FB6F521-7B04-FAFB-6621-E80C55CB8FC4}" dt="2025-01-21T17:26:28.793" v="0"/>
          <ac:graphicFrameMkLst>
            <pc:docMk/>
            <pc:sldMk cId="1615668364" sldId="3486"/>
            <ac:graphicFrameMk id="5" creationId="{4EC0CE40-D41D-E0D1-D0F7-6BA3D67476F2}"/>
          </ac:graphicFrameMkLst>
        </pc:graphicFrameChg>
      </pc:sldChg>
    </pc:docChg>
  </pc:docChgLst>
  <pc:docChgLst>
    <pc:chgData name="Stevens, Michael J - CTR" userId="6b1a0b96-626f-4ea7-8984-dfbe314775e9" providerId="ADAL" clId="{173EACEE-C4CF-4D60-B643-D080F39FD813}"/>
    <pc:docChg chg="undo redo custSel addSld modSld sldOrd modMainMaster">
      <pc:chgData name="Stevens, Michael J - CTR" userId="6b1a0b96-626f-4ea7-8984-dfbe314775e9" providerId="ADAL" clId="{173EACEE-C4CF-4D60-B643-D080F39FD813}" dt="2025-01-28T20:02:12.248" v="489" actId="207"/>
      <pc:docMkLst>
        <pc:docMk/>
      </pc:docMkLst>
      <pc:sldChg chg="addSp delSp modSp mod">
        <pc:chgData name="Stevens, Michael J - CTR" userId="6b1a0b96-626f-4ea7-8984-dfbe314775e9" providerId="ADAL" clId="{173EACEE-C4CF-4D60-B643-D080F39FD813}" dt="2025-01-24T12:31:42.968" v="80" actId="478"/>
        <pc:sldMkLst>
          <pc:docMk/>
          <pc:sldMk cId="3179968978" sldId="271"/>
        </pc:sldMkLst>
        <pc:spChg chg="add del mod">
          <ac:chgData name="Stevens, Michael J - CTR" userId="6b1a0b96-626f-4ea7-8984-dfbe314775e9" providerId="ADAL" clId="{173EACEE-C4CF-4D60-B643-D080F39FD813}" dt="2025-01-24T12:31:42.968" v="80" actId="478"/>
          <ac:spMkLst>
            <pc:docMk/>
            <pc:sldMk cId="3179968978" sldId="271"/>
            <ac:spMk id="5" creationId="{6182355E-9B61-90C2-376F-0E92117353F1}"/>
          </ac:spMkLst>
        </pc:spChg>
      </pc:sldChg>
      <pc:sldChg chg="addSp modSp">
        <pc:chgData name="Stevens, Michael J - CTR" userId="6b1a0b96-626f-4ea7-8984-dfbe314775e9" providerId="ADAL" clId="{173EACEE-C4CF-4D60-B643-D080F39FD813}" dt="2025-01-08T18:46:18.397" v="10"/>
        <pc:sldMkLst>
          <pc:docMk/>
          <pc:sldMk cId="2801119715" sldId="276"/>
        </pc:sldMkLst>
      </pc:sldChg>
      <pc:sldChg chg="addSp delSp modSp mod ord">
        <pc:chgData name="Stevens, Michael J - CTR" userId="6b1a0b96-626f-4ea7-8984-dfbe314775e9" providerId="ADAL" clId="{173EACEE-C4CF-4D60-B643-D080F39FD813}" dt="2025-01-28T13:39:28.173" v="332"/>
        <pc:sldMkLst>
          <pc:docMk/>
          <pc:sldMk cId="1739650100" sldId="277"/>
        </pc:sldMkLst>
        <pc:spChg chg="mod">
          <ac:chgData name="Stevens, Michael J - CTR" userId="6b1a0b96-626f-4ea7-8984-dfbe314775e9" providerId="ADAL" clId="{173EACEE-C4CF-4D60-B643-D080F39FD813}" dt="2025-01-08T18:47:24.449" v="17" actId="255"/>
          <ac:spMkLst>
            <pc:docMk/>
            <pc:sldMk cId="1739650100" sldId="277"/>
            <ac:spMk id="3" creationId="{B2C43D57-8CAA-4FE0-0903-1A5FF8DF1701}"/>
          </ac:spMkLst>
        </pc:spChg>
        <pc:spChg chg="del">
          <ac:chgData name="Stevens, Michael J - CTR" userId="6b1a0b96-626f-4ea7-8984-dfbe314775e9" providerId="ADAL" clId="{173EACEE-C4CF-4D60-B643-D080F39FD813}" dt="2025-01-24T12:32:06.637" v="84" actId="478"/>
          <ac:spMkLst>
            <pc:docMk/>
            <pc:sldMk cId="1739650100" sldId="277"/>
            <ac:spMk id="7" creationId="{C87FB09E-AF12-FF55-5E36-5496E05C6D8C}"/>
          </ac:spMkLst>
        </pc:spChg>
      </pc:sldChg>
      <pc:sldChg chg="addSp delSp modSp mod">
        <pc:chgData name="Stevens, Michael J - CTR" userId="6b1a0b96-626f-4ea7-8984-dfbe314775e9" providerId="ADAL" clId="{173EACEE-C4CF-4D60-B643-D080F39FD813}" dt="2025-01-24T12:32:14.543" v="85" actId="478"/>
        <pc:sldMkLst>
          <pc:docMk/>
          <pc:sldMk cId="3236604134" sldId="3221"/>
        </pc:sldMkLst>
        <pc:spChg chg="mod">
          <ac:chgData name="Stevens, Michael J - CTR" userId="6b1a0b96-626f-4ea7-8984-dfbe314775e9" providerId="ADAL" clId="{173EACEE-C4CF-4D60-B643-D080F39FD813}" dt="2025-01-08T18:57:26.529" v="67" actId="255"/>
          <ac:spMkLst>
            <pc:docMk/>
            <pc:sldMk cId="3236604134" sldId="3221"/>
            <ac:spMk id="3" creationId="{B2C43D57-8CAA-4FE0-0903-1A5FF8DF1701}"/>
          </ac:spMkLst>
        </pc:spChg>
        <pc:spChg chg="del">
          <ac:chgData name="Stevens, Michael J - CTR" userId="6b1a0b96-626f-4ea7-8984-dfbe314775e9" providerId="ADAL" clId="{173EACEE-C4CF-4D60-B643-D080F39FD813}" dt="2025-01-24T12:32:14.543" v="85" actId="478"/>
          <ac:spMkLst>
            <pc:docMk/>
            <pc:sldMk cId="3236604134" sldId="3221"/>
            <ac:spMk id="7" creationId="{E8134FCF-597E-7022-8D6C-40D8DAA67185}"/>
          </ac:spMkLst>
        </pc:spChg>
      </pc:sldChg>
      <pc:sldChg chg="addSp delSp modSp mod">
        <pc:chgData name="Stevens, Michael J - CTR" userId="6b1a0b96-626f-4ea7-8984-dfbe314775e9" providerId="ADAL" clId="{173EACEE-C4CF-4D60-B643-D080F39FD813}" dt="2025-01-24T12:32:22.290" v="87" actId="478"/>
        <pc:sldMkLst>
          <pc:docMk/>
          <pc:sldMk cId="3711919561" sldId="3222"/>
        </pc:sldMkLst>
        <pc:spChg chg="mod">
          <ac:chgData name="Stevens, Michael J - CTR" userId="6b1a0b96-626f-4ea7-8984-dfbe314775e9" providerId="ADAL" clId="{173EACEE-C4CF-4D60-B643-D080F39FD813}" dt="2025-01-08T18:57:22.446" v="66" actId="255"/>
          <ac:spMkLst>
            <pc:docMk/>
            <pc:sldMk cId="3711919561" sldId="3222"/>
            <ac:spMk id="3" creationId="{9E966732-15C3-45EB-1B93-5BD0CEC71216}"/>
          </ac:spMkLst>
        </pc:spChg>
        <pc:spChg chg="del">
          <ac:chgData name="Stevens, Michael J - CTR" userId="6b1a0b96-626f-4ea7-8984-dfbe314775e9" providerId="ADAL" clId="{173EACEE-C4CF-4D60-B643-D080F39FD813}" dt="2025-01-24T12:32:22.290" v="87" actId="478"/>
          <ac:spMkLst>
            <pc:docMk/>
            <pc:sldMk cId="3711919561" sldId="3222"/>
            <ac:spMk id="7" creationId="{03F699EC-8BA8-771D-26EA-7CB27DF48201}"/>
          </ac:spMkLst>
        </pc:spChg>
      </pc:sldChg>
      <pc:sldChg chg="addSp modSp mod">
        <pc:chgData name="Stevens, Michael J - CTR" userId="6b1a0b96-626f-4ea7-8984-dfbe314775e9" providerId="ADAL" clId="{173EACEE-C4CF-4D60-B643-D080F39FD813}" dt="2025-01-08T18:57:16.613" v="65" actId="255"/>
        <pc:sldMkLst>
          <pc:docMk/>
          <pc:sldMk cId="3054568260" sldId="3223"/>
        </pc:sldMkLst>
      </pc:sldChg>
      <pc:sldChg chg="addSp delSp modSp mod">
        <pc:chgData name="Stevens, Michael J - CTR" userId="6b1a0b96-626f-4ea7-8984-dfbe314775e9" providerId="ADAL" clId="{173EACEE-C4CF-4D60-B643-D080F39FD813}" dt="2025-01-24T12:31:52.781" v="82" actId="478"/>
        <pc:sldMkLst>
          <pc:docMk/>
          <pc:sldMk cId="1998493697" sldId="3224"/>
        </pc:sldMkLst>
        <pc:spChg chg="mod">
          <ac:chgData name="Stevens, Michael J - CTR" userId="6b1a0b96-626f-4ea7-8984-dfbe314775e9" providerId="ADAL" clId="{173EACEE-C4CF-4D60-B643-D080F39FD813}" dt="2025-01-08T18:47:36.645" v="19" actId="255"/>
          <ac:spMkLst>
            <pc:docMk/>
            <pc:sldMk cId="1998493697" sldId="3224"/>
            <ac:spMk id="3" creationId="{85965D4A-759A-A078-EAE4-838BDDB1EFBB}"/>
          </ac:spMkLst>
        </pc:spChg>
        <pc:spChg chg="del">
          <ac:chgData name="Stevens, Michael J - CTR" userId="6b1a0b96-626f-4ea7-8984-dfbe314775e9" providerId="ADAL" clId="{173EACEE-C4CF-4D60-B643-D080F39FD813}" dt="2025-01-24T12:31:52.781" v="82" actId="478"/>
          <ac:spMkLst>
            <pc:docMk/>
            <pc:sldMk cId="1998493697" sldId="3224"/>
            <ac:spMk id="7" creationId="{89E23FA5-4695-5633-C43A-D70CE2E2733E}"/>
          </ac:spMkLst>
        </pc:spChg>
      </pc:sldChg>
      <pc:sldChg chg="addSp delSp modSp mod">
        <pc:chgData name="Stevens, Michael J - CTR" userId="6b1a0b96-626f-4ea7-8984-dfbe314775e9" providerId="ADAL" clId="{173EACEE-C4CF-4D60-B643-D080F39FD813}" dt="2025-01-24T14:03:56.645" v="118" actId="478"/>
        <pc:sldMkLst>
          <pc:docMk/>
          <pc:sldMk cId="1813007126" sldId="3225"/>
        </pc:sldMkLst>
        <pc:spChg chg="mod">
          <ac:chgData name="Stevens, Michael J - CTR" userId="6b1a0b96-626f-4ea7-8984-dfbe314775e9" providerId="ADAL" clId="{173EACEE-C4CF-4D60-B643-D080F39FD813}" dt="2025-01-08T18:47:31.688" v="18" actId="255"/>
          <ac:spMkLst>
            <pc:docMk/>
            <pc:sldMk cId="1813007126" sldId="3225"/>
            <ac:spMk id="3" creationId="{554C42CA-3F85-ABF6-9CE3-1092DAF5CFEF}"/>
          </ac:spMkLst>
        </pc:spChg>
        <pc:spChg chg="del">
          <ac:chgData name="Stevens, Michael J - CTR" userId="6b1a0b96-626f-4ea7-8984-dfbe314775e9" providerId="ADAL" clId="{173EACEE-C4CF-4D60-B643-D080F39FD813}" dt="2025-01-23T18:00:29.892" v="75" actId="478"/>
          <ac:spMkLst>
            <pc:docMk/>
            <pc:sldMk cId="1813007126" sldId="3225"/>
            <ac:spMk id="5" creationId="{B7F01BC1-3709-72C6-A325-AE40BDF4AFB4}"/>
          </ac:spMkLst>
        </pc:spChg>
        <pc:spChg chg="del">
          <ac:chgData name="Stevens, Michael J - CTR" userId="6b1a0b96-626f-4ea7-8984-dfbe314775e9" providerId="ADAL" clId="{173EACEE-C4CF-4D60-B643-D080F39FD813}" dt="2025-01-24T14:03:56.645" v="118" actId="478"/>
          <ac:spMkLst>
            <pc:docMk/>
            <pc:sldMk cId="1813007126" sldId="3225"/>
            <ac:spMk id="7" creationId="{7E631C96-66BD-00D0-9ADE-85EE05F77336}"/>
          </ac:spMkLst>
        </pc:spChg>
      </pc:sldChg>
      <pc:sldChg chg="addSp delSp modSp mod">
        <pc:chgData name="Stevens, Michael J - CTR" userId="6b1a0b96-626f-4ea7-8984-dfbe314775e9" providerId="ADAL" clId="{173EACEE-C4CF-4D60-B643-D080F39FD813}" dt="2025-01-24T12:32:01.545" v="83" actId="478"/>
        <pc:sldMkLst>
          <pc:docMk/>
          <pc:sldMk cId="3095232622" sldId="3226"/>
        </pc:sldMkLst>
        <pc:spChg chg="del">
          <ac:chgData name="Stevens, Michael J - CTR" userId="6b1a0b96-626f-4ea7-8984-dfbe314775e9" providerId="ADAL" clId="{173EACEE-C4CF-4D60-B643-D080F39FD813}" dt="2025-01-24T12:32:01.545" v="83" actId="478"/>
          <ac:spMkLst>
            <pc:docMk/>
            <pc:sldMk cId="3095232622" sldId="3226"/>
            <ac:spMk id="7" creationId="{499464E2-875A-9831-9B66-7BA04DC6077D}"/>
          </ac:spMkLst>
        </pc:spChg>
      </pc:sldChg>
      <pc:sldChg chg="addSp delSp modSp mod">
        <pc:chgData name="Stevens, Michael J - CTR" userId="6b1a0b96-626f-4ea7-8984-dfbe314775e9" providerId="ADAL" clId="{173EACEE-C4CF-4D60-B643-D080F39FD813}" dt="2025-01-24T14:01:57.631" v="115" actId="207"/>
        <pc:sldMkLst>
          <pc:docMk/>
          <pc:sldMk cId="3029187281" sldId="3227"/>
        </pc:sldMkLst>
        <pc:spChg chg="mod">
          <ac:chgData name="Stevens, Michael J - CTR" userId="6b1a0b96-626f-4ea7-8984-dfbe314775e9" providerId="ADAL" clId="{173EACEE-C4CF-4D60-B643-D080F39FD813}" dt="2025-01-08T18:48:31.628" v="25" actId="255"/>
          <ac:spMkLst>
            <pc:docMk/>
            <pc:sldMk cId="3029187281" sldId="3227"/>
            <ac:spMk id="3" creationId="{70FC3917-9F8F-FFCB-5BB1-C6DA5056239F}"/>
          </ac:spMkLst>
        </pc:spChg>
        <pc:spChg chg="mod">
          <ac:chgData name="Stevens, Michael J - CTR" userId="6b1a0b96-626f-4ea7-8984-dfbe314775e9" providerId="ADAL" clId="{173EACEE-C4CF-4D60-B643-D080F39FD813}" dt="2025-01-24T14:01:57.631" v="115" actId="207"/>
          <ac:spMkLst>
            <pc:docMk/>
            <pc:sldMk cId="3029187281" sldId="3227"/>
            <ac:spMk id="4" creationId="{CF725BA9-9AFE-5912-9385-79BDF3549B5D}"/>
          </ac:spMkLst>
        </pc:spChg>
        <pc:spChg chg="del">
          <ac:chgData name="Stevens, Michael J - CTR" userId="6b1a0b96-626f-4ea7-8984-dfbe314775e9" providerId="ADAL" clId="{173EACEE-C4CF-4D60-B643-D080F39FD813}" dt="2025-01-24T12:32:48.793" v="93" actId="478"/>
          <ac:spMkLst>
            <pc:docMk/>
            <pc:sldMk cId="3029187281" sldId="3227"/>
            <ac:spMk id="7" creationId="{63C9334E-EF23-781A-0000-5EE9CBE02819}"/>
          </ac:spMkLst>
        </pc:spChg>
      </pc:sldChg>
      <pc:sldChg chg="addSp delSp modSp mod">
        <pc:chgData name="Stevens, Michael J - CTR" userId="6b1a0b96-626f-4ea7-8984-dfbe314775e9" providerId="ADAL" clId="{173EACEE-C4CF-4D60-B643-D080F39FD813}" dt="2025-01-24T12:33:00.570" v="96" actId="478"/>
        <pc:sldMkLst>
          <pc:docMk/>
          <pc:sldMk cId="750537730" sldId="3228"/>
        </pc:sldMkLst>
        <pc:spChg chg="mod">
          <ac:chgData name="Stevens, Michael J - CTR" userId="6b1a0b96-626f-4ea7-8984-dfbe314775e9" providerId="ADAL" clId="{173EACEE-C4CF-4D60-B643-D080F39FD813}" dt="2025-01-08T18:48:40.942" v="26" actId="255"/>
          <ac:spMkLst>
            <pc:docMk/>
            <pc:sldMk cId="750537730" sldId="3228"/>
            <ac:spMk id="3" creationId="{E9DEB542-8C73-F5E2-FA67-32F939EB26CA}"/>
          </ac:spMkLst>
        </pc:spChg>
        <pc:spChg chg="del">
          <ac:chgData name="Stevens, Michael J - CTR" userId="6b1a0b96-626f-4ea7-8984-dfbe314775e9" providerId="ADAL" clId="{173EACEE-C4CF-4D60-B643-D080F39FD813}" dt="2025-01-24T12:33:00.570" v="96" actId="478"/>
          <ac:spMkLst>
            <pc:docMk/>
            <pc:sldMk cId="750537730" sldId="3228"/>
            <ac:spMk id="7" creationId="{D1DB81D4-D347-DEBA-BB12-21358E207DF8}"/>
          </ac:spMkLst>
        </pc:spChg>
      </pc:sldChg>
      <pc:sldChg chg="addSp delSp modSp mod">
        <pc:chgData name="Stevens, Michael J - CTR" userId="6b1a0b96-626f-4ea7-8984-dfbe314775e9" providerId="ADAL" clId="{173EACEE-C4CF-4D60-B643-D080F39FD813}" dt="2025-01-24T12:32:56.123" v="95" actId="478"/>
        <pc:sldMkLst>
          <pc:docMk/>
          <pc:sldMk cId="2392357674" sldId="3229"/>
        </pc:sldMkLst>
        <pc:spChg chg="mod">
          <ac:chgData name="Stevens, Michael J - CTR" userId="6b1a0b96-626f-4ea7-8984-dfbe314775e9" providerId="ADAL" clId="{173EACEE-C4CF-4D60-B643-D080F39FD813}" dt="2025-01-08T18:48:17.367" v="24" actId="255"/>
          <ac:spMkLst>
            <pc:docMk/>
            <pc:sldMk cId="2392357674" sldId="3229"/>
            <ac:spMk id="3" creationId="{E6AFB964-5AD8-8EEE-46E2-A7D694EB362F}"/>
          </ac:spMkLst>
        </pc:spChg>
        <pc:spChg chg="del">
          <ac:chgData name="Stevens, Michael J - CTR" userId="6b1a0b96-626f-4ea7-8984-dfbe314775e9" providerId="ADAL" clId="{173EACEE-C4CF-4D60-B643-D080F39FD813}" dt="2025-01-24T12:32:56.123" v="95" actId="478"/>
          <ac:spMkLst>
            <pc:docMk/>
            <pc:sldMk cId="2392357674" sldId="3229"/>
            <ac:spMk id="7" creationId="{90572A4C-BD2C-6E0D-9A58-2D241B17705E}"/>
          </ac:spMkLst>
        </pc:spChg>
      </pc:sldChg>
      <pc:sldChg chg="addSp delSp modSp mod">
        <pc:chgData name="Stevens, Michael J - CTR" userId="6b1a0b96-626f-4ea7-8984-dfbe314775e9" providerId="ADAL" clId="{173EACEE-C4CF-4D60-B643-D080F39FD813}" dt="2025-01-28T19:58:23.580" v="487" actId="14100"/>
        <pc:sldMkLst>
          <pc:docMk/>
          <pc:sldMk cId="3043802080" sldId="3231"/>
        </pc:sldMkLst>
        <pc:spChg chg="mod">
          <ac:chgData name="Stevens, Michael J - CTR" userId="6b1a0b96-626f-4ea7-8984-dfbe314775e9" providerId="ADAL" clId="{173EACEE-C4CF-4D60-B643-D080F39FD813}" dt="2025-01-08T18:57:43.773" v="68" actId="255"/>
          <ac:spMkLst>
            <pc:docMk/>
            <pc:sldMk cId="3043802080" sldId="3231"/>
            <ac:spMk id="3" creationId="{A0F6D1F3-1159-BF83-7E13-989322E84D19}"/>
          </ac:spMkLst>
        </pc:spChg>
        <pc:spChg chg="mod">
          <ac:chgData name="Stevens, Michael J - CTR" userId="6b1a0b96-626f-4ea7-8984-dfbe314775e9" providerId="ADAL" clId="{173EACEE-C4CF-4D60-B643-D080F39FD813}" dt="2025-01-28T19:58:23.580" v="487" actId="14100"/>
          <ac:spMkLst>
            <pc:docMk/>
            <pc:sldMk cId="3043802080" sldId="3231"/>
            <ac:spMk id="4" creationId="{D9C90165-A0ED-17F2-45C7-4A9D213F232C}"/>
          </ac:spMkLst>
        </pc:spChg>
        <pc:spChg chg="del">
          <ac:chgData name="Stevens, Michael J - CTR" userId="6b1a0b96-626f-4ea7-8984-dfbe314775e9" providerId="ADAL" clId="{173EACEE-C4CF-4D60-B643-D080F39FD813}" dt="2025-01-24T12:33:05.306" v="97" actId="478"/>
          <ac:spMkLst>
            <pc:docMk/>
            <pc:sldMk cId="3043802080" sldId="3231"/>
            <ac:spMk id="7" creationId="{9918210E-E284-4BD5-4A19-C84994E8CA1E}"/>
          </ac:spMkLst>
        </pc:spChg>
      </pc:sldChg>
      <pc:sldChg chg="modSp mod">
        <pc:chgData name="Stevens, Michael J - CTR" userId="6b1a0b96-626f-4ea7-8984-dfbe314775e9" providerId="ADAL" clId="{173EACEE-C4CF-4D60-B643-D080F39FD813}" dt="2025-01-08T18:50:27.923" v="63" actId="20577"/>
        <pc:sldMkLst>
          <pc:docMk/>
          <pc:sldMk cId="361113754" sldId="3232"/>
        </pc:sldMkLst>
        <pc:spChg chg="mod">
          <ac:chgData name="Stevens, Michael J - CTR" userId="6b1a0b96-626f-4ea7-8984-dfbe314775e9" providerId="ADAL" clId="{173EACEE-C4CF-4D60-B643-D080F39FD813}" dt="2025-01-08T18:50:27.923" v="63" actId="20577"/>
          <ac:spMkLst>
            <pc:docMk/>
            <pc:sldMk cId="361113754" sldId="3232"/>
            <ac:spMk id="4" creationId="{A7431A1E-E17B-D15A-977C-95B51E4DB714}"/>
          </ac:spMkLst>
        </pc:spChg>
      </pc:sldChg>
      <pc:sldChg chg="addSp delSp modSp mod">
        <pc:chgData name="Stevens, Michael J - CTR" userId="6b1a0b96-626f-4ea7-8984-dfbe314775e9" providerId="ADAL" clId="{173EACEE-C4CF-4D60-B643-D080F39FD813}" dt="2025-01-24T12:33:25.538" v="100" actId="478"/>
        <pc:sldMkLst>
          <pc:docMk/>
          <pc:sldMk cId="365174172" sldId="3234"/>
        </pc:sldMkLst>
        <pc:spChg chg="mod">
          <ac:chgData name="Stevens, Michael J - CTR" userId="6b1a0b96-626f-4ea7-8984-dfbe314775e9" providerId="ADAL" clId="{173EACEE-C4CF-4D60-B643-D080F39FD813}" dt="2025-01-08T18:49:12.845" v="32" actId="255"/>
          <ac:spMkLst>
            <pc:docMk/>
            <pc:sldMk cId="365174172" sldId="3234"/>
            <ac:spMk id="3" creationId="{00E47DF2-9EFD-2A23-CC7E-F23A9462667C}"/>
          </ac:spMkLst>
        </pc:spChg>
        <pc:spChg chg="del">
          <ac:chgData name="Stevens, Michael J - CTR" userId="6b1a0b96-626f-4ea7-8984-dfbe314775e9" providerId="ADAL" clId="{173EACEE-C4CF-4D60-B643-D080F39FD813}" dt="2025-01-24T12:33:25.538" v="100" actId="478"/>
          <ac:spMkLst>
            <pc:docMk/>
            <pc:sldMk cId="365174172" sldId="3234"/>
            <ac:spMk id="7" creationId="{C539A66A-9CDE-56F8-1F47-7E4AF2C8BD2B}"/>
          </ac:spMkLst>
        </pc:spChg>
      </pc:sldChg>
      <pc:sldChg chg="addSp delSp modSp mod">
        <pc:chgData name="Stevens, Michael J - CTR" userId="6b1a0b96-626f-4ea7-8984-dfbe314775e9" providerId="ADAL" clId="{173EACEE-C4CF-4D60-B643-D080F39FD813}" dt="2025-01-24T14:02:16.635" v="116" actId="207"/>
        <pc:sldMkLst>
          <pc:docMk/>
          <pc:sldMk cId="864631543" sldId="3235"/>
        </pc:sldMkLst>
        <pc:spChg chg="mod">
          <ac:chgData name="Stevens, Michael J - CTR" userId="6b1a0b96-626f-4ea7-8984-dfbe314775e9" providerId="ADAL" clId="{173EACEE-C4CF-4D60-B643-D080F39FD813}" dt="2025-01-08T18:49:20.309" v="33" actId="255"/>
          <ac:spMkLst>
            <pc:docMk/>
            <pc:sldMk cId="864631543" sldId="3235"/>
            <ac:spMk id="3" creationId="{68D1FF7B-5B49-FF25-9A39-32C821834103}"/>
          </ac:spMkLst>
        </pc:spChg>
        <pc:spChg chg="mod">
          <ac:chgData name="Stevens, Michael J - CTR" userId="6b1a0b96-626f-4ea7-8984-dfbe314775e9" providerId="ADAL" clId="{173EACEE-C4CF-4D60-B643-D080F39FD813}" dt="2025-01-24T14:02:16.635" v="116" actId="207"/>
          <ac:spMkLst>
            <pc:docMk/>
            <pc:sldMk cId="864631543" sldId="3235"/>
            <ac:spMk id="6" creationId="{5CDD8EFD-F353-4820-904B-2DBBAFC90C7F}"/>
          </ac:spMkLst>
        </pc:spChg>
        <pc:spChg chg="del">
          <ac:chgData name="Stevens, Michael J - CTR" userId="6b1a0b96-626f-4ea7-8984-dfbe314775e9" providerId="ADAL" clId="{173EACEE-C4CF-4D60-B643-D080F39FD813}" dt="2025-01-24T12:35:54.284" v="109" actId="478"/>
          <ac:spMkLst>
            <pc:docMk/>
            <pc:sldMk cId="864631543" sldId="3235"/>
            <ac:spMk id="7" creationId="{6FAB32B3-C93A-0523-B207-C797CE5F6B40}"/>
          </ac:spMkLst>
        </pc:spChg>
      </pc:sldChg>
      <pc:sldChg chg="addSp delSp modSp mod">
        <pc:chgData name="Stevens, Michael J - CTR" userId="6b1a0b96-626f-4ea7-8984-dfbe314775e9" providerId="ADAL" clId="{173EACEE-C4CF-4D60-B643-D080F39FD813}" dt="2025-01-24T12:33:32.009" v="102" actId="478"/>
        <pc:sldMkLst>
          <pc:docMk/>
          <pc:sldMk cId="3375805831" sldId="3236"/>
        </pc:sldMkLst>
        <pc:spChg chg="mod">
          <ac:chgData name="Stevens, Michael J - CTR" userId="6b1a0b96-626f-4ea7-8984-dfbe314775e9" providerId="ADAL" clId="{173EACEE-C4CF-4D60-B643-D080F39FD813}" dt="2025-01-08T18:49:27.530" v="35" actId="255"/>
          <ac:spMkLst>
            <pc:docMk/>
            <pc:sldMk cId="3375805831" sldId="3236"/>
            <ac:spMk id="3" creationId="{530A528F-2A31-56AD-CC25-4D4918B983F1}"/>
          </ac:spMkLst>
        </pc:spChg>
        <pc:spChg chg="del">
          <ac:chgData name="Stevens, Michael J - CTR" userId="6b1a0b96-626f-4ea7-8984-dfbe314775e9" providerId="ADAL" clId="{173EACEE-C4CF-4D60-B643-D080F39FD813}" dt="2025-01-24T12:33:32.009" v="102" actId="478"/>
          <ac:spMkLst>
            <pc:docMk/>
            <pc:sldMk cId="3375805831" sldId="3236"/>
            <ac:spMk id="7" creationId="{CAB39DE4-39E4-85E7-ED76-4C61395E7EAA}"/>
          </ac:spMkLst>
        </pc:spChg>
      </pc:sldChg>
      <pc:sldChg chg="addSp delSp modSp mod">
        <pc:chgData name="Stevens, Michael J - CTR" userId="6b1a0b96-626f-4ea7-8984-dfbe314775e9" providerId="ADAL" clId="{173EACEE-C4CF-4D60-B643-D080F39FD813}" dt="2025-01-24T14:02:22.822" v="117" actId="207"/>
        <pc:sldMkLst>
          <pc:docMk/>
          <pc:sldMk cId="1643967325" sldId="3237"/>
        </pc:sldMkLst>
        <pc:spChg chg="mod">
          <ac:chgData name="Stevens, Michael J - CTR" userId="6b1a0b96-626f-4ea7-8984-dfbe314775e9" providerId="ADAL" clId="{173EACEE-C4CF-4D60-B643-D080F39FD813}" dt="2025-01-08T18:49:38.046" v="38" actId="255"/>
          <ac:spMkLst>
            <pc:docMk/>
            <pc:sldMk cId="1643967325" sldId="3237"/>
            <ac:spMk id="3" creationId="{E551A902-E69A-B440-A496-DCE5B0BE6880}"/>
          </ac:spMkLst>
        </pc:spChg>
        <pc:spChg chg="mod">
          <ac:chgData name="Stevens, Michael J - CTR" userId="6b1a0b96-626f-4ea7-8984-dfbe314775e9" providerId="ADAL" clId="{173EACEE-C4CF-4D60-B643-D080F39FD813}" dt="2025-01-24T14:02:22.822" v="117" actId="207"/>
          <ac:spMkLst>
            <pc:docMk/>
            <pc:sldMk cId="1643967325" sldId="3237"/>
            <ac:spMk id="5" creationId="{B46130D3-51A1-48A2-AE51-262DFE6ACB05}"/>
          </ac:spMkLst>
        </pc:spChg>
        <pc:spChg chg="del">
          <ac:chgData name="Stevens, Michael J - CTR" userId="6b1a0b96-626f-4ea7-8984-dfbe314775e9" providerId="ADAL" clId="{173EACEE-C4CF-4D60-B643-D080F39FD813}" dt="2025-01-24T12:34:55.260" v="108" actId="478"/>
          <ac:spMkLst>
            <pc:docMk/>
            <pc:sldMk cId="1643967325" sldId="3237"/>
            <ac:spMk id="7" creationId="{134C012C-2588-FDD4-5043-8090DEFE931C}"/>
          </ac:spMkLst>
        </pc:spChg>
      </pc:sldChg>
      <pc:sldChg chg="modSp mod">
        <pc:chgData name="Stevens, Michael J - CTR" userId="6b1a0b96-626f-4ea7-8984-dfbe314775e9" providerId="ADAL" clId="{173EACEE-C4CF-4D60-B643-D080F39FD813}" dt="2025-01-08T18:50:14.684" v="51" actId="20577"/>
        <pc:sldMkLst>
          <pc:docMk/>
          <pc:sldMk cId="3165180222" sldId="3238"/>
        </pc:sldMkLst>
        <pc:spChg chg="mod">
          <ac:chgData name="Stevens, Michael J - CTR" userId="6b1a0b96-626f-4ea7-8984-dfbe314775e9" providerId="ADAL" clId="{173EACEE-C4CF-4D60-B643-D080F39FD813}" dt="2025-01-08T18:50:14.684" v="51" actId="20577"/>
          <ac:spMkLst>
            <pc:docMk/>
            <pc:sldMk cId="3165180222" sldId="3238"/>
            <ac:spMk id="4" creationId="{A7431A1E-E17B-D15A-977C-95B51E4DB714}"/>
          </ac:spMkLst>
        </pc:spChg>
      </pc:sldChg>
      <pc:sldChg chg="delSp modSp mod">
        <pc:chgData name="Stevens, Michael J - CTR" userId="6b1a0b96-626f-4ea7-8984-dfbe314775e9" providerId="ADAL" clId="{173EACEE-C4CF-4D60-B643-D080F39FD813}" dt="2025-01-28T15:39:14.914" v="351" actId="1076"/>
        <pc:sldMkLst>
          <pc:docMk/>
          <pc:sldMk cId="1839581317" sldId="3243"/>
        </pc:sldMkLst>
        <pc:spChg chg="del">
          <ac:chgData name="Stevens, Michael J - CTR" userId="6b1a0b96-626f-4ea7-8984-dfbe314775e9" providerId="ADAL" clId="{173EACEE-C4CF-4D60-B643-D080F39FD813}" dt="2025-01-27T15:05:21.357" v="246" actId="478"/>
          <ac:spMkLst>
            <pc:docMk/>
            <pc:sldMk cId="1839581317" sldId="3243"/>
            <ac:spMk id="3" creationId="{B439F762-D6AB-5BD4-5E8A-21941B9323F8}"/>
          </ac:spMkLst>
        </pc:spChg>
        <pc:spChg chg="mod">
          <ac:chgData name="Stevens, Michael J - CTR" userId="6b1a0b96-626f-4ea7-8984-dfbe314775e9" providerId="ADAL" clId="{173EACEE-C4CF-4D60-B643-D080F39FD813}" dt="2025-01-28T15:39:14.914" v="351" actId="1076"/>
          <ac:spMkLst>
            <pc:docMk/>
            <pc:sldMk cId="1839581317" sldId="3243"/>
            <ac:spMk id="4" creationId="{A7431A1E-E17B-D15A-977C-95B51E4DB714}"/>
          </ac:spMkLst>
        </pc:spChg>
      </pc:sldChg>
      <pc:sldChg chg="addSp delSp modSp mod">
        <pc:chgData name="Stevens, Michael J - CTR" userId="6b1a0b96-626f-4ea7-8984-dfbe314775e9" providerId="ADAL" clId="{173EACEE-C4CF-4D60-B643-D080F39FD813}" dt="2025-01-24T14:16:28.472" v="157" actId="478"/>
        <pc:sldMkLst>
          <pc:docMk/>
          <pc:sldMk cId="1845110374" sldId="3244"/>
        </pc:sldMkLst>
        <pc:spChg chg="mod">
          <ac:chgData name="Stevens, Michael J - CTR" userId="6b1a0b96-626f-4ea7-8984-dfbe314775e9" providerId="ADAL" clId="{173EACEE-C4CF-4D60-B643-D080F39FD813}" dt="2025-01-08T18:49:43.602" v="39" actId="255"/>
          <ac:spMkLst>
            <pc:docMk/>
            <pc:sldMk cId="1845110374" sldId="3244"/>
            <ac:spMk id="3" creationId="{A0F6D1F3-1159-BF83-7E13-989322E84D19}"/>
          </ac:spMkLst>
        </pc:spChg>
        <pc:spChg chg="del">
          <ac:chgData name="Stevens, Michael J - CTR" userId="6b1a0b96-626f-4ea7-8984-dfbe314775e9" providerId="ADAL" clId="{173EACEE-C4CF-4D60-B643-D080F39FD813}" dt="2025-01-24T14:16:28.472" v="157" actId="478"/>
          <ac:spMkLst>
            <pc:docMk/>
            <pc:sldMk cId="1845110374" sldId="3244"/>
            <ac:spMk id="7" creationId="{6473DB11-07A0-0123-4CBE-F0F5B30F9D54}"/>
          </ac:spMkLst>
        </pc:spChg>
      </pc:sldChg>
      <pc:sldChg chg="addSp delSp modSp mod">
        <pc:chgData name="Stevens, Michael J - CTR" userId="6b1a0b96-626f-4ea7-8984-dfbe314775e9" providerId="ADAL" clId="{173EACEE-C4CF-4D60-B643-D080F39FD813}" dt="2025-01-24T14:16:37.489" v="158" actId="478"/>
        <pc:sldMkLst>
          <pc:docMk/>
          <pc:sldMk cId="2096109531" sldId="3245"/>
        </pc:sldMkLst>
        <pc:spChg chg="mod">
          <ac:chgData name="Stevens, Michael J - CTR" userId="6b1a0b96-626f-4ea7-8984-dfbe314775e9" providerId="ADAL" clId="{173EACEE-C4CF-4D60-B643-D080F39FD813}" dt="2025-01-08T18:49:52.851" v="41" actId="255"/>
          <ac:spMkLst>
            <pc:docMk/>
            <pc:sldMk cId="2096109531" sldId="3245"/>
            <ac:spMk id="3" creationId="{A0F6D1F3-1159-BF83-7E13-989322E84D19}"/>
          </ac:spMkLst>
        </pc:spChg>
        <pc:spChg chg="del">
          <ac:chgData name="Stevens, Michael J - CTR" userId="6b1a0b96-626f-4ea7-8984-dfbe314775e9" providerId="ADAL" clId="{173EACEE-C4CF-4D60-B643-D080F39FD813}" dt="2025-01-24T14:16:37.489" v="158" actId="478"/>
          <ac:spMkLst>
            <pc:docMk/>
            <pc:sldMk cId="2096109531" sldId="3245"/>
            <ac:spMk id="7" creationId="{2ADFD660-A185-C625-4335-7E519A7150F9}"/>
          </ac:spMkLst>
        </pc:spChg>
      </pc:sldChg>
      <pc:sldChg chg="modSp mod">
        <pc:chgData name="Stevens, Michael J - CTR" userId="6b1a0b96-626f-4ea7-8984-dfbe314775e9" providerId="ADAL" clId="{173EACEE-C4CF-4D60-B643-D080F39FD813}" dt="2025-01-28T19:39:47.557" v="481" actId="14100"/>
        <pc:sldMkLst>
          <pc:docMk/>
          <pc:sldMk cId="2902116483" sldId="3249"/>
        </pc:sldMkLst>
        <pc:spChg chg="mod">
          <ac:chgData name="Stevens, Michael J - CTR" userId="6b1a0b96-626f-4ea7-8984-dfbe314775e9" providerId="ADAL" clId="{173EACEE-C4CF-4D60-B643-D080F39FD813}" dt="2025-01-28T19:39:47.557" v="481" actId="14100"/>
          <ac:spMkLst>
            <pc:docMk/>
            <pc:sldMk cId="2902116483" sldId="3249"/>
            <ac:spMk id="8" creationId="{00000000-0000-0000-0000-000000000000}"/>
          </ac:spMkLst>
        </pc:spChg>
      </pc:sldChg>
      <pc:sldChg chg="delSp modSp mod">
        <pc:chgData name="Stevens, Michael J - CTR" userId="6b1a0b96-626f-4ea7-8984-dfbe314775e9" providerId="ADAL" clId="{173EACEE-C4CF-4D60-B643-D080F39FD813}" dt="2025-01-24T14:01:40.035" v="113" actId="207"/>
        <pc:sldMkLst>
          <pc:docMk/>
          <pc:sldMk cId="1463113369" sldId="3252"/>
        </pc:sldMkLst>
        <pc:spChg chg="mod">
          <ac:chgData name="Stevens, Michael J - CTR" userId="6b1a0b96-626f-4ea7-8984-dfbe314775e9" providerId="ADAL" clId="{173EACEE-C4CF-4D60-B643-D080F39FD813}" dt="2025-01-24T14:01:40.035" v="113" actId="207"/>
          <ac:spMkLst>
            <pc:docMk/>
            <pc:sldMk cId="1463113369" sldId="3252"/>
            <ac:spMk id="4" creationId="{B05066C8-7756-9558-4DF9-1C6E22ECBD2E}"/>
          </ac:spMkLst>
        </pc:spChg>
        <pc:spChg chg="del">
          <ac:chgData name="Stevens, Michael J - CTR" userId="6b1a0b96-626f-4ea7-8984-dfbe314775e9" providerId="ADAL" clId="{173EACEE-C4CF-4D60-B643-D080F39FD813}" dt="2025-01-24T12:32:25.408" v="88" actId="478"/>
          <ac:spMkLst>
            <pc:docMk/>
            <pc:sldMk cId="1463113369" sldId="3252"/>
            <ac:spMk id="7" creationId="{CEA75BD1-EB2C-ED14-8DC2-8E9BEF03BD40}"/>
          </ac:spMkLst>
        </pc:spChg>
      </pc:sldChg>
      <pc:sldChg chg="delSp mod">
        <pc:chgData name="Stevens, Michael J - CTR" userId="6b1a0b96-626f-4ea7-8984-dfbe314775e9" providerId="ADAL" clId="{173EACEE-C4CF-4D60-B643-D080F39FD813}" dt="2025-01-24T12:31:47.901" v="81" actId="478"/>
        <pc:sldMkLst>
          <pc:docMk/>
          <pc:sldMk cId="221066804" sldId="3478"/>
        </pc:sldMkLst>
        <pc:spChg chg="del">
          <ac:chgData name="Stevens, Michael J - CTR" userId="6b1a0b96-626f-4ea7-8984-dfbe314775e9" providerId="ADAL" clId="{173EACEE-C4CF-4D60-B643-D080F39FD813}" dt="2025-01-24T12:31:47.901" v="81" actId="478"/>
          <ac:spMkLst>
            <pc:docMk/>
            <pc:sldMk cId="221066804" sldId="3478"/>
            <ac:spMk id="5" creationId="{766C1B09-8A0A-637B-AAF1-6EA7ECC8A37B}"/>
          </ac:spMkLst>
        </pc:spChg>
      </pc:sldChg>
      <pc:sldChg chg="delSp mod">
        <pc:chgData name="Stevens, Michael J - CTR" userId="6b1a0b96-626f-4ea7-8984-dfbe314775e9" providerId="ADAL" clId="{173EACEE-C4CF-4D60-B643-D080F39FD813}" dt="2025-01-24T12:32:18.411" v="86" actId="478"/>
        <pc:sldMkLst>
          <pc:docMk/>
          <pc:sldMk cId="1928719152" sldId="3481"/>
        </pc:sldMkLst>
        <pc:spChg chg="del">
          <ac:chgData name="Stevens, Michael J - CTR" userId="6b1a0b96-626f-4ea7-8984-dfbe314775e9" providerId="ADAL" clId="{173EACEE-C4CF-4D60-B643-D080F39FD813}" dt="2025-01-24T12:32:18.411" v="86" actId="478"/>
          <ac:spMkLst>
            <pc:docMk/>
            <pc:sldMk cId="1928719152" sldId="3481"/>
            <ac:spMk id="7" creationId="{E8134FCF-597E-7022-8D6C-40D8DAA67185}"/>
          </ac:spMkLst>
        </pc:spChg>
      </pc:sldChg>
      <pc:sldChg chg="delSp mod">
        <pc:chgData name="Stevens, Michael J - CTR" userId="6b1a0b96-626f-4ea7-8984-dfbe314775e9" providerId="ADAL" clId="{173EACEE-C4CF-4D60-B643-D080F39FD813}" dt="2025-01-24T12:32:30.789" v="89" actId="478"/>
        <pc:sldMkLst>
          <pc:docMk/>
          <pc:sldMk cId="3718446478" sldId="3482"/>
        </pc:sldMkLst>
        <pc:spChg chg="del">
          <ac:chgData name="Stevens, Michael J - CTR" userId="6b1a0b96-626f-4ea7-8984-dfbe314775e9" providerId="ADAL" clId="{173EACEE-C4CF-4D60-B643-D080F39FD813}" dt="2025-01-24T12:32:30.789" v="89" actId="478"/>
          <ac:spMkLst>
            <pc:docMk/>
            <pc:sldMk cId="3718446478" sldId="3482"/>
            <ac:spMk id="7" creationId="{CEA75BD1-EB2C-ED14-8DC2-8E9BEF03BD40}"/>
          </ac:spMkLst>
        </pc:spChg>
      </pc:sldChg>
      <pc:sldChg chg="delSp mod">
        <pc:chgData name="Stevens, Michael J - CTR" userId="6b1a0b96-626f-4ea7-8984-dfbe314775e9" providerId="ADAL" clId="{173EACEE-C4CF-4D60-B643-D080F39FD813}" dt="2025-01-24T13:49:57.485" v="110" actId="478"/>
        <pc:sldMkLst>
          <pc:docMk/>
          <pc:sldMk cId="1550945615" sldId="3483"/>
        </pc:sldMkLst>
        <pc:spChg chg="del">
          <ac:chgData name="Stevens, Michael J - CTR" userId="6b1a0b96-626f-4ea7-8984-dfbe314775e9" providerId="ADAL" clId="{173EACEE-C4CF-4D60-B643-D080F39FD813}" dt="2025-01-24T13:49:57.485" v="110" actId="478"/>
          <ac:spMkLst>
            <pc:docMk/>
            <pc:sldMk cId="1550945615" sldId="3483"/>
            <ac:spMk id="7" creationId="{CEA75BD1-EB2C-ED14-8DC2-8E9BEF03BD40}"/>
          </ac:spMkLst>
        </pc:spChg>
      </pc:sldChg>
      <pc:sldChg chg="delSp mod">
        <pc:chgData name="Stevens, Michael J - CTR" userId="6b1a0b96-626f-4ea7-8984-dfbe314775e9" providerId="ADAL" clId="{173EACEE-C4CF-4D60-B643-D080F39FD813}" dt="2025-01-24T12:32:38.252" v="91" actId="478"/>
        <pc:sldMkLst>
          <pc:docMk/>
          <pc:sldMk cId="3245404275" sldId="3484"/>
        </pc:sldMkLst>
        <pc:spChg chg="del">
          <ac:chgData name="Stevens, Michael J - CTR" userId="6b1a0b96-626f-4ea7-8984-dfbe314775e9" providerId="ADAL" clId="{173EACEE-C4CF-4D60-B643-D080F39FD813}" dt="2025-01-24T12:32:38.252" v="91" actId="478"/>
          <ac:spMkLst>
            <pc:docMk/>
            <pc:sldMk cId="3245404275" sldId="3484"/>
            <ac:spMk id="7" creationId="{CEA75BD1-EB2C-ED14-8DC2-8E9BEF03BD40}"/>
          </ac:spMkLst>
        </pc:spChg>
      </pc:sldChg>
      <pc:sldChg chg="delSp mod">
        <pc:chgData name="Stevens, Michael J - CTR" userId="6b1a0b96-626f-4ea7-8984-dfbe314775e9" providerId="ADAL" clId="{173EACEE-C4CF-4D60-B643-D080F39FD813}" dt="2025-01-24T13:50:07.457" v="111" actId="478"/>
        <pc:sldMkLst>
          <pc:docMk/>
          <pc:sldMk cId="1314155716" sldId="3485"/>
        </pc:sldMkLst>
        <pc:spChg chg="del">
          <ac:chgData name="Stevens, Michael J - CTR" userId="6b1a0b96-626f-4ea7-8984-dfbe314775e9" providerId="ADAL" clId="{173EACEE-C4CF-4D60-B643-D080F39FD813}" dt="2025-01-24T13:50:07.457" v="111" actId="478"/>
          <ac:spMkLst>
            <pc:docMk/>
            <pc:sldMk cId="1314155716" sldId="3485"/>
            <ac:spMk id="7" creationId="{CEA75BD1-EB2C-ED14-8DC2-8E9BEF03BD40}"/>
          </ac:spMkLst>
        </pc:spChg>
      </pc:sldChg>
      <pc:sldChg chg="delSp mod">
        <pc:chgData name="Stevens, Michael J - CTR" userId="6b1a0b96-626f-4ea7-8984-dfbe314775e9" providerId="ADAL" clId="{173EACEE-C4CF-4D60-B643-D080F39FD813}" dt="2025-01-24T12:32:34.698" v="90" actId="478"/>
        <pc:sldMkLst>
          <pc:docMk/>
          <pc:sldMk cId="1615668364" sldId="3486"/>
        </pc:sldMkLst>
        <pc:spChg chg="del">
          <ac:chgData name="Stevens, Michael J - CTR" userId="6b1a0b96-626f-4ea7-8984-dfbe314775e9" providerId="ADAL" clId="{173EACEE-C4CF-4D60-B643-D080F39FD813}" dt="2025-01-24T12:32:34.698" v="90" actId="478"/>
          <ac:spMkLst>
            <pc:docMk/>
            <pc:sldMk cId="1615668364" sldId="3486"/>
            <ac:spMk id="7" creationId="{CEA75BD1-EB2C-ED14-8DC2-8E9BEF03BD40}"/>
          </ac:spMkLst>
        </pc:spChg>
      </pc:sldChg>
      <pc:sldChg chg="delSp modSp mod">
        <pc:chgData name="Stevens, Michael J - CTR" userId="6b1a0b96-626f-4ea7-8984-dfbe314775e9" providerId="ADAL" clId="{173EACEE-C4CF-4D60-B643-D080F39FD813}" dt="2025-01-24T14:01:47.846" v="114" actId="207"/>
        <pc:sldMkLst>
          <pc:docMk/>
          <pc:sldMk cId="2933552651" sldId="3487"/>
        </pc:sldMkLst>
        <pc:spChg chg="mod">
          <ac:chgData name="Stevens, Michael J - CTR" userId="6b1a0b96-626f-4ea7-8984-dfbe314775e9" providerId="ADAL" clId="{173EACEE-C4CF-4D60-B643-D080F39FD813}" dt="2025-01-24T14:01:47.846" v="114" actId="207"/>
          <ac:spMkLst>
            <pc:docMk/>
            <pc:sldMk cId="2933552651" sldId="3487"/>
            <ac:spMk id="4" creationId="{B05066C8-7756-9558-4DF9-1C6E22ECBD2E}"/>
          </ac:spMkLst>
        </pc:spChg>
        <pc:spChg chg="del">
          <ac:chgData name="Stevens, Michael J - CTR" userId="6b1a0b96-626f-4ea7-8984-dfbe314775e9" providerId="ADAL" clId="{173EACEE-C4CF-4D60-B643-D080F39FD813}" dt="2025-01-24T12:32:41.089" v="92" actId="478"/>
          <ac:spMkLst>
            <pc:docMk/>
            <pc:sldMk cId="2933552651" sldId="3487"/>
            <ac:spMk id="7" creationId="{CEA75BD1-EB2C-ED14-8DC2-8E9BEF03BD40}"/>
          </ac:spMkLst>
        </pc:spChg>
      </pc:sldChg>
      <pc:sldChg chg="delSp mod">
        <pc:chgData name="Stevens, Michael J - CTR" userId="6b1a0b96-626f-4ea7-8984-dfbe314775e9" providerId="ADAL" clId="{173EACEE-C4CF-4D60-B643-D080F39FD813}" dt="2025-01-24T12:31:37.495" v="79" actId="478"/>
        <pc:sldMkLst>
          <pc:docMk/>
          <pc:sldMk cId="717671719" sldId="3488"/>
        </pc:sldMkLst>
        <pc:spChg chg="del">
          <ac:chgData name="Stevens, Michael J - CTR" userId="6b1a0b96-626f-4ea7-8984-dfbe314775e9" providerId="ADAL" clId="{173EACEE-C4CF-4D60-B643-D080F39FD813}" dt="2025-01-24T12:31:37.495" v="79" actId="478"/>
          <ac:spMkLst>
            <pc:docMk/>
            <pc:sldMk cId="717671719" sldId="3488"/>
            <ac:spMk id="7" creationId="{89E23FA5-4695-5633-C43A-D70CE2E2733E}"/>
          </ac:spMkLst>
        </pc:spChg>
      </pc:sldChg>
      <pc:sldChg chg="delSp mod">
        <pc:chgData name="Stevens, Michael J - CTR" userId="6b1a0b96-626f-4ea7-8984-dfbe314775e9" providerId="ADAL" clId="{173EACEE-C4CF-4D60-B643-D080F39FD813}" dt="2025-01-24T14:04:04.748" v="119" actId="478"/>
        <pc:sldMkLst>
          <pc:docMk/>
          <pc:sldMk cId="2658454360" sldId="3489"/>
        </pc:sldMkLst>
        <pc:spChg chg="del">
          <ac:chgData name="Stevens, Michael J - CTR" userId="6b1a0b96-626f-4ea7-8984-dfbe314775e9" providerId="ADAL" clId="{173EACEE-C4CF-4D60-B643-D080F39FD813}" dt="2025-01-24T14:04:04.748" v="119" actId="478"/>
          <ac:spMkLst>
            <pc:docMk/>
            <pc:sldMk cId="2658454360" sldId="3489"/>
            <ac:spMk id="7" creationId="{C87FB09E-AF12-FF55-5E36-5496E05C6D8C}"/>
          </ac:spMkLst>
        </pc:spChg>
      </pc:sldChg>
      <pc:sldChg chg="delSp modSp mod">
        <pc:chgData name="Stevens, Michael J - CTR" userId="6b1a0b96-626f-4ea7-8984-dfbe314775e9" providerId="ADAL" clId="{173EACEE-C4CF-4D60-B643-D080F39FD813}" dt="2025-01-28T19:16:40.499" v="354" actId="207"/>
        <pc:sldMkLst>
          <pc:docMk/>
          <pc:sldMk cId="3026405355" sldId="3492"/>
        </pc:sldMkLst>
        <pc:spChg chg="mod">
          <ac:chgData name="Stevens, Michael J - CTR" userId="6b1a0b96-626f-4ea7-8984-dfbe314775e9" providerId="ADAL" clId="{173EACEE-C4CF-4D60-B643-D080F39FD813}" dt="2025-01-28T19:16:40.499" v="354" actId="207"/>
          <ac:spMkLst>
            <pc:docMk/>
            <pc:sldMk cId="3026405355" sldId="3492"/>
            <ac:spMk id="4" creationId="{BE7F95EC-9EE7-F644-CA6F-D988312314AF}"/>
          </ac:spMkLst>
        </pc:spChg>
        <pc:spChg chg="del">
          <ac:chgData name="Stevens, Michael J - CTR" userId="6b1a0b96-626f-4ea7-8984-dfbe314775e9" providerId="ADAL" clId="{173EACEE-C4CF-4D60-B643-D080F39FD813}" dt="2025-01-24T12:33:13.050" v="98" actId="478"/>
          <ac:spMkLst>
            <pc:docMk/>
            <pc:sldMk cId="3026405355" sldId="3492"/>
            <ac:spMk id="7" creationId="{C539A66A-9CDE-56F8-1F47-7E4AF2C8BD2B}"/>
          </ac:spMkLst>
        </pc:spChg>
      </pc:sldChg>
      <pc:sldChg chg="delSp mod">
        <pc:chgData name="Stevens, Michael J - CTR" userId="6b1a0b96-626f-4ea7-8984-dfbe314775e9" providerId="ADAL" clId="{173EACEE-C4CF-4D60-B643-D080F39FD813}" dt="2025-01-24T12:33:18.394" v="99" actId="478"/>
        <pc:sldMkLst>
          <pc:docMk/>
          <pc:sldMk cId="2661423189" sldId="3494"/>
        </pc:sldMkLst>
        <pc:spChg chg="del">
          <ac:chgData name="Stevens, Michael J - CTR" userId="6b1a0b96-626f-4ea7-8984-dfbe314775e9" providerId="ADAL" clId="{173EACEE-C4CF-4D60-B643-D080F39FD813}" dt="2025-01-24T12:33:18.394" v="99" actId="478"/>
          <ac:spMkLst>
            <pc:docMk/>
            <pc:sldMk cId="2661423189" sldId="3494"/>
            <ac:spMk id="7" creationId="{C539A66A-9CDE-56F8-1F47-7E4AF2C8BD2B}"/>
          </ac:spMkLst>
        </pc:spChg>
      </pc:sldChg>
      <pc:sldChg chg="delSp mod">
        <pc:chgData name="Stevens, Michael J - CTR" userId="6b1a0b96-626f-4ea7-8984-dfbe314775e9" providerId="ADAL" clId="{173EACEE-C4CF-4D60-B643-D080F39FD813}" dt="2025-01-24T12:33:28.529" v="101" actId="478"/>
        <pc:sldMkLst>
          <pc:docMk/>
          <pc:sldMk cId="2726446504" sldId="3495"/>
        </pc:sldMkLst>
        <pc:spChg chg="del">
          <ac:chgData name="Stevens, Michael J - CTR" userId="6b1a0b96-626f-4ea7-8984-dfbe314775e9" providerId="ADAL" clId="{173EACEE-C4CF-4D60-B643-D080F39FD813}" dt="2025-01-24T12:33:28.529" v="101" actId="478"/>
          <ac:spMkLst>
            <pc:docMk/>
            <pc:sldMk cId="2726446504" sldId="3495"/>
            <ac:spMk id="7" creationId="{C539A66A-9CDE-56F8-1F47-7E4AF2C8BD2B}"/>
          </ac:spMkLst>
        </pc:spChg>
      </pc:sldChg>
      <pc:sldChg chg="delSp modSp mod">
        <pc:chgData name="Stevens, Michael J - CTR" userId="6b1a0b96-626f-4ea7-8984-dfbe314775e9" providerId="ADAL" clId="{173EACEE-C4CF-4D60-B643-D080F39FD813}" dt="2025-01-27T15:02:52.454" v="242" actId="478"/>
        <pc:sldMkLst>
          <pc:docMk/>
          <pc:sldMk cId="1745729225" sldId="3497"/>
        </pc:sldMkLst>
        <pc:spChg chg="del mod">
          <ac:chgData name="Stevens, Michael J - CTR" userId="6b1a0b96-626f-4ea7-8984-dfbe314775e9" providerId="ADAL" clId="{173EACEE-C4CF-4D60-B643-D080F39FD813}" dt="2025-01-24T12:22:42.945" v="77" actId="478"/>
          <ac:spMkLst>
            <pc:docMk/>
            <pc:sldMk cId="1745729225" sldId="3497"/>
            <ac:spMk id="5" creationId="{106F26A7-DC64-4AD4-A12D-05E7C1C8731A}"/>
          </ac:spMkLst>
        </pc:spChg>
        <pc:spChg chg="del">
          <ac:chgData name="Stevens, Michael J - CTR" userId="6b1a0b96-626f-4ea7-8984-dfbe314775e9" providerId="ADAL" clId="{173EACEE-C4CF-4D60-B643-D080F39FD813}" dt="2025-01-27T15:02:52.454" v="242" actId="478"/>
          <ac:spMkLst>
            <pc:docMk/>
            <pc:sldMk cId="1745729225" sldId="3497"/>
            <ac:spMk id="7" creationId="{CEA75BD1-EB2C-ED14-8DC2-8E9BEF03BD40}"/>
          </ac:spMkLst>
        </pc:spChg>
      </pc:sldChg>
      <pc:sldChg chg="delSp modSp mod">
        <pc:chgData name="Stevens, Michael J - CTR" userId="6b1a0b96-626f-4ea7-8984-dfbe314775e9" providerId="ADAL" clId="{173EACEE-C4CF-4D60-B643-D080F39FD813}" dt="2025-01-24T14:15:06.746" v="156" actId="207"/>
        <pc:sldMkLst>
          <pc:docMk/>
          <pc:sldMk cId="1619133077" sldId="3498"/>
        </pc:sldMkLst>
        <pc:spChg chg="del">
          <ac:chgData name="Stevens, Michael J - CTR" userId="6b1a0b96-626f-4ea7-8984-dfbe314775e9" providerId="ADAL" clId="{173EACEE-C4CF-4D60-B643-D080F39FD813}" dt="2025-01-24T12:34:50.245" v="107" actId="478"/>
          <ac:spMkLst>
            <pc:docMk/>
            <pc:sldMk cId="1619133077" sldId="3498"/>
            <ac:spMk id="7" creationId="{6FAB32B3-C93A-0523-B207-C797CE5F6B40}"/>
          </ac:spMkLst>
        </pc:spChg>
        <pc:spChg chg="mod">
          <ac:chgData name="Stevens, Michael J - CTR" userId="6b1a0b96-626f-4ea7-8984-dfbe314775e9" providerId="ADAL" clId="{173EACEE-C4CF-4D60-B643-D080F39FD813}" dt="2025-01-24T14:15:06.746" v="156" actId="207"/>
          <ac:spMkLst>
            <pc:docMk/>
            <pc:sldMk cId="1619133077" sldId="3498"/>
            <ac:spMk id="8" creationId="{5CDD8EFD-F353-4820-904B-2DBBAFC90C7F}"/>
          </ac:spMkLst>
        </pc:spChg>
      </pc:sldChg>
      <pc:sldChg chg="delSp mod">
        <pc:chgData name="Stevens, Michael J - CTR" userId="6b1a0b96-626f-4ea7-8984-dfbe314775e9" providerId="ADAL" clId="{173EACEE-C4CF-4D60-B643-D080F39FD813}" dt="2025-01-24T12:32:51.481" v="94" actId="478"/>
        <pc:sldMkLst>
          <pc:docMk/>
          <pc:sldMk cId="2356292613" sldId="3499"/>
        </pc:sldMkLst>
        <pc:spChg chg="del">
          <ac:chgData name="Stevens, Michael J - CTR" userId="6b1a0b96-626f-4ea7-8984-dfbe314775e9" providerId="ADAL" clId="{173EACEE-C4CF-4D60-B643-D080F39FD813}" dt="2025-01-24T12:32:51.481" v="94" actId="478"/>
          <ac:spMkLst>
            <pc:docMk/>
            <pc:sldMk cId="2356292613" sldId="3499"/>
            <ac:spMk id="7" creationId="{63C9334E-EF23-781A-0000-5EE9CBE02819}"/>
          </ac:spMkLst>
        </pc:spChg>
      </pc:sldChg>
      <pc:sldChg chg="delSp mod">
        <pc:chgData name="Stevens, Michael J - CTR" userId="6b1a0b96-626f-4ea7-8984-dfbe314775e9" providerId="ADAL" clId="{173EACEE-C4CF-4D60-B643-D080F39FD813}" dt="2025-01-24T12:33:44.588" v="103" actId="478"/>
        <pc:sldMkLst>
          <pc:docMk/>
          <pc:sldMk cId="4089765448" sldId="3500"/>
        </pc:sldMkLst>
        <pc:spChg chg="del">
          <ac:chgData name="Stevens, Michael J - CTR" userId="6b1a0b96-626f-4ea7-8984-dfbe314775e9" providerId="ADAL" clId="{173EACEE-C4CF-4D60-B643-D080F39FD813}" dt="2025-01-24T12:33:44.588" v="103" actId="478"/>
          <ac:spMkLst>
            <pc:docMk/>
            <pc:sldMk cId="4089765448" sldId="3500"/>
            <ac:spMk id="7" creationId="{CAB39DE4-39E4-85E7-ED76-4C61395E7EAA}"/>
          </ac:spMkLst>
        </pc:spChg>
      </pc:sldChg>
      <pc:sldChg chg="delSp mod">
        <pc:chgData name="Stevens, Michael J - CTR" userId="6b1a0b96-626f-4ea7-8984-dfbe314775e9" providerId="ADAL" clId="{173EACEE-C4CF-4D60-B643-D080F39FD813}" dt="2025-01-24T12:34:36.598" v="104" actId="478"/>
        <pc:sldMkLst>
          <pc:docMk/>
          <pc:sldMk cId="3489830446" sldId="3501"/>
        </pc:sldMkLst>
        <pc:spChg chg="del">
          <ac:chgData name="Stevens, Michael J - CTR" userId="6b1a0b96-626f-4ea7-8984-dfbe314775e9" providerId="ADAL" clId="{173EACEE-C4CF-4D60-B643-D080F39FD813}" dt="2025-01-24T12:34:36.598" v="104" actId="478"/>
          <ac:spMkLst>
            <pc:docMk/>
            <pc:sldMk cId="3489830446" sldId="3501"/>
            <ac:spMk id="7" creationId="{CAB39DE4-39E4-85E7-ED76-4C61395E7EAA}"/>
          </ac:spMkLst>
        </pc:spChg>
      </pc:sldChg>
      <pc:sldChg chg="delSp mod">
        <pc:chgData name="Stevens, Michael J - CTR" userId="6b1a0b96-626f-4ea7-8984-dfbe314775e9" providerId="ADAL" clId="{173EACEE-C4CF-4D60-B643-D080F39FD813}" dt="2025-01-24T13:50:26.893" v="112" actId="478"/>
        <pc:sldMkLst>
          <pc:docMk/>
          <pc:sldMk cId="2878073207" sldId="3502"/>
        </pc:sldMkLst>
        <pc:spChg chg="del">
          <ac:chgData name="Stevens, Michael J - CTR" userId="6b1a0b96-626f-4ea7-8984-dfbe314775e9" providerId="ADAL" clId="{173EACEE-C4CF-4D60-B643-D080F39FD813}" dt="2025-01-24T13:50:26.893" v="112" actId="478"/>
          <ac:spMkLst>
            <pc:docMk/>
            <pc:sldMk cId="2878073207" sldId="3502"/>
            <ac:spMk id="7" creationId="{CAB39DE4-39E4-85E7-ED76-4C61395E7EAA}"/>
          </ac:spMkLst>
        </pc:spChg>
      </pc:sldChg>
      <pc:sldChg chg="delSp mod">
        <pc:chgData name="Stevens, Michael J - CTR" userId="6b1a0b96-626f-4ea7-8984-dfbe314775e9" providerId="ADAL" clId="{173EACEE-C4CF-4D60-B643-D080F39FD813}" dt="2025-01-24T12:34:40.858" v="105" actId="478"/>
        <pc:sldMkLst>
          <pc:docMk/>
          <pc:sldMk cId="3506927522" sldId="3503"/>
        </pc:sldMkLst>
        <pc:spChg chg="del">
          <ac:chgData name="Stevens, Michael J - CTR" userId="6b1a0b96-626f-4ea7-8984-dfbe314775e9" providerId="ADAL" clId="{173EACEE-C4CF-4D60-B643-D080F39FD813}" dt="2025-01-24T12:34:40.858" v="105" actId="478"/>
          <ac:spMkLst>
            <pc:docMk/>
            <pc:sldMk cId="3506927522" sldId="3503"/>
            <ac:spMk id="7" creationId="{CAB39DE4-39E4-85E7-ED76-4C61395E7EAA}"/>
          </ac:spMkLst>
        </pc:spChg>
      </pc:sldChg>
      <pc:sldChg chg="delSp mod">
        <pc:chgData name="Stevens, Michael J - CTR" userId="6b1a0b96-626f-4ea7-8984-dfbe314775e9" providerId="ADAL" clId="{173EACEE-C4CF-4D60-B643-D080F39FD813}" dt="2025-01-24T12:34:46.539" v="106" actId="478"/>
        <pc:sldMkLst>
          <pc:docMk/>
          <pc:sldMk cId="1819109769" sldId="3504"/>
        </pc:sldMkLst>
        <pc:spChg chg="del">
          <ac:chgData name="Stevens, Michael J - CTR" userId="6b1a0b96-626f-4ea7-8984-dfbe314775e9" providerId="ADAL" clId="{173EACEE-C4CF-4D60-B643-D080F39FD813}" dt="2025-01-24T12:34:46.539" v="106" actId="478"/>
          <ac:spMkLst>
            <pc:docMk/>
            <pc:sldMk cId="1819109769" sldId="3504"/>
            <ac:spMk id="7" creationId="{CAB39DE4-39E4-85E7-ED76-4C61395E7EAA}"/>
          </ac:spMkLst>
        </pc:spChg>
      </pc:sldChg>
      <pc:sldChg chg="delSp add mod ord">
        <pc:chgData name="Stevens, Michael J - CTR" userId="6b1a0b96-626f-4ea7-8984-dfbe314775e9" providerId="ADAL" clId="{173EACEE-C4CF-4D60-B643-D080F39FD813}" dt="2025-01-24T17:04:05.538" v="172"/>
        <pc:sldMkLst>
          <pc:docMk/>
          <pc:sldMk cId="1206076621" sldId="3634"/>
        </pc:sldMkLst>
        <pc:spChg chg="del">
          <ac:chgData name="Stevens, Michael J - CTR" userId="6b1a0b96-626f-4ea7-8984-dfbe314775e9" providerId="ADAL" clId="{173EACEE-C4CF-4D60-B643-D080F39FD813}" dt="2025-01-24T17:01:07.259" v="170" actId="478"/>
          <ac:spMkLst>
            <pc:docMk/>
            <pc:sldMk cId="1206076621" sldId="3634"/>
            <ac:spMk id="5" creationId="{A9107DDC-5838-7750-FEDB-DC6179E693E5}"/>
          </ac:spMkLst>
        </pc:spChg>
      </pc:sldChg>
      <pc:sldChg chg="add ord">
        <pc:chgData name="Stevens, Michael J - CTR" userId="6b1a0b96-626f-4ea7-8984-dfbe314775e9" providerId="ADAL" clId="{173EACEE-C4CF-4D60-B643-D080F39FD813}" dt="2025-01-24T17:04:08.223" v="174"/>
        <pc:sldMkLst>
          <pc:docMk/>
          <pc:sldMk cId="1197469798" sldId="3635"/>
        </pc:sldMkLst>
      </pc:sldChg>
      <pc:sldChg chg="modSp mod">
        <pc:chgData name="Stevens, Michael J - CTR" userId="6b1a0b96-626f-4ea7-8984-dfbe314775e9" providerId="ADAL" clId="{173EACEE-C4CF-4D60-B643-D080F39FD813}" dt="2025-01-28T15:17:16.183" v="350" actId="207"/>
        <pc:sldMkLst>
          <pc:docMk/>
          <pc:sldMk cId="3360637154" sldId="3636"/>
        </pc:sldMkLst>
        <pc:spChg chg="mod">
          <ac:chgData name="Stevens, Michael J - CTR" userId="6b1a0b96-626f-4ea7-8984-dfbe314775e9" providerId="ADAL" clId="{173EACEE-C4CF-4D60-B643-D080F39FD813}" dt="2025-01-28T15:17:16.183" v="350" actId="207"/>
          <ac:spMkLst>
            <pc:docMk/>
            <pc:sldMk cId="3360637154" sldId="3636"/>
            <ac:spMk id="3" creationId="{17DC61CB-2313-FB41-E608-0D70FF05C8D0}"/>
          </ac:spMkLst>
        </pc:spChg>
      </pc:sldChg>
      <pc:sldMasterChg chg="modSldLayout">
        <pc:chgData name="Stevens, Michael J - CTR" userId="6b1a0b96-626f-4ea7-8984-dfbe314775e9" providerId="ADAL" clId="{173EACEE-C4CF-4D60-B643-D080F39FD813}" dt="2025-01-28T20:02:12.248" v="489" actId="207"/>
        <pc:sldMasterMkLst>
          <pc:docMk/>
          <pc:sldMasterMk cId="2452924561" sldId="2147483708"/>
        </pc:sldMasterMkLst>
        <pc:sldLayoutChg chg="addSp delSp modSp mod">
          <pc:chgData name="Stevens, Michael J - CTR" userId="6b1a0b96-626f-4ea7-8984-dfbe314775e9" providerId="ADAL" clId="{173EACEE-C4CF-4D60-B643-D080F39FD813}" dt="2025-01-24T12:30:50.644" v="78" actId="478"/>
          <pc:sldLayoutMkLst>
            <pc:docMk/>
            <pc:sldMasterMk cId="2452924561" sldId="2147483708"/>
            <pc:sldLayoutMk cId="2202693252" sldId="2147483715"/>
          </pc:sldLayoutMkLst>
          <pc:spChg chg="add del mod">
            <ac:chgData name="Stevens, Michael J - CTR" userId="6b1a0b96-626f-4ea7-8984-dfbe314775e9" providerId="ADAL" clId="{173EACEE-C4CF-4D60-B643-D080F39FD813}" dt="2025-01-24T12:30:50.644" v="78" actId="478"/>
            <ac:spMkLst>
              <pc:docMk/>
              <pc:sldMasterMk cId="2452924561" sldId="2147483708"/>
              <pc:sldLayoutMk cId="2202693252" sldId="2147483715"/>
              <ac:spMk id="4" creationId="{46A534F3-C0E0-9047-8ED7-1A7627A1EDB5}"/>
            </ac:spMkLst>
          </pc:spChg>
          <pc:spChg chg="mod">
            <ac:chgData name="Stevens, Michael J - CTR" userId="6b1a0b96-626f-4ea7-8984-dfbe314775e9" providerId="ADAL" clId="{173EACEE-C4CF-4D60-B643-D080F39FD813}" dt="2025-01-08T18:52:02.971" v="64" actId="207"/>
            <ac:spMkLst>
              <pc:docMk/>
              <pc:sldMasterMk cId="2452924561" sldId="2147483708"/>
              <pc:sldLayoutMk cId="2202693252" sldId="2147483715"/>
              <ac:spMk id="10" creationId="{5C9D5F54-FB8C-8E1F-B24B-F7EC795B80F0}"/>
            </ac:spMkLst>
          </pc:spChg>
        </pc:sldLayoutChg>
        <pc:sldLayoutChg chg="modSp">
          <pc:chgData name="Stevens, Michael J - CTR" userId="6b1a0b96-626f-4ea7-8984-dfbe314775e9" providerId="ADAL" clId="{173EACEE-C4CF-4D60-B643-D080F39FD813}" dt="2025-01-28T20:02:12.248" v="489" actId="207"/>
          <pc:sldLayoutMkLst>
            <pc:docMk/>
            <pc:sldMasterMk cId="2452924561" sldId="2147483708"/>
            <pc:sldLayoutMk cId="1734421577" sldId="2147483729"/>
          </pc:sldLayoutMkLst>
          <pc:spChg chg="mod">
            <ac:chgData name="Stevens, Michael J - CTR" userId="6b1a0b96-626f-4ea7-8984-dfbe314775e9" providerId="ADAL" clId="{173EACEE-C4CF-4D60-B643-D080F39FD813}" dt="2025-01-28T20:02:12.248" v="489" actId="207"/>
            <ac:spMkLst>
              <pc:docMk/>
              <pc:sldMasterMk cId="2452924561" sldId="2147483708"/>
              <pc:sldLayoutMk cId="1734421577" sldId="2147483729"/>
              <ac:spMk id="10" creationId="{5C9D5F54-FB8C-8E1F-B24B-F7EC795B80F0}"/>
            </ac:spMkLst>
          </pc:spChg>
        </pc:sldLayoutChg>
      </pc:sldMasterChg>
    </pc:docChg>
  </pc:docChgLst>
  <pc:docChgLst>
    <pc:chgData name="Nolan, Christopher L" userId="S::christopher.l.nolan@hii.com::08588bd2-d2a0-4fd9-9d25-37c908f5fe96" providerId="AD" clId="Web-{C55D29A0-B756-18ED-17DD-BADA7C2E67E3}"/>
    <pc:docChg chg="addSld modSld">
      <pc:chgData name="Nolan, Christopher L" userId="S::christopher.l.nolan@hii.com::08588bd2-d2a0-4fd9-9d25-37c908f5fe96" providerId="AD" clId="Web-{C55D29A0-B756-18ED-17DD-BADA7C2E67E3}" dt="2025-01-28T16:50:14.110" v="68"/>
      <pc:docMkLst>
        <pc:docMk/>
      </pc:docMkLst>
      <pc:sldChg chg="addSp delSp modSp new">
        <pc:chgData name="Nolan, Christopher L" userId="S::christopher.l.nolan@hii.com::08588bd2-d2a0-4fd9-9d25-37c908f5fe96" providerId="AD" clId="Web-{C55D29A0-B756-18ED-17DD-BADA7C2E67E3}" dt="2025-01-28T16:50:14.110" v="68"/>
        <pc:sldMkLst>
          <pc:docMk/>
          <pc:sldMk cId="1955443904" sldId="3637"/>
        </pc:sldMkLst>
        <pc:spChg chg="mod">
          <ac:chgData name="Nolan, Christopher L" userId="S::christopher.l.nolan@hii.com::08588bd2-d2a0-4fd9-9d25-37c908f5fe96" providerId="AD" clId="Web-{C55D29A0-B756-18ED-17DD-BADA7C2E67E3}" dt="2025-01-27T20:30:19.394" v="15" actId="20577"/>
          <ac:spMkLst>
            <pc:docMk/>
            <pc:sldMk cId="1955443904" sldId="3637"/>
            <ac:spMk id="3" creationId="{20E05129-1808-1CB3-CEDB-828EEB981AC5}"/>
          </ac:spMkLst>
        </pc:spChg>
        <pc:spChg chg="mod">
          <ac:chgData name="Nolan, Christopher L" userId="S::christopher.l.nolan@hii.com::08588bd2-d2a0-4fd9-9d25-37c908f5fe96" providerId="AD" clId="Web-{C55D29A0-B756-18ED-17DD-BADA7C2E67E3}" dt="2025-01-28T16:50:10.485" v="64" actId="20577"/>
          <ac:spMkLst>
            <pc:docMk/>
            <pc:sldMk cId="1955443904" sldId="3637"/>
            <ac:spMk id="4" creationId="{FB63F8B3-4BAE-3865-7D4C-F9C7B59B7CF1}"/>
          </ac:spMkLst>
        </pc:spChg>
        <pc:picChg chg="add del mod">
          <ac:chgData name="Nolan, Christopher L" userId="S::christopher.l.nolan@hii.com::08588bd2-d2a0-4fd9-9d25-37c908f5fe96" providerId="AD" clId="Web-{C55D29A0-B756-18ED-17DD-BADA7C2E67E3}" dt="2025-01-27T20:32:23.755" v="22"/>
          <ac:picMkLst>
            <pc:docMk/>
            <pc:sldMk cId="1955443904" sldId="3637"/>
            <ac:picMk id="5" creationId="{E5F18185-793F-5132-96DE-A342C05FB050}"/>
          </ac:picMkLst>
        </pc:picChg>
        <pc:picChg chg="add del mod">
          <ac:chgData name="Nolan, Christopher L" userId="S::christopher.l.nolan@hii.com::08588bd2-d2a0-4fd9-9d25-37c908f5fe96" providerId="AD" clId="Web-{C55D29A0-B756-18ED-17DD-BADA7C2E67E3}" dt="2025-01-28T16:50:14.110" v="68"/>
          <ac:picMkLst>
            <pc:docMk/>
            <pc:sldMk cId="1955443904" sldId="3637"/>
            <ac:picMk id="6" creationId="{25F4F890-538D-EEC0-A3DE-758C3E071E99}"/>
          </ac:picMkLst>
        </pc:picChg>
        <pc:picChg chg="add del mod">
          <ac:chgData name="Nolan, Christopher L" userId="S::christopher.l.nolan@hii.com::08588bd2-d2a0-4fd9-9d25-37c908f5fe96" providerId="AD" clId="Web-{C55D29A0-B756-18ED-17DD-BADA7C2E67E3}" dt="2025-01-28T16:50:11.985" v="65"/>
          <ac:picMkLst>
            <pc:docMk/>
            <pc:sldMk cId="1955443904" sldId="3637"/>
            <ac:picMk id="7" creationId="{986706AF-B03D-2F4C-BDDA-F8E15A883380}"/>
          </ac:picMkLst>
        </pc:picChg>
        <pc:picChg chg="add del mod">
          <ac:chgData name="Nolan, Christopher L" userId="S::christopher.l.nolan@hii.com::08588bd2-d2a0-4fd9-9d25-37c908f5fe96" providerId="AD" clId="Web-{C55D29A0-B756-18ED-17DD-BADA7C2E67E3}" dt="2025-01-28T16:50:12.079" v="66"/>
          <ac:picMkLst>
            <pc:docMk/>
            <pc:sldMk cId="1955443904" sldId="3637"/>
            <ac:picMk id="8" creationId="{02770D21-41F3-636B-2396-2B12CC9DEB04}"/>
          </ac:picMkLst>
        </pc:picChg>
      </pc:sldChg>
    </pc:docChg>
  </pc:docChgLst>
  <pc:docChgLst>
    <pc:chgData name="Rizzo, Anthony M" userId="S::anthony.m.rizzo@hii.com::d57630a5-36e7-4fe7-bc2f-09f857ed8503" providerId="AD" clId="Web-{421D2EE0-EC6B-ED6F-C1DB-489ADC6421EC}"/>
    <pc:docChg chg="modSld">
      <pc:chgData name="Rizzo, Anthony M" userId="S::anthony.m.rizzo@hii.com::d57630a5-36e7-4fe7-bc2f-09f857ed8503" providerId="AD" clId="Web-{421D2EE0-EC6B-ED6F-C1DB-489ADC6421EC}" dt="2025-01-16T16:28:52.573" v="6"/>
      <pc:docMkLst>
        <pc:docMk/>
      </pc:docMkLst>
      <pc:sldChg chg="modSp">
        <pc:chgData name="Rizzo, Anthony M" userId="S::anthony.m.rizzo@hii.com::d57630a5-36e7-4fe7-bc2f-09f857ed8503" providerId="AD" clId="Web-{421D2EE0-EC6B-ED6F-C1DB-489ADC6421EC}" dt="2025-01-16T16:28:52.573" v="6"/>
        <pc:sldMkLst>
          <pc:docMk/>
          <pc:sldMk cId="3245404275" sldId="3484"/>
        </pc:sldMkLst>
        <pc:graphicFrameChg chg="modGraphic">
          <ac:chgData name="Rizzo, Anthony M" userId="S::anthony.m.rizzo@hii.com::d57630a5-36e7-4fe7-bc2f-09f857ed8503" providerId="AD" clId="Web-{421D2EE0-EC6B-ED6F-C1DB-489ADC6421EC}" dt="2025-01-16T16:28:52.573" v="6"/>
          <ac:graphicFrameMkLst>
            <pc:docMk/>
            <pc:sldMk cId="3245404275" sldId="3484"/>
            <ac:graphicFrameMk id="5" creationId="{04FD20D7-2239-529B-1C0C-2077C2861242}"/>
          </ac:graphicFrameMkLst>
        </pc:graphicFrameChg>
      </pc:sldChg>
      <pc:sldChg chg="modSp">
        <pc:chgData name="Rizzo, Anthony M" userId="S::anthony.m.rizzo@hii.com::d57630a5-36e7-4fe7-bc2f-09f857ed8503" providerId="AD" clId="Web-{421D2EE0-EC6B-ED6F-C1DB-489ADC6421EC}" dt="2025-01-16T16:27:45.743" v="4"/>
        <pc:sldMkLst>
          <pc:docMk/>
          <pc:sldMk cId="1314155716" sldId="3485"/>
        </pc:sldMkLst>
        <pc:graphicFrameChg chg="modGraphic">
          <ac:chgData name="Rizzo, Anthony M" userId="S::anthony.m.rizzo@hii.com::d57630a5-36e7-4fe7-bc2f-09f857ed8503" providerId="AD" clId="Web-{421D2EE0-EC6B-ED6F-C1DB-489ADC6421EC}" dt="2025-01-16T16:27:45.743" v="4"/>
          <ac:graphicFrameMkLst>
            <pc:docMk/>
            <pc:sldMk cId="1314155716" sldId="3485"/>
            <ac:graphicFrameMk id="6" creationId="{E2F51E3D-8955-B09D-5FA0-07BF7102724B}"/>
          </ac:graphicFrameMkLst>
        </pc:graphicFrameChg>
      </pc:sldChg>
    </pc:docChg>
  </pc:docChgLst>
  <pc:docChgLst>
    <pc:chgData name="Barnett, Jesse J" userId="S::jesse.j.barnett@hii.com::ad8bf192-686b-4ea3-b6e4-8f7a24daff38" providerId="AD" clId="Web-{1A8E28EB-E6FB-B2A3-9F01-C528B446CD33}"/>
    <pc:docChg chg="addSld modSld">
      <pc:chgData name="Barnett, Jesse J" userId="S::jesse.j.barnett@hii.com::ad8bf192-686b-4ea3-b6e4-8f7a24daff38" providerId="AD" clId="Web-{1A8E28EB-E6FB-B2A3-9F01-C528B446CD33}" dt="2025-01-09T15:17:08.440" v="5" actId="20577"/>
      <pc:docMkLst>
        <pc:docMk/>
      </pc:docMkLst>
      <pc:sldChg chg="add">
        <pc:chgData name="Barnett, Jesse J" userId="S::jesse.j.barnett@hii.com::ad8bf192-686b-4ea3-b6e4-8f7a24daff38" providerId="AD" clId="Web-{1A8E28EB-E6FB-B2A3-9F01-C528B446CD33}" dt="2025-01-09T15:15:28.080" v="1"/>
        <pc:sldMkLst>
          <pc:docMk/>
          <pc:sldMk cId="1304807866" sldId="3477"/>
        </pc:sldMkLst>
      </pc:sldChg>
      <pc:sldChg chg="modSp add">
        <pc:chgData name="Barnett, Jesse J" userId="S::jesse.j.barnett@hii.com::ad8bf192-686b-4ea3-b6e4-8f7a24daff38" providerId="AD" clId="Web-{1A8E28EB-E6FB-B2A3-9F01-C528B446CD33}" dt="2025-01-09T15:17:08.440" v="5" actId="20577"/>
        <pc:sldMkLst>
          <pc:docMk/>
          <pc:sldMk cId="221066804" sldId="3478"/>
        </pc:sldMkLst>
        <pc:spChg chg="mod">
          <ac:chgData name="Barnett, Jesse J" userId="S::jesse.j.barnett@hii.com::ad8bf192-686b-4ea3-b6e4-8f7a24daff38" providerId="AD" clId="Web-{1A8E28EB-E6FB-B2A3-9F01-C528B446CD33}" dt="2025-01-09T15:17:08.440" v="5" actId="20577"/>
          <ac:spMkLst>
            <pc:docMk/>
            <pc:sldMk cId="221066804" sldId="3478"/>
            <ac:spMk id="2" creationId="{652FA895-4138-4340-ACC4-0AAE7F5EA270}"/>
          </ac:spMkLst>
        </pc:spChg>
      </pc:sldChg>
      <pc:sldMasterChg chg="addSldLayout">
        <pc:chgData name="Barnett, Jesse J" userId="S::jesse.j.barnett@hii.com::ad8bf192-686b-4ea3-b6e4-8f7a24daff38" providerId="AD" clId="Web-{1A8E28EB-E6FB-B2A3-9F01-C528B446CD33}" dt="2025-01-09T15:15:26.455" v="0"/>
        <pc:sldMasterMkLst>
          <pc:docMk/>
          <pc:sldMasterMk cId="2452924561" sldId="2147483708"/>
        </pc:sldMasterMkLst>
        <pc:sldLayoutChg chg="add replId">
          <pc:chgData name="Barnett, Jesse J" userId="S::jesse.j.barnett@hii.com::ad8bf192-686b-4ea3-b6e4-8f7a24daff38" providerId="AD" clId="Web-{1A8E28EB-E6FB-B2A3-9F01-C528B446CD33}" dt="2025-01-09T15:15:26.455" v="0"/>
          <pc:sldLayoutMkLst>
            <pc:docMk/>
            <pc:sldMasterMk cId="2452924561" sldId="2147483708"/>
            <pc:sldLayoutMk cId="815530226" sldId="2147483737"/>
          </pc:sldLayoutMkLst>
        </pc:sldLayoutChg>
      </pc:sldMasterChg>
    </pc:docChg>
  </pc:docChgLst>
  <pc:docChgLst>
    <pc:chgData name="Russ, Robert P" userId="faed1047-ee0a-4620-a909-45bce64edc0d" providerId="ADAL" clId="{276F7650-A780-4856-B893-2FA9A3B60695}"/>
    <pc:docChg chg="undo custSel addSld modSld sldOrd">
      <pc:chgData name="Russ, Robert P" userId="faed1047-ee0a-4620-a909-45bce64edc0d" providerId="ADAL" clId="{276F7650-A780-4856-B893-2FA9A3B60695}" dt="2025-01-28T16:04:20.159" v="1801" actId="20577"/>
      <pc:docMkLst>
        <pc:docMk/>
      </pc:docMkLst>
      <pc:sldChg chg="delSp modSp mod">
        <pc:chgData name="Russ, Robert P" userId="faed1047-ee0a-4620-a909-45bce64edc0d" providerId="ADAL" clId="{276F7650-A780-4856-B893-2FA9A3B60695}" dt="2025-01-28T16:04:20.159" v="1801" actId="20577"/>
        <pc:sldMkLst>
          <pc:docMk/>
          <pc:sldMk cId="3375805831" sldId="3236"/>
        </pc:sldMkLst>
        <pc:spChg chg="mod">
          <ac:chgData name="Russ, Robert P" userId="faed1047-ee0a-4620-a909-45bce64edc0d" providerId="ADAL" clId="{276F7650-A780-4856-B893-2FA9A3B60695}" dt="2025-01-24T01:45:48.822" v="112" actId="20577"/>
          <ac:spMkLst>
            <pc:docMk/>
            <pc:sldMk cId="3375805831" sldId="3236"/>
            <ac:spMk id="3" creationId="{530A528F-2A31-56AD-CC25-4D4918B983F1}"/>
          </ac:spMkLst>
        </pc:spChg>
        <pc:spChg chg="mod">
          <ac:chgData name="Russ, Robert P" userId="faed1047-ee0a-4620-a909-45bce64edc0d" providerId="ADAL" clId="{276F7650-A780-4856-B893-2FA9A3B60695}" dt="2025-01-28T16:04:20.159" v="1801" actId="20577"/>
          <ac:spMkLst>
            <pc:docMk/>
            <pc:sldMk cId="3375805831" sldId="3236"/>
            <ac:spMk id="4" creationId="{5A135BF3-CDCF-5EF6-AAF9-BE60F8BBDF9B}"/>
          </ac:spMkLst>
        </pc:spChg>
        <pc:spChg chg="del">
          <ac:chgData name="Russ, Robert P" userId="faed1047-ee0a-4620-a909-45bce64edc0d" providerId="ADAL" clId="{276F7650-A780-4856-B893-2FA9A3B60695}" dt="2025-01-24T01:46:56.437" v="116" actId="478"/>
          <ac:spMkLst>
            <pc:docMk/>
            <pc:sldMk cId="3375805831" sldId="3236"/>
            <ac:spMk id="5" creationId="{4060AA0D-096E-B3C7-245A-CC80132FC9EB}"/>
          </ac:spMkLst>
        </pc:spChg>
      </pc:sldChg>
      <pc:sldChg chg="addSp delSp modSp mod">
        <pc:chgData name="Russ, Robert P" userId="faed1047-ee0a-4620-a909-45bce64edc0d" providerId="ADAL" clId="{276F7650-A780-4856-B893-2FA9A3B60695}" dt="2025-01-27T20:52:39.834" v="1579" actId="478"/>
        <pc:sldMkLst>
          <pc:docMk/>
          <pc:sldMk cId="1845110374" sldId="3244"/>
        </pc:sldMkLst>
        <pc:spChg chg="mod">
          <ac:chgData name="Russ, Robert P" userId="faed1047-ee0a-4620-a909-45bce64edc0d" providerId="ADAL" clId="{276F7650-A780-4856-B893-2FA9A3B60695}" dt="2025-01-27T20:52:03.725" v="1578" actId="20577"/>
          <ac:spMkLst>
            <pc:docMk/>
            <pc:sldMk cId="1845110374" sldId="3244"/>
            <ac:spMk id="4" creationId="{D9C90165-A0ED-17F2-45C7-4A9D213F232C}"/>
          </ac:spMkLst>
        </pc:spChg>
        <pc:spChg chg="del mod">
          <ac:chgData name="Russ, Robert P" userId="faed1047-ee0a-4620-a909-45bce64edc0d" providerId="ADAL" clId="{276F7650-A780-4856-B893-2FA9A3B60695}" dt="2025-01-27T20:52:39.834" v="1579" actId="478"/>
          <ac:spMkLst>
            <pc:docMk/>
            <pc:sldMk cId="1845110374" sldId="3244"/>
            <ac:spMk id="5" creationId="{4D10A254-1D85-096F-BF0E-3E73FCD40B07}"/>
          </ac:spMkLst>
        </pc:spChg>
        <pc:graphicFrameChg chg="add del modGraphic">
          <ac:chgData name="Russ, Robert P" userId="faed1047-ee0a-4620-a909-45bce64edc0d" providerId="ADAL" clId="{276F7650-A780-4856-B893-2FA9A3B60695}" dt="2025-01-24T01:55:54.451" v="360" actId="27309"/>
          <ac:graphicFrameMkLst>
            <pc:docMk/>
            <pc:sldMk cId="1845110374" sldId="3244"/>
            <ac:graphicFrameMk id="8" creationId="{C934923E-5139-F973-FE9D-806FB3E075FB}"/>
          </ac:graphicFrameMkLst>
        </pc:graphicFrameChg>
      </pc:sldChg>
      <pc:sldChg chg="modSp mod">
        <pc:chgData name="Russ, Robert P" userId="faed1047-ee0a-4620-a909-45bce64edc0d" providerId="ADAL" clId="{276F7650-A780-4856-B893-2FA9A3B60695}" dt="2025-01-22T16:11:24.570" v="101" actId="20577"/>
        <pc:sldMkLst>
          <pc:docMk/>
          <pc:sldMk cId="532197963" sldId="3490"/>
        </pc:sldMkLst>
        <pc:graphicFrameChg chg="modGraphic">
          <ac:chgData name="Russ, Robert P" userId="faed1047-ee0a-4620-a909-45bce64edc0d" providerId="ADAL" clId="{276F7650-A780-4856-B893-2FA9A3B60695}" dt="2025-01-22T16:11:24.570" v="101" actId="20577"/>
          <ac:graphicFrameMkLst>
            <pc:docMk/>
            <pc:sldMk cId="532197963" sldId="3490"/>
            <ac:graphicFrameMk id="5" creationId="{85B6BC4D-D4CA-F017-B8BC-A77B5E59B596}"/>
          </ac:graphicFrameMkLst>
        </pc:graphicFrameChg>
      </pc:sldChg>
      <pc:sldChg chg="modSp add mod">
        <pc:chgData name="Russ, Robert P" userId="faed1047-ee0a-4620-a909-45bce64edc0d" providerId="ADAL" clId="{276F7650-A780-4856-B893-2FA9A3B60695}" dt="2025-01-28T16:02:08.540" v="1780" actId="20577"/>
        <pc:sldMkLst>
          <pc:docMk/>
          <pc:sldMk cId="4089765448" sldId="3500"/>
        </pc:sldMkLst>
        <pc:spChg chg="mod">
          <ac:chgData name="Russ, Robert P" userId="faed1047-ee0a-4620-a909-45bce64edc0d" providerId="ADAL" clId="{276F7650-A780-4856-B893-2FA9A3B60695}" dt="2025-01-24T01:54:00.449" v="272" actId="20577"/>
          <ac:spMkLst>
            <pc:docMk/>
            <pc:sldMk cId="4089765448" sldId="3500"/>
            <ac:spMk id="3" creationId="{530A528F-2A31-56AD-CC25-4D4918B983F1}"/>
          </ac:spMkLst>
        </pc:spChg>
        <pc:spChg chg="mod">
          <ac:chgData name="Russ, Robert P" userId="faed1047-ee0a-4620-a909-45bce64edc0d" providerId="ADAL" clId="{276F7650-A780-4856-B893-2FA9A3B60695}" dt="2025-01-28T16:02:08.540" v="1780" actId="20577"/>
          <ac:spMkLst>
            <pc:docMk/>
            <pc:sldMk cId="4089765448" sldId="3500"/>
            <ac:spMk id="4" creationId="{5A135BF3-CDCF-5EF6-AAF9-BE60F8BBDF9B}"/>
          </ac:spMkLst>
        </pc:spChg>
      </pc:sldChg>
      <pc:sldChg chg="modSp add mod ord">
        <pc:chgData name="Russ, Robert P" userId="faed1047-ee0a-4620-a909-45bce64edc0d" providerId="ADAL" clId="{276F7650-A780-4856-B893-2FA9A3B60695}" dt="2025-01-28T15:58:40.584" v="1710" actId="5793"/>
        <pc:sldMkLst>
          <pc:docMk/>
          <pc:sldMk cId="3489830446" sldId="3501"/>
        </pc:sldMkLst>
        <pc:spChg chg="mod">
          <ac:chgData name="Russ, Robert P" userId="faed1047-ee0a-4620-a909-45bce64edc0d" providerId="ADAL" clId="{276F7650-A780-4856-B893-2FA9A3B60695}" dt="2025-01-24T01:54:52.031" v="340" actId="20577"/>
          <ac:spMkLst>
            <pc:docMk/>
            <pc:sldMk cId="3489830446" sldId="3501"/>
            <ac:spMk id="3" creationId="{530A528F-2A31-56AD-CC25-4D4918B983F1}"/>
          </ac:spMkLst>
        </pc:spChg>
        <pc:spChg chg="mod">
          <ac:chgData name="Russ, Robert P" userId="faed1047-ee0a-4620-a909-45bce64edc0d" providerId="ADAL" clId="{276F7650-A780-4856-B893-2FA9A3B60695}" dt="2025-01-28T15:58:40.584" v="1710" actId="5793"/>
          <ac:spMkLst>
            <pc:docMk/>
            <pc:sldMk cId="3489830446" sldId="3501"/>
            <ac:spMk id="4" creationId="{5A135BF3-CDCF-5EF6-AAF9-BE60F8BBDF9B}"/>
          </ac:spMkLst>
        </pc:spChg>
      </pc:sldChg>
      <pc:sldChg chg="modSp add mod ord">
        <pc:chgData name="Russ, Robert P" userId="faed1047-ee0a-4620-a909-45bce64edc0d" providerId="ADAL" clId="{276F7650-A780-4856-B893-2FA9A3B60695}" dt="2025-01-28T15:59:59.358" v="1729" actId="20577"/>
        <pc:sldMkLst>
          <pc:docMk/>
          <pc:sldMk cId="2878073207" sldId="3502"/>
        </pc:sldMkLst>
        <pc:spChg chg="mod">
          <ac:chgData name="Russ, Robert P" userId="faed1047-ee0a-4620-a909-45bce64edc0d" providerId="ADAL" clId="{276F7650-A780-4856-B893-2FA9A3B60695}" dt="2025-01-24T01:55:11.121" v="345" actId="20577"/>
          <ac:spMkLst>
            <pc:docMk/>
            <pc:sldMk cId="2878073207" sldId="3502"/>
            <ac:spMk id="3" creationId="{530A528F-2A31-56AD-CC25-4D4918B983F1}"/>
          </ac:spMkLst>
        </pc:spChg>
        <pc:spChg chg="mod">
          <ac:chgData name="Russ, Robert P" userId="faed1047-ee0a-4620-a909-45bce64edc0d" providerId="ADAL" clId="{276F7650-A780-4856-B893-2FA9A3B60695}" dt="2025-01-28T15:59:59.358" v="1729" actId="20577"/>
          <ac:spMkLst>
            <pc:docMk/>
            <pc:sldMk cId="2878073207" sldId="3502"/>
            <ac:spMk id="4" creationId="{5A135BF3-CDCF-5EF6-AAF9-BE60F8BBDF9B}"/>
          </ac:spMkLst>
        </pc:spChg>
      </pc:sldChg>
      <pc:sldChg chg="modSp add mod ord">
        <pc:chgData name="Russ, Robert P" userId="faed1047-ee0a-4620-a909-45bce64edc0d" providerId="ADAL" clId="{276F7650-A780-4856-B893-2FA9A3B60695}" dt="2025-01-28T15:54:49.307" v="1604"/>
        <pc:sldMkLst>
          <pc:docMk/>
          <pc:sldMk cId="3506927522" sldId="3503"/>
        </pc:sldMkLst>
        <pc:spChg chg="mod">
          <ac:chgData name="Russ, Robert P" userId="faed1047-ee0a-4620-a909-45bce64edc0d" providerId="ADAL" clId="{276F7650-A780-4856-B893-2FA9A3B60695}" dt="2025-01-24T01:55:28.434" v="358" actId="20577"/>
          <ac:spMkLst>
            <pc:docMk/>
            <pc:sldMk cId="3506927522" sldId="3503"/>
            <ac:spMk id="3" creationId="{530A528F-2A31-56AD-CC25-4D4918B983F1}"/>
          </ac:spMkLst>
        </pc:spChg>
        <pc:spChg chg="mod">
          <ac:chgData name="Russ, Robert P" userId="faed1047-ee0a-4620-a909-45bce64edc0d" providerId="ADAL" clId="{276F7650-A780-4856-B893-2FA9A3B60695}" dt="2025-01-24T02:33:16.201" v="1122" actId="12"/>
          <ac:spMkLst>
            <pc:docMk/>
            <pc:sldMk cId="3506927522" sldId="3503"/>
            <ac:spMk id="4" creationId="{5A135BF3-CDCF-5EF6-AAF9-BE60F8BBDF9B}"/>
          </ac:spMkLst>
        </pc:spChg>
      </pc:sldChg>
      <pc:sldChg chg="modSp add mod">
        <pc:chgData name="Russ, Robert P" userId="faed1047-ee0a-4620-a909-45bce64edc0d" providerId="ADAL" clId="{276F7650-A780-4856-B893-2FA9A3B60695}" dt="2025-01-24T03:02:59.502" v="1551" actId="20577"/>
        <pc:sldMkLst>
          <pc:docMk/>
          <pc:sldMk cId="1819109769" sldId="3504"/>
        </pc:sldMkLst>
        <pc:spChg chg="mod">
          <ac:chgData name="Russ, Robert P" userId="faed1047-ee0a-4620-a909-45bce64edc0d" providerId="ADAL" clId="{276F7650-A780-4856-B893-2FA9A3B60695}" dt="2025-01-24T02:33:57.203" v="1138" actId="20577"/>
          <ac:spMkLst>
            <pc:docMk/>
            <pc:sldMk cId="1819109769" sldId="3504"/>
            <ac:spMk id="3" creationId="{530A528F-2A31-56AD-CC25-4D4918B983F1}"/>
          </ac:spMkLst>
        </pc:spChg>
        <pc:spChg chg="mod">
          <ac:chgData name="Russ, Robert P" userId="faed1047-ee0a-4620-a909-45bce64edc0d" providerId="ADAL" clId="{276F7650-A780-4856-B893-2FA9A3B60695}" dt="2025-01-24T03:02:59.502" v="1551" actId="20577"/>
          <ac:spMkLst>
            <pc:docMk/>
            <pc:sldMk cId="1819109769" sldId="3504"/>
            <ac:spMk id="4" creationId="{5A135BF3-CDCF-5EF6-AAF9-BE60F8BBDF9B}"/>
          </ac:spMkLst>
        </pc:spChg>
      </pc:sldChg>
    </pc:docChg>
  </pc:docChgLst>
  <pc:docChgLst>
    <pc:chgData name="Rizzo, Anthony M" userId="S::anthony.m.rizzo@hii.com::d57630a5-36e7-4fe7-bc2f-09f857ed8503" providerId="AD" clId="Web-{BAF97B80-59C7-EC01-C572-E34977599830}"/>
    <pc:docChg chg="modSld">
      <pc:chgData name="Rizzo, Anthony M" userId="S::anthony.m.rizzo@hii.com::d57630a5-36e7-4fe7-bc2f-09f857ed8503" providerId="AD" clId="Web-{BAF97B80-59C7-EC01-C572-E34977599830}" dt="2025-01-28T14:04:23.517" v="11"/>
      <pc:docMkLst>
        <pc:docMk/>
      </pc:docMkLst>
      <pc:sldChg chg="addSp delSp modSp">
        <pc:chgData name="Rizzo, Anthony M" userId="S::anthony.m.rizzo@hii.com::d57630a5-36e7-4fe7-bc2f-09f857ed8503" providerId="AD" clId="Web-{BAF97B80-59C7-EC01-C572-E34977599830}" dt="2025-01-28T14:04:23.517" v="11"/>
        <pc:sldMkLst>
          <pc:docMk/>
          <pc:sldMk cId="1615668364" sldId="3486"/>
        </pc:sldMkLst>
        <pc:spChg chg="del">
          <ac:chgData name="Rizzo, Anthony M" userId="S::anthony.m.rizzo@hii.com::d57630a5-36e7-4fe7-bc2f-09f857ed8503" providerId="AD" clId="Web-{BAF97B80-59C7-EC01-C572-E34977599830}" dt="2025-01-28T13:58:16.106" v="0"/>
          <ac:spMkLst>
            <pc:docMk/>
            <pc:sldMk cId="1615668364" sldId="3486"/>
            <ac:spMk id="1038" creationId="{D7207DD8-1ECA-F830-644E-204913F7CD8F}"/>
          </ac:spMkLst>
        </pc:spChg>
        <pc:graphicFrameChg chg="add del mod">
          <ac:chgData name="Rizzo, Anthony M" userId="S::anthony.m.rizzo@hii.com::d57630a5-36e7-4fe7-bc2f-09f857ed8503" providerId="AD" clId="Web-{BAF97B80-59C7-EC01-C572-E34977599830}" dt="2025-01-28T14:04:23.517" v="11"/>
          <ac:graphicFrameMkLst>
            <pc:docMk/>
            <pc:sldMk cId="1615668364" sldId="3486"/>
            <ac:graphicFrameMk id="6" creationId="{F2212602-3B9C-90C1-772E-9FB59DE0CDB5}"/>
          </ac:graphicFrameMkLst>
        </pc:graphicFrameChg>
        <pc:graphicFrameChg chg="mod modGraphic">
          <ac:chgData name="Rizzo, Anthony M" userId="S::anthony.m.rizzo@hii.com::d57630a5-36e7-4fe7-bc2f-09f857ed8503" providerId="AD" clId="Web-{BAF97B80-59C7-EC01-C572-E34977599830}" dt="2025-01-28T14:04:14.563" v="9"/>
          <ac:graphicFrameMkLst>
            <pc:docMk/>
            <pc:sldMk cId="1615668364" sldId="3486"/>
            <ac:graphicFrameMk id="8" creationId="{9C72B1BE-382C-9401-95C3-3D57B42B38B8}"/>
          </ac:graphicFrameMkLst>
        </pc:graphicFrameChg>
        <pc:cxnChg chg="del mod">
          <ac:chgData name="Rizzo, Anthony M" userId="S::anthony.m.rizzo@hii.com::d57630a5-36e7-4fe7-bc2f-09f857ed8503" providerId="AD" clId="Web-{BAF97B80-59C7-EC01-C572-E34977599830}" dt="2025-01-28T13:59:28.467" v="4"/>
          <ac:cxnSpMkLst>
            <pc:docMk/>
            <pc:sldMk cId="1615668364" sldId="3486"/>
            <ac:cxnSpMk id="1035" creationId="{2E109B0A-2C54-36DB-68B3-497273E15AD5}"/>
          </ac:cxnSpMkLst>
        </pc:cxnChg>
        <pc:cxnChg chg="del">
          <ac:chgData name="Rizzo, Anthony M" userId="S::anthony.m.rizzo@hii.com::d57630a5-36e7-4fe7-bc2f-09f857ed8503" providerId="AD" clId="Web-{BAF97B80-59C7-EC01-C572-E34977599830}" dt="2025-01-28T13:59:20.935" v="1"/>
          <ac:cxnSpMkLst>
            <pc:docMk/>
            <pc:sldMk cId="1615668364" sldId="3486"/>
            <ac:cxnSpMk id="1137" creationId="{AE1A5F70-D1F7-3DB5-575F-36CC9926111E}"/>
          </ac:cxnSpMkLst>
        </pc:cxnChg>
        <pc:cxnChg chg="del">
          <ac:chgData name="Rizzo, Anthony M" userId="S::anthony.m.rizzo@hii.com::d57630a5-36e7-4fe7-bc2f-09f857ed8503" providerId="AD" clId="Web-{BAF97B80-59C7-EC01-C572-E34977599830}" dt="2025-01-28T13:59:23.701" v="2"/>
          <ac:cxnSpMkLst>
            <pc:docMk/>
            <pc:sldMk cId="1615668364" sldId="3486"/>
            <ac:cxnSpMk id="1139" creationId="{3E38A56D-C1DD-55D6-AFCC-7069D5CCA7A5}"/>
          </ac:cxnSpMkLst>
        </pc:cxnChg>
        <pc:cxnChg chg="del">
          <ac:chgData name="Rizzo, Anthony M" userId="S::anthony.m.rizzo@hii.com::d57630a5-36e7-4fe7-bc2f-09f857ed8503" providerId="AD" clId="Web-{BAF97B80-59C7-EC01-C572-E34977599830}" dt="2025-01-28T13:59:26.607" v="3"/>
          <ac:cxnSpMkLst>
            <pc:docMk/>
            <pc:sldMk cId="1615668364" sldId="3486"/>
            <ac:cxnSpMk id="1142" creationId="{68B80C80-45F5-9CE7-7048-D3C3E8F54A14}"/>
          </ac:cxnSpMkLst>
        </pc:cxnChg>
      </pc:sldChg>
    </pc:docChg>
  </pc:docChgLst>
  <pc:docChgLst>
    <pc:chgData name="Rizzo, Anthony M" userId="S::anthony.m.rizzo@hii.com::d57630a5-36e7-4fe7-bc2f-09f857ed8503" providerId="AD" clId="Web-{D3B84D00-5350-07CD-D6BE-DABF770DE46F}"/>
    <pc:docChg chg="addSld delSld modSld sldOrd">
      <pc:chgData name="Rizzo, Anthony M" userId="S::anthony.m.rizzo@hii.com::d57630a5-36e7-4fe7-bc2f-09f857ed8503" providerId="AD" clId="Web-{D3B84D00-5350-07CD-D6BE-DABF770DE46F}" dt="2025-01-09T17:32:42.622" v="1098"/>
      <pc:docMkLst>
        <pc:docMk/>
      </pc:docMkLst>
      <pc:sldChg chg="addSp delSp modSp">
        <pc:chgData name="Rizzo, Anthony M" userId="S::anthony.m.rizzo@hii.com::d57630a5-36e7-4fe7-bc2f-09f857ed8503" providerId="AD" clId="Web-{D3B84D00-5350-07CD-D6BE-DABF770DE46F}" dt="2025-01-08T19:44:52.700" v="33"/>
        <pc:sldMkLst>
          <pc:docMk/>
          <pc:sldMk cId="3054568260" sldId="3223"/>
        </pc:sldMkLst>
      </pc:sldChg>
      <pc:sldChg chg="modSp new">
        <pc:chgData name="Rizzo, Anthony M" userId="S::anthony.m.rizzo@hii.com::d57630a5-36e7-4fe7-bc2f-09f857ed8503" providerId="AD" clId="Web-{D3B84D00-5350-07CD-D6BE-DABF770DE46F}" dt="2025-01-08T19:42:36.759" v="21" actId="20577"/>
        <pc:sldMkLst>
          <pc:docMk/>
          <pc:sldMk cId="970076341" sldId="3251"/>
        </pc:sldMkLst>
      </pc:sldChg>
      <pc:sldChg chg="addSp delSp modSp add replId modNotes">
        <pc:chgData name="Rizzo, Anthony M" userId="S::anthony.m.rizzo@hii.com::d57630a5-36e7-4fe7-bc2f-09f857ed8503" providerId="AD" clId="Web-{D3B84D00-5350-07CD-D6BE-DABF770DE46F}" dt="2025-01-09T17:04:46.402" v="1033" actId="20577"/>
        <pc:sldMkLst>
          <pc:docMk/>
          <pc:sldMk cId="1463113369" sldId="3252"/>
        </pc:sldMkLst>
        <pc:spChg chg="mod">
          <ac:chgData name="Rizzo, Anthony M" userId="S::anthony.m.rizzo@hii.com::d57630a5-36e7-4fe7-bc2f-09f857ed8503" providerId="AD" clId="Web-{D3B84D00-5350-07CD-D6BE-DABF770DE46F}" dt="2025-01-09T17:04:46.402" v="1033" actId="20577"/>
          <ac:spMkLst>
            <pc:docMk/>
            <pc:sldMk cId="1463113369" sldId="3252"/>
            <ac:spMk id="4" creationId="{B05066C8-7756-9558-4DF9-1C6E22ECBD2E}"/>
          </ac:spMkLst>
        </pc:spChg>
        <pc:picChg chg="add mod">
          <ac:chgData name="Rizzo, Anthony M" userId="S::anthony.m.rizzo@hii.com::d57630a5-36e7-4fe7-bc2f-09f857ed8503" providerId="AD" clId="Web-{D3B84D00-5350-07CD-D6BE-DABF770DE46F}" dt="2025-01-08T20:12:24.163" v="267" actId="1076"/>
          <ac:picMkLst>
            <pc:docMk/>
            <pc:sldMk cId="1463113369" sldId="3252"/>
            <ac:picMk id="6" creationId="{AB97523A-1D05-7BFE-0383-2D7C8E9B2FB4}"/>
          </ac:picMkLst>
        </pc:picChg>
      </pc:sldChg>
      <pc:sldChg chg="new del">
        <pc:chgData name="Rizzo, Anthony M" userId="S::anthony.m.rizzo@hii.com::d57630a5-36e7-4fe7-bc2f-09f857ed8503" providerId="AD" clId="Web-{D3B84D00-5350-07CD-D6BE-DABF770DE46F}" dt="2025-01-08T19:46:38.531" v="44"/>
        <pc:sldMkLst>
          <pc:docMk/>
          <pc:sldMk cId="93104053" sldId="3253"/>
        </pc:sldMkLst>
      </pc:sldChg>
      <pc:sldChg chg="addSp modSp new">
        <pc:chgData name="Rizzo, Anthony M" userId="S::anthony.m.rizzo@hii.com::d57630a5-36e7-4fe7-bc2f-09f857ed8503" providerId="AD" clId="Web-{D3B84D00-5350-07CD-D6BE-DABF770DE46F}" dt="2025-01-08T19:47:36.345" v="53" actId="1076"/>
        <pc:sldMkLst>
          <pc:docMk/>
          <pc:sldMk cId="3758897676" sldId="3253"/>
        </pc:sldMkLst>
      </pc:sldChg>
      <pc:sldChg chg="delSp modSp add replId">
        <pc:chgData name="Rizzo, Anthony M" userId="S::anthony.m.rizzo@hii.com::d57630a5-36e7-4fe7-bc2f-09f857ed8503" providerId="AD" clId="Web-{D3B84D00-5350-07CD-D6BE-DABF770DE46F}" dt="2025-01-08T20:13:52.712" v="274" actId="20577"/>
        <pc:sldMkLst>
          <pc:docMk/>
          <pc:sldMk cId="4268636295" sldId="3254"/>
        </pc:sldMkLst>
      </pc:sldChg>
      <pc:sldChg chg="addSp delSp modSp new modNotes">
        <pc:chgData name="Rizzo, Anthony M" userId="S::anthony.m.rizzo@hii.com::d57630a5-36e7-4fe7-bc2f-09f857ed8503" providerId="AD" clId="Web-{D3B84D00-5350-07CD-D6BE-DABF770DE46F}" dt="2025-01-09T16:37:02.491" v="649" actId="14100"/>
        <pc:sldMkLst>
          <pc:docMk/>
          <pc:sldMk cId="120607801" sldId="3255"/>
        </pc:sldMkLst>
      </pc:sldChg>
      <pc:sldChg chg="addSp delSp modSp new">
        <pc:chgData name="Rizzo, Anthony M" userId="S::anthony.m.rizzo@hii.com::d57630a5-36e7-4fe7-bc2f-09f857ed8503" providerId="AD" clId="Web-{D3B84D00-5350-07CD-D6BE-DABF770DE46F}" dt="2025-01-09T16:37:18.413" v="651" actId="14100"/>
        <pc:sldMkLst>
          <pc:docMk/>
          <pc:sldMk cId="450472300" sldId="3256"/>
        </pc:sldMkLst>
      </pc:sldChg>
      <pc:sldChg chg="add del replId">
        <pc:chgData name="Rizzo, Anthony M" userId="S::anthony.m.rizzo@hii.com::d57630a5-36e7-4fe7-bc2f-09f857ed8503" providerId="AD" clId="Web-{D3B84D00-5350-07CD-D6BE-DABF770DE46F}" dt="2025-01-08T20:05:49.294" v="104"/>
        <pc:sldMkLst>
          <pc:docMk/>
          <pc:sldMk cId="1620764792" sldId="3257"/>
        </pc:sldMkLst>
      </pc:sldChg>
      <pc:sldChg chg="addSp delSp modSp new ord">
        <pc:chgData name="Rizzo, Anthony M" userId="S::anthony.m.rizzo@hii.com::d57630a5-36e7-4fe7-bc2f-09f857ed8503" providerId="AD" clId="Web-{D3B84D00-5350-07CD-D6BE-DABF770DE46F}" dt="2025-01-09T17:32:42.622" v="1098"/>
        <pc:sldMkLst>
          <pc:docMk/>
          <pc:sldMk cId="3568712247" sldId="3479"/>
        </pc:sldMkLst>
      </pc:sldChg>
    </pc:docChg>
  </pc:docChgLst>
  <pc:docChgLst>
    <pc:chgData name="Gustafson, Anya S" userId="b819b669-7c61-4bff-8538-f3af62a9dc97" providerId="ADAL" clId="{CD3A24B8-3D04-41CF-A472-DEE920F06EBD}"/>
    <pc:docChg chg="modSld">
      <pc:chgData name="Gustafson, Anya S" userId="b819b669-7c61-4bff-8538-f3af62a9dc97" providerId="ADAL" clId="{CD3A24B8-3D04-41CF-A472-DEE920F06EBD}" dt="2025-02-03T20:33:28.417" v="5" actId="20577"/>
      <pc:docMkLst>
        <pc:docMk/>
      </pc:docMkLst>
      <pc:sldChg chg="modSp mod">
        <pc:chgData name="Gustafson, Anya S" userId="b819b669-7c61-4bff-8538-f3af62a9dc97" providerId="ADAL" clId="{CD3A24B8-3D04-41CF-A472-DEE920F06EBD}" dt="2025-02-03T20:32:46.123" v="3" actId="20577"/>
        <pc:sldMkLst>
          <pc:docMk/>
          <pc:sldMk cId="3029187281" sldId="3227"/>
        </pc:sldMkLst>
        <pc:spChg chg="mod">
          <ac:chgData name="Gustafson, Anya S" userId="b819b669-7c61-4bff-8538-f3af62a9dc97" providerId="ADAL" clId="{CD3A24B8-3D04-41CF-A472-DEE920F06EBD}" dt="2025-02-03T20:32:46.123" v="3" actId="20577"/>
          <ac:spMkLst>
            <pc:docMk/>
            <pc:sldMk cId="3029187281" sldId="3227"/>
            <ac:spMk id="4" creationId="{CF725BA9-9AFE-5912-9385-79BDF3549B5D}"/>
          </ac:spMkLst>
        </pc:spChg>
      </pc:sldChg>
      <pc:sldChg chg="modSp mod">
        <pc:chgData name="Gustafson, Anya S" userId="b819b669-7c61-4bff-8538-f3af62a9dc97" providerId="ADAL" clId="{CD3A24B8-3D04-41CF-A472-DEE920F06EBD}" dt="2025-02-03T20:33:28.417" v="5" actId="20577"/>
        <pc:sldMkLst>
          <pc:docMk/>
          <pc:sldMk cId="2356292613" sldId="3499"/>
        </pc:sldMkLst>
        <pc:spChg chg="mod">
          <ac:chgData name="Gustafson, Anya S" userId="b819b669-7c61-4bff-8538-f3af62a9dc97" providerId="ADAL" clId="{CD3A24B8-3D04-41CF-A472-DEE920F06EBD}" dt="2025-02-03T20:33:28.417" v="5" actId="20577"/>
          <ac:spMkLst>
            <pc:docMk/>
            <pc:sldMk cId="2356292613" sldId="3499"/>
            <ac:spMk id="6" creationId="{92A0CC6C-A6D5-D7FB-6B87-71FCD5D7F3FC}"/>
          </ac:spMkLst>
        </pc:spChg>
      </pc:sldChg>
    </pc:docChg>
  </pc:docChgLst>
  <pc:docChgLst>
    <pc:chgData name="Phan, Kaitlin" userId="S::kaitlin.phan@hii.com::757e4d47-5120-489e-bfd5-fc5fa301b966" providerId="AD" clId="Web-{4B480618-FB3C-1E57-2E6E-FC8019C52D57}"/>
    <pc:docChg chg="modSld">
      <pc:chgData name="Phan, Kaitlin" userId="S::kaitlin.phan@hii.com::757e4d47-5120-489e-bfd5-fc5fa301b966" providerId="AD" clId="Web-{4B480618-FB3C-1E57-2E6E-FC8019C52D57}" dt="2025-01-22T21:47:49.336" v="3"/>
      <pc:docMkLst>
        <pc:docMk/>
      </pc:docMkLst>
      <pc:sldChg chg="modSp">
        <pc:chgData name="Phan, Kaitlin" userId="S::kaitlin.phan@hii.com::757e4d47-5120-489e-bfd5-fc5fa301b966" providerId="AD" clId="Web-{4B480618-FB3C-1E57-2E6E-FC8019C52D57}" dt="2025-01-22T21:47:49.336" v="3"/>
        <pc:sldMkLst>
          <pc:docMk/>
          <pc:sldMk cId="532197963" sldId="3490"/>
        </pc:sldMkLst>
        <pc:graphicFrameChg chg="mod modGraphic">
          <ac:chgData name="Phan, Kaitlin" userId="S::kaitlin.phan@hii.com::757e4d47-5120-489e-bfd5-fc5fa301b966" providerId="AD" clId="Web-{4B480618-FB3C-1E57-2E6E-FC8019C52D57}" dt="2025-01-22T21:47:49.336" v="3"/>
          <ac:graphicFrameMkLst>
            <pc:docMk/>
            <pc:sldMk cId="532197963" sldId="3490"/>
            <ac:graphicFrameMk id="5" creationId="{85B6BC4D-D4CA-F017-B8BC-A77B5E59B596}"/>
          </ac:graphicFrameMkLst>
        </pc:graphicFrameChg>
      </pc:sldChg>
    </pc:docChg>
  </pc:docChgLst>
  <pc:docChgLst>
    <pc:chgData name="Fraley, Richard B" userId="7d3032c7-9667-44bd-bd25-4c687928d5b7" providerId="ADAL" clId="{85060595-61DA-4749-93A8-5AFD2F5C5882}"/>
    <pc:docChg chg="custSel modSld">
      <pc:chgData name="Fraley, Richard B" userId="7d3032c7-9667-44bd-bd25-4c687928d5b7" providerId="ADAL" clId="{85060595-61DA-4749-93A8-5AFD2F5C5882}" dt="2025-01-28T15:50:46.877" v="19" actId="14100"/>
      <pc:docMkLst>
        <pc:docMk/>
      </pc:docMkLst>
      <pc:sldChg chg="modSp mod">
        <pc:chgData name="Fraley, Richard B" userId="7d3032c7-9667-44bd-bd25-4c687928d5b7" providerId="ADAL" clId="{85060595-61DA-4749-93A8-5AFD2F5C5882}" dt="2025-01-28T14:03:41.460" v="13" actId="20577"/>
        <pc:sldMkLst>
          <pc:docMk/>
          <pc:sldMk cId="1206076621" sldId="3634"/>
        </pc:sldMkLst>
        <pc:spChg chg="mod">
          <ac:chgData name="Fraley, Richard B" userId="7d3032c7-9667-44bd-bd25-4c687928d5b7" providerId="ADAL" clId="{85060595-61DA-4749-93A8-5AFD2F5C5882}" dt="2025-01-28T14:03:41.460" v="13" actId="20577"/>
          <ac:spMkLst>
            <pc:docMk/>
            <pc:sldMk cId="1206076621" sldId="3634"/>
            <ac:spMk id="4" creationId="{30ABEEC4-B4F5-883F-7BD4-103F2D6CA2F4}"/>
          </ac:spMkLst>
        </pc:spChg>
      </pc:sldChg>
      <pc:sldChg chg="addSp delSp modSp mod">
        <pc:chgData name="Fraley, Richard B" userId="7d3032c7-9667-44bd-bd25-4c687928d5b7" providerId="ADAL" clId="{85060595-61DA-4749-93A8-5AFD2F5C5882}" dt="2025-01-28T15:50:46.877" v="19" actId="14100"/>
        <pc:sldMkLst>
          <pc:docMk/>
          <pc:sldMk cId="1197469798" sldId="3635"/>
        </pc:sldMkLst>
        <pc:spChg chg="del">
          <ac:chgData name="Fraley, Richard B" userId="7d3032c7-9667-44bd-bd25-4c687928d5b7" providerId="ADAL" clId="{85060595-61DA-4749-93A8-5AFD2F5C5882}" dt="2025-01-28T15:50:34.416" v="17" actId="478"/>
          <ac:spMkLst>
            <pc:docMk/>
            <pc:sldMk cId="1197469798" sldId="3635"/>
            <ac:spMk id="4" creationId="{BE358AB0-C180-188C-49D3-45BE59DAD1AB}"/>
          </ac:spMkLst>
        </pc:spChg>
        <pc:picChg chg="add del mod">
          <ac:chgData name="Fraley, Richard B" userId="7d3032c7-9667-44bd-bd25-4c687928d5b7" providerId="ADAL" clId="{85060595-61DA-4749-93A8-5AFD2F5C5882}" dt="2025-01-28T15:50:22.140" v="14" actId="478"/>
          <ac:picMkLst>
            <pc:docMk/>
            <pc:sldMk cId="1197469798" sldId="3635"/>
            <ac:picMk id="5" creationId="{56DBFE65-C504-706D-A684-813512054832}"/>
          </ac:picMkLst>
        </pc:picChg>
        <pc:picChg chg="add mod">
          <ac:chgData name="Fraley, Richard B" userId="7d3032c7-9667-44bd-bd25-4c687928d5b7" providerId="ADAL" clId="{85060595-61DA-4749-93A8-5AFD2F5C5882}" dt="2025-01-28T15:50:46.877" v="19" actId="14100"/>
          <ac:picMkLst>
            <pc:docMk/>
            <pc:sldMk cId="1197469798" sldId="3635"/>
            <ac:picMk id="7" creationId="{91BF83E4-3B58-A252-0399-FE269E6680C9}"/>
          </ac:picMkLst>
        </pc:picChg>
        <pc:picChg chg="del">
          <ac:chgData name="Fraley, Richard B" userId="7d3032c7-9667-44bd-bd25-4c687928d5b7" providerId="ADAL" clId="{85060595-61DA-4749-93A8-5AFD2F5C5882}" dt="2025-01-28T13:40:21.329" v="0" actId="478"/>
          <ac:picMkLst>
            <pc:docMk/>
            <pc:sldMk cId="1197469798" sldId="3635"/>
            <ac:picMk id="12" creationId="{65532664-6316-6134-1362-709502821D62}"/>
          </ac:picMkLst>
        </pc:picChg>
      </pc:sldChg>
    </pc:docChg>
  </pc:docChgLst>
  <pc:docChgLst>
    <pc:chgData name="Phan, Kaitlin" userId="S::kaitlin.phan@hii.com::757e4d47-5120-489e-bfd5-fc5fa301b966" providerId="AD" clId="Web-{E9311FBF-C18C-320C-D647-D272FCB5A5A4}"/>
    <pc:docChg chg="modSld">
      <pc:chgData name="Phan, Kaitlin" userId="S::kaitlin.phan@hii.com::757e4d47-5120-489e-bfd5-fc5fa301b966" providerId="AD" clId="Web-{E9311FBF-C18C-320C-D647-D272FCB5A5A4}" dt="2025-01-24T13:58:15.813" v="13"/>
      <pc:docMkLst>
        <pc:docMk/>
      </pc:docMkLst>
      <pc:sldChg chg="modSp">
        <pc:chgData name="Phan, Kaitlin" userId="S::kaitlin.phan@hii.com::757e4d47-5120-489e-bfd5-fc5fa301b966" providerId="AD" clId="Web-{E9311FBF-C18C-320C-D647-D272FCB5A5A4}" dt="2025-01-24T13:58:15.813" v="13"/>
        <pc:sldMkLst>
          <pc:docMk/>
          <pc:sldMk cId="532197963" sldId="3490"/>
        </pc:sldMkLst>
        <pc:graphicFrameChg chg="mod modGraphic">
          <ac:chgData name="Phan, Kaitlin" userId="S::kaitlin.phan@hii.com::757e4d47-5120-489e-bfd5-fc5fa301b966" providerId="AD" clId="Web-{E9311FBF-C18C-320C-D647-D272FCB5A5A4}" dt="2025-01-24T13:58:15.813" v="13"/>
          <ac:graphicFrameMkLst>
            <pc:docMk/>
            <pc:sldMk cId="532197963" sldId="3490"/>
            <ac:graphicFrameMk id="5" creationId="{85B6BC4D-D4CA-F017-B8BC-A77B5E59B596}"/>
          </ac:graphicFrameMkLst>
        </pc:graphicFrameChg>
      </pc:sldChg>
    </pc:docChg>
  </pc:docChgLst>
  <pc:docChgLst>
    <pc:chgData name="Fraley, Richard B" userId="S::richard.b.fraley@hii.com::7d3032c7-9667-44bd-bd25-4c687928d5b7" providerId="AD" clId="Web-{F6E621E6-8F8D-1A65-BBE8-B520813C37AE}"/>
    <pc:docChg chg="modSld">
      <pc:chgData name="Fraley, Richard B" userId="S::richard.b.fraley@hii.com::7d3032c7-9667-44bd-bd25-4c687928d5b7" providerId="AD" clId="Web-{F6E621E6-8F8D-1A65-BBE8-B520813C37AE}" dt="2025-02-04T18:59:26.811" v="15" actId="20577"/>
      <pc:docMkLst>
        <pc:docMk/>
      </pc:docMkLst>
      <pc:sldChg chg="modSp">
        <pc:chgData name="Fraley, Richard B" userId="S::richard.b.fraley@hii.com::7d3032c7-9667-44bd-bd25-4c687928d5b7" providerId="AD" clId="Web-{F6E621E6-8F8D-1A65-BBE8-B520813C37AE}" dt="2025-02-04T18:59:26.811" v="15" actId="20577"/>
        <pc:sldMkLst>
          <pc:docMk/>
          <pc:sldMk cId="1206076621" sldId="3634"/>
        </pc:sldMkLst>
        <pc:spChg chg="mod">
          <ac:chgData name="Fraley, Richard B" userId="S::richard.b.fraley@hii.com::7d3032c7-9667-44bd-bd25-4c687928d5b7" providerId="AD" clId="Web-{F6E621E6-8F8D-1A65-BBE8-B520813C37AE}" dt="2025-02-04T18:59:26.608" v="13" actId="20577"/>
          <ac:spMkLst>
            <pc:docMk/>
            <pc:sldMk cId="1206076621" sldId="3634"/>
            <ac:spMk id="4" creationId="{30ABEEC4-B4F5-883F-7BD4-103F2D6CA2F4}"/>
          </ac:spMkLst>
        </pc:spChg>
        <pc:spChg chg="mod">
          <ac:chgData name="Fraley, Richard B" userId="S::richard.b.fraley@hii.com::7d3032c7-9667-44bd-bd25-4c687928d5b7" providerId="AD" clId="Web-{F6E621E6-8F8D-1A65-BBE8-B520813C37AE}" dt="2025-02-04T18:59:26.811" v="15" actId="20577"/>
          <ac:spMkLst>
            <pc:docMk/>
            <pc:sldMk cId="1206076621" sldId="3634"/>
            <ac:spMk id="13" creationId="{024D0BB6-A8B2-2B93-265A-3AD622CB4EA0}"/>
          </ac:spMkLst>
        </pc:spChg>
      </pc:sldChg>
    </pc:docChg>
  </pc:docChgLst>
  <pc:docChgLst>
    <pc:chgData name="Phan, Kaitlin" userId="S::kaitlin.phan@hii.com::757e4d47-5120-489e-bfd5-fc5fa301b966" providerId="AD" clId="Web-{45A69AEA-98C0-AB1D-65C8-29CA3608B954}"/>
    <pc:docChg chg="modSld">
      <pc:chgData name="Phan, Kaitlin" userId="S::kaitlin.phan@hii.com::757e4d47-5120-489e-bfd5-fc5fa301b966" providerId="AD" clId="Web-{45A69AEA-98C0-AB1D-65C8-29CA3608B954}" dt="2025-01-17T19:54:30.096" v="2" actId="14100"/>
      <pc:docMkLst>
        <pc:docMk/>
      </pc:docMkLst>
      <pc:sldChg chg="modSp">
        <pc:chgData name="Phan, Kaitlin" userId="S::kaitlin.phan@hii.com::757e4d47-5120-489e-bfd5-fc5fa301b966" providerId="AD" clId="Web-{45A69AEA-98C0-AB1D-65C8-29CA3608B954}" dt="2025-01-17T19:54:30.096" v="2" actId="14100"/>
        <pc:sldMkLst>
          <pc:docMk/>
          <pc:sldMk cId="1998493697" sldId="3224"/>
        </pc:sldMkLst>
        <pc:spChg chg="mod">
          <ac:chgData name="Phan, Kaitlin" userId="S::kaitlin.phan@hii.com::757e4d47-5120-489e-bfd5-fc5fa301b966" providerId="AD" clId="Web-{45A69AEA-98C0-AB1D-65C8-29CA3608B954}" dt="2025-01-17T19:54:30.096" v="2" actId="14100"/>
          <ac:spMkLst>
            <pc:docMk/>
            <pc:sldMk cId="1998493697" sldId="3224"/>
            <ac:spMk id="7" creationId="{89E23FA5-4695-5633-C43A-D70CE2E2733E}"/>
          </ac:spMkLst>
        </pc:spChg>
      </pc:sldChg>
      <pc:sldChg chg="modSp">
        <pc:chgData name="Phan, Kaitlin" userId="S::kaitlin.phan@hii.com::757e4d47-5120-489e-bfd5-fc5fa301b966" providerId="AD" clId="Web-{45A69AEA-98C0-AB1D-65C8-29CA3608B954}" dt="2025-01-17T19:54:08.283" v="0" actId="1076"/>
        <pc:sldMkLst>
          <pc:docMk/>
          <pc:sldMk cId="532197963" sldId="3490"/>
        </pc:sldMkLst>
        <pc:graphicFrameChg chg="mod">
          <ac:chgData name="Phan, Kaitlin" userId="S::kaitlin.phan@hii.com::757e4d47-5120-489e-bfd5-fc5fa301b966" providerId="AD" clId="Web-{45A69AEA-98C0-AB1D-65C8-29CA3608B954}" dt="2025-01-17T19:54:08.283" v="0" actId="1076"/>
          <ac:graphicFrameMkLst>
            <pc:docMk/>
            <pc:sldMk cId="532197963" sldId="3490"/>
            <ac:graphicFrameMk id="5" creationId="{85B6BC4D-D4CA-F017-B8BC-A77B5E59B596}"/>
          </ac:graphicFrameMkLst>
        </pc:graphicFrameChg>
      </pc:sldChg>
    </pc:docChg>
  </pc:docChgLst>
  <pc:docChgLst>
    <pc:chgData name="Rizzo, Anthony M" userId="S::anthony.m.rizzo@hii.com::d57630a5-36e7-4fe7-bc2f-09f857ed8503" providerId="AD" clId="Web-{E8F07A02-038E-16A8-CD10-96F2464FA4FF}"/>
    <pc:docChg chg="modSld">
      <pc:chgData name="Rizzo, Anthony M" userId="S::anthony.m.rizzo@hii.com::d57630a5-36e7-4fe7-bc2f-09f857ed8503" providerId="AD" clId="Web-{E8F07A02-038E-16A8-CD10-96F2464FA4FF}" dt="2025-01-31T18:14:45.455" v="2"/>
      <pc:docMkLst>
        <pc:docMk/>
      </pc:docMkLst>
      <pc:sldChg chg="addAnim delAnim">
        <pc:chgData name="Rizzo, Anthony M" userId="S::anthony.m.rizzo@hii.com::d57630a5-36e7-4fe7-bc2f-09f857ed8503" providerId="AD" clId="Web-{E8F07A02-038E-16A8-CD10-96F2464FA4FF}" dt="2025-01-31T18:14:45.455" v="2"/>
        <pc:sldMkLst>
          <pc:docMk/>
          <pc:sldMk cId="3718446478" sldId="3482"/>
        </pc:sldMkLst>
      </pc:sldChg>
    </pc:docChg>
  </pc:docChgLst>
  <pc:docChgLst>
    <pc:chgData name="Barnett, Jesse J" userId="S::jesse.j.barnett@hii.com::ad8bf192-686b-4ea3-b6e4-8f7a24daff38" providerId="AD" clId="Web-{CB1D8F89-E7A0-2713-907E-86B40C1CEA56}"/>
    <pc:docChg chg="modSld">
      <pc:chgData name="Barnett, Jesse J" userId="S::jesse.j.barnett@hii.com::ad8bf192-686b-4ea3-b6e4-8f7a24daff38" providerId="AD" clId="Web-{CB1D8F89-E7A0-2713-907E-86B40C1CEA56}" dt="2025-01-22T20:27:44.845" v="107" actId="20577"/>
      <pc:docMkLst>
        <pc:docMk/>
      </pc:docMkLst>
      <pc:sldChg chg="modSp">
        <pc:chgData name="Barnett, Jesse J" userId="S::jesse.j.barnett@hii.com::ad8bf192-686b-4ea3-b6e4-8f7a24daff38" providerId="AD" clId="Web-{CB1D8F89-E7A0-2713-907E-86B40C1CEA56}" dt="2025-01-22T20:25:05.999" v="36" actId="20577"/>
        <pc:sldMkLst>
          <pc:docMk/>
          <pc:sldMk cId="864631543" sldId="3235"/>
        </pc:sldMkLst>
        <pc:spChg chg="mod">
          <ac:chgData name="Barnett, Jesse J" userId="S::jesse.j.barnett@hii.com::ad8bf192-686b-4ea3-b6e4-8f7a24daff38" providerId="AD" clId="Web-{CB1D8F89-E7A0-2713-907E-86B40C1CEA56}" dt="2025-01-22T20:25:05.999" v="36" actId="20577"/>
          <ac:spMkLst>
            <pc:docMk/>
            <pc:sldMk cId="864631543" sldId="3235"/>
            <ac:spMk id="6" creationId="{5CDD8EFD-F353-4820-904B-2DBBAFC90C7F}"/>
          </ac:spMkLst>
        </pc:spChg>
      </pc:sldChg>
      <pc:sldChg chg="modSp">
        <pc:chgData name="Barnett, Jesse J" userId="S::jesse.j.barnett@hii.com::ad8bf192-686b-4ea3-b6e4-8f7a24daff38" providerId="AD" clId="Web-{CB1D8F89-E7A0-2713-907E-86B40C1CEA56}" dt="2025-01-22T20:27:44.845" v="107" actId="20577"/>
        <pc:sldMkLst>
          <pc:docMk/>
          <pc:sldMk cId="1643967325" sldId="3237"/>
        </pc:sldMkLst>
        <pc:spChg chg="mod">
          <ac:chgData name="Barnett, Jesse J" userId="S::jesse.j.barnett@hii.com::ad8bf192-686b-4ea3-b6e4-8f7a24daff38" providerId="AD" clId="Web-{CB1D8F89-E7A0-2713-907E-86B40C1CEA56}" dt="2025-01-22T20:26:51.532" v="106" actId="20577"/>
          <ac:spMkLst>
            <pc:docMk/>
            <pc:sldMk cId="1643967325" sldId="3237"/>
            <ac:spMk id="5" creationId="{B46130D3-51A1-48A2-AE51-262DFE6ACB05}"/>
          </ac:spMkLst>
        </pc:spChg>
        <pc:spChg chg="mod">
          <ac:chgData name="Barnett, Jesse J" userId="S::jesse.j.barnett@hii.com::ad8bf192-686b-4ea3-b6e4-8f7a24daff38" providerId="AD" clId="Web-{CB1D8F89-E7A0-2713-907E-86B40C1CEA56}" dt="2025-01-22T20:27:44.845" v="107" actId="20577"/>
          <ac:spMkLst>
            <pc:docMk/>
            <pc:sldMk cId="1643967325" sldId="3237"/>
            <ac:spMk id="7" creationId="{134C012C-2588-FDD4-5043-8090DEFE931C}"/>
          </ac:spMkLst>
        </pc:spChg>
      </pc:sldChg>
      <pc:sldChg chg="modSp">
        <pc:chgData name="Barnett, Jesse J" userId="S::jesse.j.barnett@hii.com::ad8bf192-686b-4ea3-b6e4-8f7a24daff38" providerId="AD" clId="Web-{CB1D8F89-E7A0-2713-907E-86B40C1CEA56}" dt="2025-01-22T20:26:37.813" v="99" actId="20577"/>
        <pc:sldMkLst>
          <pc:docMk/>
          <pc:sldMk cId="1619133077" sldId="3498"/>
        </pc:sldMkLst>
        <pc:spChg chg="mod">
          <ac:chgData name="Barnett, Jesse J" userId="S::jesse.j.barnett@hii.com::ad8bf192-686b-4ea3-b6e4-8f7a24daff38" providerId="AD" clId="Web-{CB1D8F89-E7A0-2713-907E-86B40C1CEA56}" dt="2025-01-22T20:26:37.813" v="99" actId="20577"/>
          <ac:spMkLst>
            <pc:docMk/>
            <pc:sldMk cId="1619133077" sldId="3498"/>
            <ac:spMk id="8" creationId="{5CDD8EFD-F353-4820-904B-2DBBAFC90C7F}"/>
          </ac:spMkLst>
        </pc:spChg>
      </pc:sldChg>
    </pc:docChg>
  </pc:docChgLst>
  <pc:docChgLst>
    <pc:chgData name="Rizzo, Anthony M" userId="S::anthony.m.rizzo@hii.com::d57630a5-36e7-4fe7-bc2f-09f857ed8503" providerId="AD" clId="Web-{94032CDB-B9A9-DFA8-F77F-649265DE0133}"/>
    <pc:docChg chg="addSld delSld modSld">
      <pc:chgData name="Rizzo, Anthony M" userId="S::anthony.m.rizzo@hii.com::d57630a5-36e7-4fe7-bc2f-09f857ed8503" providerId="AD" clId="Web-{94032CDB-B9A9-DFA8-F77F-649265DE0133}" dt="2025-01-31T19:49:48.130" v="346"/>
      <pc:docMkLst>
        <pc:docMk/>
      </pc:docMkLst>
      <pc:sldChg chg="modNotes">
        <pc:chgData name="Rizzo, Anthony M" userId="S::anthony.m.rizzo@hii.com::d57630a5-36e7-4fe7-bc2f-09f857ed8503" providerId="AD" clId="Web-{94032CDB-B9A9-DFA8-F77F-649265DE0133}" dt="2025-01-31T19:34:00.166" v="344"/>
        <pc:sldMkLst>
          <pc:docMk/>
          <pc:sldMk cId="379342356" sldId="259"/>
        </pc:sldMkLst>
      </pc:sldChg>
      <pc:sldChg chg="modSp">
        <pc:chgData name="Rizzo, Anthony M" userId="S::anthony.m.rizzo@hii.com::d57630a5-36e7-4fe7-bc2f-09f857ed8503" providerId="AD" clId="Web-{94032CDB-B9A9-DFA8-F77F-649265DE0133}" dt="2025-01-31T19:10:39.806" v="298"/>
        <pc:sldMkLst>
          <pc:docMk/>
          <pc:sldMk cId="1314155716" sldId="3485"/>
        </pc:sldMkLst>
        <pc:graphicFrameChg chg="mod modGraphic">
          <ac:chgData name="Rizzo, Anthony M" userId="S::anthony.m.rizzo@hii.com::d57630a5-36e7-4fe7-bc2f-09f857ed8503" providerId="AD" clId="Web-{94032CDB-B9A9-DFA8-F77F-649265DE0133}" dt="2025-01-31T19:10:39.806" v="298"/>
          <ac:graphicFrameMkLst>
            <pc:docMk/>
            <pc:sldMk cId="1314155716" sldId="3485"/>
            <ac:graphicFrameMk id="6" creationId="{E2F51E3D-8955-B09D-5FA0-07BF7102724B}"/>
          </ac:graphicFrameMkLst>
        </pc:graphicFrameChg>
      </pc:sldChg>
      <pc:sldChg chg="modSp">
        <pc:chgData name="Rizzo, Anthony M" userId="S::anthony.m.rizzo@hii.com::d57630a5-36e7-4fe7-bc2f-09f857ed8503" providerId="AD" clId="Web-{94032CDB-B9A9-DFA8-F77F-649265DE0133}" dt="2025-01-31T19:08:29.977" v="125"/>
        <pc:sldMkLst>
          <pc:docMk/>
          <pc:sldMk cId="1615668364" sldId="3486"/>
        </pc:sldMkLst>
        <pc:graphicFrameChg chg="mod modGraphic">
          <ac:chgData name="Rizzo, Anthony M" userId="S::anthony.m.rizzo@hii.com::d57630a5-36e7-4fe7-bc2f-09f857ed8503" providerId="AD" clId="Web-{94032CDB-B9A9-DFA8-F77F-649265DE0133}" dt="2025-01-31T19:08:29.977" v="125"/>
          <ac:graphicFrameMkLst>
            <pc:docMk/>
            <pc:sldMk cId="1615668364" sldId="3486"/>
            <ac:graphicFrameMk id="8" creationId="{9C72B1BE-382C-9401-95C3-3D57B42B38B8}"/>
          </ac:graphicFrameMkLst>
        </pc:graphicFrameChg>
      </pc:sldChg>
      <pc:sldChg chg="new del">
        <pc:chgData name="Rizzo, Anthony M" userId="S::anthony.m.rizzo@hii.com::d57630a5-36e7-4fe7-bc2f-09f857ed8503" providerId="AD" clId="Web-{94032CDB-B9A9-DFA8-F77F-649265DE0133}" dt="2025-01-31T19:49:48.130" v="346"/>
        <pc:sldMkLst>
          <pc:docMk/>
          <pc:sldMk cId="3247948599" sldId="3640"/>
        </pc:sldMkLst>
      </pc:sldChg>
    </pc:docChg>
  </pc:docChgLst>
  <pc:docChgLst>
    <pc:chgData name="Phan, Kaitlin" userId="S::kaitlin.phan@hii.com::757e4d47-5120-489e-bfd5-fc5fa301b966" providerId="AD" clId="Web-{EC9EB30E-06A8-C097-E8AD-00EE0E06F8CE}"/>
    <pc:docChg chg="modSld">
      <pc:chgData name="Phan, Kaitlin" userId="S::kaitlin.phan@hii.com::757e4d47-5120-489e-bfd5-fc5fa301b966" providerId="AD" clId="Web-{EC9EB30E-06A8-C097-E8AD-00EE0E06F8CE}" dt="2025-01-28T14:47:38.748" v="13"/>
      <pc:docMkLst>
        <pc:docMk/>
      </pc:docMkLst>
      <pc:sldChg chg="modSp">
        <pc:chgData name="Phan, Kaitlin" userId="S::kaitlin.phan@hii.com::757e4d47-5120-489e-bfd5-fc5fa301b966" providerId="AD" clId="Web-{EC9EB30E-06A8-C097-E8AD-00EE0E06F8CE}" dt="2025-01-28T14:47:38.748" v="13"/>
        <pc:sldMkLst>
          <pc:docMk/>
          <pc:sldMk cId="532197963" sldId="3490"/>
        </pc:sldMkLst>
        <pc:graphicFrameChg chg="mod modGraphic">
          <ac:chgData name="Phan, Kaitlin" userId="S::kaitlin.phan@hii.com::757e4d47-5120-489e-bfd5-fc5fa301b966" providerId="AD" clId="Web-{EC9EB30E-06A8-C097-E8AD-00EE0E06F8CE}" dt="2025-01-28T14:47:38.748" v="13"/>
          <ac:graphicFrameMkLst>
            <pc:docMk/>
            <pc:sldMk cId="532197963" sldId="3490"/>
            <ac:graphicFrameMk id="5" creationId="{85B6BC4D-D4CA-F017-B8BC-A77B5E59B596}"/>
          </ac:graphicFrameMkLst>
        </pc:graphicFrameChg>
      </pc:sldChg>
    </pc:docChg>
  </pc:docChgLst>
  <pc:docChgLst>
    <pc:chgData name="Phan, Kaitlin" userId="S::kaitlin.phan@hii.com::757e4d47-5120-489e-bfd5-fc5fa301b966" providerId="AD" clId="Web-{77F39AE5-8BE7-3C28-70DA-0F776857C514}"/>
    <pc:docChg chg="modSld">
      <pc:chgData name="Phan, Kaitlin" userId="S::kaitlin.phan@hii.com::757e4d47-5120-489e-bfd5-fc5fa301b966" providerId="AD" clId="Web-{77F39AE5-8BE7-3C28-70DA-0F776857C514}" dt="2025-01-28T14:49:47.331" v="3"/>
      <pc:docMkLst>
        <pc:docMk/>
      </pc:docMkLst>
      <pc:sldChg chg="modSp">
        <pc:chgData name="Phan, Kaitlin" userId="S::kaitlin.phan@hii.com::757e4d47-5120-489e-bfd5-fc5fa301b966" providerId="AD" clId="Web-{77F39AE5-8BE7-3C28-70DA-0F776857C514}" dt="2025-01-28T14:49:47.331" v="3"/>
        <pc:sldMkLst>
          <pc:docMk/>
          <pc:sldMk cId="532197963" sldId="3490"/>
        </pc:sldMkLst>
        <pc:graphicFrameChg chg="mod modGraphic">
          <ac:chgData name="Phan, Kaitlin" userId="S::kaitlin.phan@hii.com::757e4d47-5120-489e-bfd5-fc5fa301b966" providerId="AD" clId="Web-{77F39AE5-8BE7-3C28-70DA-0F776857C514}" dt="2025-01-28T14:49:47.331" v="3"/>
          <ac:graphicFrameMkLst>
            <pc:docMk/>
            <pc:sldMk cId="532197963" sldId="3490"/>
            <ac:graphicFrameMk id="5" creationId="{85B6BC4D-D4CA-F017-B8BC-A77B5E59B596}"/>
          </ac:graphicFrameMkLst>
        </pc:graphicFrameChg>
      </pc:sldChg>
    </pc:docChg>
  </pc:docChgLst>
  <pc:docChgLst>
    <pc:chgData name="Phan, Kaitlin" userId="S::kaitlin.phan@hii.com::757e4d47-5120-489e-bfd5-fc5fa301b966" providerId="AD" clId="Web-{5323C813-533B-2943-4128-563ED6E953B6}"/>
    <pc:docChg chg="modSld">
      <pc:chgData name="Phan, Kaitlin" userId="S::kaitlin.phan@hii.com::757e4d47-5120-489e-bfd5-fc5fa301b966" providerId="AD" clId="Web-{5323C813-533B-2943-4128-563ED6E953B6}" dt="2025-01-29T14:14:35.280" v="9"/>
      <pc:docMkLst>
        <pc:docMk/>
      </pc:docMkLst>
      <pc:sldChg chg="modSp">
        <pc:chgData name="Phan, Kaitlin" userId="S::kaitlin.phan@hii.com::757e4d47-5120-489e-bfd5-fc5fa301b966" providerId="AD" clId="Web-{5323C813-533B-2943-4128-563ED6E953B6}" dt="2025-01-29T14:14:35.280" v="9"/>
        <pc:sldMkLst>
          <pc:docMk/>
          <pc:sldMk cId="532197963" sldId="3490"/>
        </pc:sldMkLst>
        <pc:graphicFrameChg chg="mod modGraphic">
          <ac:chgData name="Phan, Kaitlin" userId="S::kaitlin.phan@hii.com::757e4d47-5120-489e-bfd5-fc5fa301b966" providerId="AD" clId="Web-{5323C813-533B-2943-4128-563ED6E953B6}" dt="2025-01-29T14:14:35.280" v="9"/>
          <ac:graphicFrameMkLst>
            <pc:docMk/>
            <pc:sldMk cId="532197963" sldId="3490"/>
            <ac:graphicFrameMk id="5" creationId="{85B6BC4D-D4CA-F017-B8BC-A77B5E59B596}"/>
          </ac:graphicFrameMkLst>
        </pc:graphicFrameChg>
      </pc:sldChg>
    </pc:docChg>
  </pc:docChgLst>
  <pc:docChgLst>
    <pc:chgData name="Stevens, Michael J - CTR" userId="6b1a0b96-626f-4ea7-8984-dfbe314775e9" providerId="ADAL" clId="{7E5150EB-4E66-4504-AB41-26287E45273B}"/>
    <pc:docChg chg="undo redo custSel addSld delSld">
      <pc:chgData name="Stevens, Michael J - CTR" userId="6b1a0b96-626f-4ea7-8984-dfbe314775e9" providerId="ADAL" clId="{7E5150EB-4E66-4504-AB41-26287E45273B}" dt="2025-02-03T16:33:48.532" v="3" actId="47"/>
      <pc:docMkLst>
        <pc:docMk/>
      </pc:docMkLst>
      <pc:sldChg chg="add del">
        <pc:chgData name="Stevens, Michael J - CTR" userId="6b1a0b96-626f-4ea7-8984-dfbe314775e9" providerId="ADAL" clId="{7E5150EB-4E66-4504-AB41-26287E45273B}" dt="2025-02-03T16:33:48.532" v="3" actId="47"/>
        <pc:sldMkLst>
          <pc:docMk/>
          <pc:sldMk cId="2185399759" sldId="3639"/>
        </pc:sldMkLst>
      </pc:sldChg>
    </pc:docChg>
  </pc:docChgLst>
  <pc:docChgLst>
    <pc:chgData name="Giebenrath, Jasmine" userId="299ddcaf-3b02-4815-af7e-1a70a7e39091" providerId="ADAL" clId="{2DA146BC-93C0-4227-AAA8-9783E5ABF14E}"/>
    <pc:docChg chg="modSld">
      <pc:chgData name="Giebenrath, Jasmine" userId="299ddcaf-3b02-4815-af7e-1a70a7e39091" providerId="ADAL" clId="{2DA146BC-93C0-4227-AAA8-9783E5ABF14E}" dt="2025-02-04T19:54:40.318" v="1" actId="20577"/>
      <pc:docMkLst>
        <pc:docMk/>
      </pc:docMkLst>
      <pc:sldChg chg="modSp mod modCm">
        <pc:chgData name="Giebenrath, Jasmine" userId="299ddcaf-3b02-4815-af7e-1a70a7e39091" providerId="ADAL" clId="{2DA146BC-93C0-4227-AAA8-9783E5ABF14E}" dt="2025-02-04T19:54:40.318" v="1" actId="20577"/>
        <pc:sldMkLst>
          <pc:docMk/>
          <pc:sldMk cId="3900010916" sldId="3642"/>
        </pc:sldMkLst>
        <pc:spChg chg="mod">
          <ac:chgData name="Giebenrath, Jasmine" userId="299ddcaf-3b02-4815-af7e-1a70a7e39091" providerId="ADAL" clId="{2DA146BC-93C0-4227-AAA8-9783E5ABF14E}" dt="2025-02-04T19:54:40.318" v="1" actId="20577"/>
          <ac:spMkLst>
            <pc:docMk/>
            <pc:sldMk cId="3900010916" sldId="3642"/>
            <ac:spMk id="4" creationId="{24EFA33A-BC77-5E2C-31F9-6D6199B2717D}"/>
          </ac:spMkLst>
        </pc:spChg>
        <pc:extLst>
          <p:ext xmlns:p="http://schemas.openxmlformats.org/presentationml/2006/main" uri="{D6D511B9-2390-475A-947B-AFAB55BFBCF1}">
            <pc226:cmChg xmlns:pc226="http://schemas.microsoft.com/office/powerpoint/2022/06/main/command" chg="mod">
              <pc226:chgData name="Giebenrath, Jasmine" userId="299ddcaf-3b02-4815-af7e-1a70a7e39091" providerId="ADAL" clId="{2DA146BC-93C0-4227-AAA8-9783E5ABF14E}" dt="2025-02-04T19:54:40.318" v="1" actId="20577"/>
              <pc2:cmMkLst xmlns:pc2="http://schemas.microsoft.com/office/powerpoint/2019/9/main/command">
                <pc:docMk/>
                <pc:sldMk cId="3900010916" sldId="3642"/>
                <pc2:cmMk id="{33895A2D-3981-4243-BE79-4FF35CE941E4}"/>
              </pc2:cmMkLst>
            </pc226:cmChg>
          </p:ext>
        </pc:extLst>
      </pc:sldChg>
    </pc:docChg>
  </pc:docChgLst>
  <pc:docChgLst>
    <pc:chgData name="Ramirez, Rachel N" userId="ca5a4305-5c06-4865-b459-6d086517767d" providerId="ADAL" clId="{3CD742F9-BBFE-4643-B54F-954575189FB3}"/>
    <pc:docChg chg="custSel modSld">
      <pc:chgData name="Ramirez, Rachel N" userId="ca5a4305-5c06-4865-b459-6d086517767d" providerId="ADAL" clId="{3CD742F9-BBFE-4643-B54F-954575189FB3}" dt="2025-02-04T17:26:15.936" v="27" actId="20577"/>
      <pc:docMkLst>
        <pc:docMk/>
      </pc:docMkLst>
      <pc:sldChg chg="modSp mod modClrScheme chgLayout">
        <pc:chgData name="Ramirez, Rachel N" userId="ca5a4305-5c06-4865-b459-6d086517767d" providerId="ADAL" clId="{3CD742F9-BBFE-4643-B54F-954575189FB3}" dt="2025-02-04T17:22:42.203" v="0" actId="700"/>
        <pc:sldMkLst>
          <pc:docMk/>
          <pc:sldMk cId="379342356" sldId="259"/>
        </pc:sldMkLst>
        <pc:spChg chg="mod ord">
          <ac:chgData name="Ramirez, Rachel N" userId="ca5a4305-5c06-4865-b459-6d086517767d" providerId="ADAL" clId="{3CD742F9-BBFE-4643-B54F-954575189FB3}" dt="2025-02-04T17:22:42.203" v="0" actId="700"/>
          <ac:spMkLst>
            <pc:docMk/>
            <pc:sldMk cId="379342356" sldId="259"/>
            <ac:spMk id="2" creationId="{3115FE14-8438-0009-814E-520CB7C786D0}"/>
          </ac:spMkLst>
        </pc:spChg>
        <pc:spChg chg="mod ord">
          <ac:chgData name="Ramirez, Rachel N" userId="ca5a4305-5c06-4865-b459-6d086517767d" providerId="ADAL" clId="{3CD742F9-BBFE-4643-B54F-954575189FB3}" dt="2025-02-04T17:22:42.203" v="0" actId="700"/>
          <ac:spMkLst>
            <pc:docMk/>
            <pc:sldMk cId="379342356" sldId="259"/>
            <ac:spMk id="3" creationId="{B451713E-C4C2-569E-DA27-D344DE768063}"/>
          </ac:spMkLst>
        </pc:spChg>
        <pc:spChg chg="mod ord">
          <ac:chgData name="Ramirez, Rachel N" userId="ca5a4305-5c06-4865-b459-6d086517767d" providerId="ADAL" clId="{3CD742F9-BBFE-4643-B54F-954575189FB3}" dt="2025-02-04T17:22:42.203" v="0" actId="700"/>
          <ac:spMkLst>
            <pc:docMk/>
            <pc:sldMk cId="379342356" sldId="259"/>
            <ac:spMk id="4" creationId="{8D33CFD6-034E-0324-5507-E3C3BF10BB5B}"/>
          </ac:spMkLst>
        </pc:spChg>
      </pc:sldChg>
      <pc:sldChg chg="modSp mod modClrScheme chgLayout">
        <pc:chgData name="Ramirez, Rachel N" userId="ca5a4305-5c06-4865-b459-6d086517767d" providerId="ADAL" clId="{3CD742F9-BBFE-4643-B54F-954575189FB3}" dt="2025-02-04T17:22:51.196" v="1" actId="700"/>
        <pc:sldMkLst>
          <pc:docMk/>
          <pc:sldMk cId="25787924" sldId="260"/>
        </pc:sldMkLst>
        <pc:spChg chg="mod ord">
          <ac:chgData name="Ramirez, Rachel N" userId="ca5a4305-5c06-4865-b459-6d086517767d" providerId="ADAL" clId="{3CD742F9-BBFE-4643-B54F-954575189FB3}" dt="2025-02-04T17:22:51.196" v="1" actId="700"/>
          <ac:spMkLst>
            <pc:docMk/>
            <pc:sldMk cId="25787924" sldId="260"/>
            <ac:spMk id="2" creationId="{BC93944C-4CB8-0A83-44BF-B4122BFD5887}"/>
          </ac:spMkLst>
        </pc:spChg>
        <pc:spChg chg="mod ord">
          <ac:chgData name="Ramirez, Rachel N" userId="ca5a4305-5c06-4865-b459-6d086517767d" providerId="ADAL" clId="{3CD742F9-BBFE-4643-B54F-954575189FB3}" dt="2025-02-04T17:22:51.196" v="1" actId="700"/>
          <ac:spMkLst>
            <pc:docMk/>
            <pc:sldMk cId="25787924" sldId="260"/>
            <ac:spMk id="3" creationId="{BE3BD379-9EF8-A15A-E51A-528CE0E2A60B}"/>
          </ac:spMkLst>
        </pc:spChg>
        <pc:spChg chg="mod ord">
          <ac:chgData name="Ramirez, Rachel N" userId="ca5a4305-5c06-4865-b459-6d086517767d" providerId="ADAL" clId="{3CD742F9-BBFE-4643-B54F-954575189FB3}" dt="2025-02-04T17:22:51.196" v="1" actId="700"/>
          <ac:spMkLst>
            <pc:docMk/>
            <pc:sldMk cId="25787924" sldId="260"/>
            <ac:spMk id="4" creationId="{11FFFA22-F7AB-0E0C-3A61-EB4832E4DF8B}"/>
          </ac:spMkLst>
        </pc:spChg>
      </pc:sldChg>
      <pc:sldChg chg="modSp mod modClrScheme chgLayout">
        <pc:chgData name="Ramirez, Rachel N" userId="ca5a4305-5c06-4865-b459-6d086517767d" providerId="ADAL" clId="{3CD742F9-BBFE-4643-B54F-954575189FB3}" dt="2025-02-04T17:22:55.423" v="3" actId="27636"/>
        <pc:sldMkLst>
          <pc:docMk/>
          <pc:sldMk cId="1628810097" sldId="261"/>
        </pc:sldMkLst>
        <pc:spChg chg="mod ord">
          <ac:chgData name="Ramirez, Rachel N" userId="ca5a4305-5c06-4865-b459-6d086517767d" providerId="ADAL" clId="{3CD742F9-BBFE-4643-B54F-954575189FB3}" dt="2025-02-04T17:22:55.391" v="2" actId="700"/>
          <ac:spMkLst>
            <pc:docMk/>
            <pc:sldMk cId="1628810097" sldId="261"/>
            <ac:spMk id="2" creationId="{1D7D5FB2-A49D-0B6F-914C-DFA12CDA7171}"/>
          </ac:spMkLst>
        </pc:spChg>
        <pc:spChg chg="mod ord">
          <ac:chgData name="Ramirez, Rachel N" userId="ca5a4305-5c06-4865-b459-6d086517767d" providerId="ADAL" clId="{3CD742F9-BBFE-4643-B54F-954575189FB3}" dt="2025-02-04T17:22:55.391" v="2" actId="700"/>
          <ac:spMkLst>
            <pc:docMk/>
            <pc:sldMk cId="1628810097" sldId="261"/>
            <ac:spMk id="3" creationId="{4B30C5E1-4D56-EA1D-07B6-F050C6F710AB}"/>
          </ac:spMkLst>
        </pc:spChg>
        <pc:spChg chg="mod ord">
          <ac:chgData name="Ramirez, Rachel N" userId="ca5a4305-5c06-4865-b459-6d086517767d" providerId="ADAL" clId="{3CD742F9-BBFE-4643-B54F-954575189FB3}" dt="2025-02-04T17:22:55.423" v="3" actId="27636"/>
          <ac:spMkLst>
            <pc:docMk/>
            <pc:sldMk cId="1628810097" sldId="261"/>
            <ac:spMk id="4" creationId="{2310B278-19C7-BFD3-165D-E975977CDCA7}"/>
          </ac:spMkLst>
        </pc:spChg>
      </pc:sldChg>
      <pc:sldChg chg="modSp mod modClrScheme chgLayout">
        <pc:chgData name="Ramirez, Rachel N" userId="ca5a4305-5c06-4865-b459-6d086517767d" providerId="ADAL" clId="{3CD742F9-BBFE-4643-B54F-954575189FB3}" dt="2025-02-04T17:23:11.415" v="8" actId="700"/>
        <pc:sldMkLst>
          <pc:docMk/>
          <pc:sldMk cId="995925674" sldId="263"/>
        </pc:sldMkLst>
        <pc:spChg chg="mod ord">
          <ac:chgData name="Ramirez, Rachel N" userId="ca5a4305-5c06-4865-b459-6d086517767d" providerId="ADAL" clId="{3CD742F9-BBFE-4643-B54F-954575189FB3}" dt="2025-02-04T17:23:11.415" v="8" actId="700"/>
          <ac:spMkLst>
            <pc:docMk/>
            <pc:sldMk cId="995925674" sldId="263"/>
            <ac:spMk id="2" creationId="{2C994C9B-9B5E-A173-30CD-9691D1E242FD}"/>
          </ac:spMkLst>
        </pc:spChg>
        <pc:spChg chg="mod ord">
          <ac:chgData name="Ramirez, Rachel N" userId="ca5a4305-5c06-4865-b459-6d086517767d" providerId="ADAL" clId="{3CD742F9-BBFE-4643-B54F-954575189FB3}" dt="2025-02-04T17:23:11.415" v="8" actId="700"/>
          <ac:spMkLst>
            <pc:docMk/>
            <pc:sldMk cId="995925674" sldId="263"/>
            <ac:spMk id="3" creationId="{3EDD2775-66A2-2A7B-52DD-1ECC01429C25}"/>
          </ac:spMkLst>
        </pc:spChg>
        <pc:spChg chg="mod ord">
          <ac:chgData name="Ramirez, Rachel N" userId="ca5a4305-5c06-4865-b459-6d086517767d" providerId="ADAL" clId="{3CD742F9-BBFE-4643-B54F-954575189FB3}" dt="2025-02-04T17:23:11.415" v="8" actId="700"/>
          <ac:spMkLst>
            <pc:docMk/>
            <pc:sldMk cId="995925674" sldId="263"/>
            <ac:spMk id="4" creationId="{465FFDC4-8FBC-CE42-F328-93FEC476A1CE}"/>
          </ac:spMkLst>
        </pc:spChg>
      </pc:sldChg>
      <pc:sldChg chg="modSp mod modClrScheme chgLayout">
        <pc:chgData name="Ramirez, Rachel N" userId="ca5a4305-5c06-4865-b459-6d086517767d" providerId="ADAL" clId="{3CD742F9-BBFE-4643-B54F-954575189FB3}" dt="2025-02-04T17:23:07.793" v="7" actId="27636"/>
        <pc:sldMkLst>
          <pc:docMk/>
          <pc:sldMk cId="1589958746" sldId="264"/>
        </pc:sldMkLst>
        <pc:spChg chg="mod ord">
          <ac:chgData name="Ramirez, Rachel N" userId="ca5a4305-5c06-4865-b459-6d086517767d" providerId="ADAL" clId="{3CD742F9-BBFE-4643-B54F-954575189FB3}" dt="2025-02-04T17:23:07.793" v="6" actId="700"/>
          <ac:spMkLst>
            <pc:docMk/>
            <pc:sldMk cId="1589958746" sldId="264"/>
            <ac:spMk id="2" creationId="{8E583E21-286A-2616-F1E6-3C81E6EC098E}"/>
          </ac:spMkLst>
        </pc:spChg>
        <pc:spChg chg="mod ord">
          <ac:chgData name="Ramirez, Rachel N" userId="ca5a4305-5c06-4865-b459-6d086517767d" providerId="ADAL" clId="{3CD742F9-BBFE-4643-B54F-954575189FB3}" dt="2025-02-04T17:23:07.793" v="6" actId="700"/>
          <ac:spMkLst>
            <pc:docMk/>
            <pc:sldMk cId="1589958746" sldId="264"/>
            <ac:spMk id="3" creationId="{2B881C8F-0FDE-AC19-652D-4D947376123A}"/>
          </ac:spMkLst>
        </pc:spChg>
        <pc:spChg chg="mod ord">
          <ac:chgData name="Ramirez, Rachel N" userId="ca5a4305-5c06-4865-b459-6d086517767d" providerId="ADAL" clId="{3CD742F9-BBFE-4643-B54F-954575189FB3}" dt="2025-02-04T17:23:07.793" v="7" actId="27636"/>
          <ac:spMkLst>
            <pc:docMk/>
            <pc:sldMk cId="1589958746" sldId="264"/>
            <ac:spMk id="4" creationId="{E9143691-2467-EFC4-D643-55AE81FA1C9F}"/>
          </ac:spMkLst>
        </pc:spChg>
      </pc:sldChg>
      <pc:sldChg chg="modSp mod modClrScheme chgLayout">
        <pc:chgData name="Ramirez, Rachel N" userId="ca5a4305-5c06-4865-b459-6d086517767d" providerId="ADAL" clId="{3CD742F9-BBFE-4643-B54F-954575189FB3}" dt="2025-02-04T17:23:13.984" v="9" actId="700"/>
        <pc:sldMkLst>
          <pc:docMk/>
          <pc:sldMk cId="659193615" sldId="266"/>
        </pc:sldMkLst>
        <pc:spChg chg="mod ord">
          <ac:chgData name="Ramirez, Rachel N" userId="ca5a4305-5c06-4865-b459-6d086517767d" providerId="ADAL" clId="{3CD742F9-BBFE-4643-B54F-954575189FB3}" dt="2025-02-04T17:23:13.984" v="9" actId="700"/>
          <ac:spMkLst>
            <pc:docMk/>
            <pc:sldMk cId="659193615" sldId="266"/>
            <ac:spMk id="2" creationId="{06A9BEC1-5806-86C2-5231-6CC92C66CEF6}"/>
          </ac:spMkLst>
        </pc:spChg>
        <pc:spChg chg="mod ord">
          <ac:chgData name="Ramirez, Rachel N" userId="ca5a4305-5c06-4865-b459-6d086517767d" providerId="ADAL" clId="{3CD742F9-BBFE-4643-B54F-954575189FB3}" dt="2025-02-04T17:23:13.984" v="9" actId="700"/>
          <ac:spMkLst>
            <pc:docMk/>
            <pc:sldMk cId="659193615" sldId="266"/>
            <ac:spMk id="3" creationId="{0B7CF6EC-2962-F18F-0C20-125F162160BE}"/>
          </ac:spMkLst>
        </pc:spChg>
        <pc:spChg chg="mod ord">
          <ac:chgData name="Ramirez, Rachel N" userId="ca5a4305-5c06-4865-b459-6d086517767d" providerId="ADAL" clId="{3CD742F9-BBFE-4643-B54F-954575189FB3}" dt="2025-02-04T17:23:13.984" v="9" actId="700"/>
          <ac:spMkLst>
            <pc:docMk/>
            <pc:sldMk cId="659193615" sldId="266"/>
            <ac:spMk id="4" creationId="{199F737A-DB2C-2BC8-EF23-68EBE754E67A}"/>
          </ac:spMkLst>
        </pc:spChg>
      </pc:sldChg>
      <pc:sldChg chg="modSp mod modClrScheme chgLayout">
        <pc:chgData name="Ramirez, Rachel N" userId="ca5a4305-5c06-4865-b459-6d086517767d" providerId="ADAL" clId="{3CD742F9-BBFE-4643-B54F-954575189FB3}" dt="2025-02-04T17:23:20.307" v="12" actId="700"/>
        <pc:sldMkLst>
          <pc:docMk/>
          <pc:sldMk cId="686201919" sldId="269"/>
        </pc:sldMkLst>
        <pc:spChg chg="mod ord">
          <ac:chgData name="Ramirez, Rachel N" userId="ca5a4305-5c06-4865-b459-6d086517767d" providerId="ADAL" clId="{3CD742F9-BBFE-4643-B54F-954575189FB3}" dt="2025-02-04T17:23:20.307" v="12" actId="700"/>
          <ac:spMkLst>
            <pc:docMk/>
            <pc:sldMk cId="686201919" sldId="269"/>
            <ac:spMk id="2" creationId="{8F08D5D1-99A9-9040-A7AB-1FD0367BB315}"/>
          </ac:spMkLst>
        </pc:spChg>
        <pc:spChg chg="mod ord">
          <ac:chgData name="Ramirez, Rachel N" userId="ca5a4305-5c06-4865-b459-6d086517767d" providerId="ADAL" clId="{3CD742F9-BBFE-4643-B54F-954575189FB3}" dt="2025-02-04T17:23:20.307" v="12" actId="700"/>
          <ac:spMkLst>
            <pc:docMk/>
            <pc:sldMk cId="686201919" sldId="269"/>
            <ac:spMk id="3" creationId="{51ED06D7-0E9D-AFFE-D11A-D1086288B1A8}"/>
          </ac:spMkLst>
        </pc:spChg>
        <pc:spChg chg="mod ord">
          <ac:chgData name="Ramirez, Rachel N" userId="ca5a4305-5c06-4865-b459-6d086517767d" providerId="ADAL" clId="{3CD742F9-BBFE-4643-B54F-954575189FB3}" dt="2025-02-04T17:23:20.307" v="12" actId="700"/>
          <ac:spMkLst>
            <pc:docMk/>
            <pc:sldMk cId="686201919" sldId="269"/>
            <ac:spMk id="4" creationId="{16643FAB-389A-7472-3109-CA51E9730F14}"/>
          </ac:spMkLst>
        </pc:spChg>
      </pc:sldChg>
      <pc:sldChg chg="modSp mod modClrScheme chgLayout">
        <pc:chgData name="Ramirez, Rachel N" userId="ca5a4305-5c06-4865-b459-6d086517767d" providerId="ADAL" clId="{3CD742F9-BBFE-4643-B54F-954575189FB3}" dt="2025-02-04T17:23:17.594" v="11" actId="27636"/>
        <pc:sldMkLst>
          <pc:docMk/>
          <pc:sldMk cId="260787696" sldId="276"/>
        </pc:sldMkLst>
        <pc:spChg chg="mod ord">
          <ac:chgData name="Ramirez, Rachel N" userId="ca5a4305-5c06-4865-b459-6d086517767d" providerId="ADAL" clId="{3CD742F9-BBFE-4643-B54F-954575189FB3}" dt="2025-02-04T17:23:17.581" v="10" actId="700"/>
          <ac:spMkLst>
            <pc:docMk/>
            <pc:sldMk cId="260787696" sldId="276"/>
            <ac:spMk id="2" creationId="{63DFAD62-EBC6-AABC-C354-4847BE4CC5E9}"/>
          </ac:spMkLst>
        </pc:spChg>
        <pc:spChg chg="mod ord">
          <ac:chgData name="Ramirez, Rachel N" userId="ca5a4305-5c06-4865-b459-6d086517767d" providerId="ADAL" clId="{3CD742F9-BBFE-4643-B54F-954575189FB3}" dt="2025-02-04T17:23:17.581" v="10" actId="700"/>
          <ac:spMkLst>
            <pc:docMk/>
            <pc:sldMk cId="260787696" sldId="276"/>
            <ac:spMk id="3" creationId="{CFDE8023-EAD5-1CCB-F2F6-314A46BE518D}"/>
          </ac:spMkLst>
        </pc:spChg>
        <pc:spChg chg="mod ord">
          <ac:chgData name="Ramirez, Rachel N" userId="ca5a4305-5c06-4865-b459-6d086517767d" providerId="ADAL" clId="{3CD742F9-BBFE-4643-B54F-954575189FB3}" dt="2025-02-04T17:23:17.594" v="11" actId="27636"/>
          <ac:spMkLst>
            <pc:docMk/>
            <pc:sldMk cId="260787696" sldId="276"/>
            <ac:spMk id="4" creationId="{9198C62C-7915-9192-152E-DB8903DE792A}"/>
          </ac:spMkLst>
        </pc:spChg>
      </pc:sldChg>
      <pc:sldChg chg="modSp mod modClrScheme chgLayout">
        <pc:chgData name="Ramirez, Rachel N" userId="ca5a4305-5c06-4865-b459-6d086517767d" providerId="ADAL" clId="{3CD742F9-BBFE-4643-B54F-954575189FB3}" dt="2025-02-04T17:23:00.102" v="4" actId="700"/>
        <pc:sldMkLst>
          <pc:docMk/>
          <pc:sldMk cId="1199411405" sldId="3638"/>
        </pc:sldMkLst>
        <pc:spChg chg="mod ord">
          <ac:chgData name="Ramirez, Rachel N" userId="ca5a4305-5c06-4865-b459-6d086517767d" providerId="ADAL" clId="{3CD742F9-BBFE-4643-B54F-954575189FB3}" dt="2025-02-04T17:23:00.102" v="4" actId="700"/>
          <ac:spMkLst>
            <pc:docMk/>
            <pc:sldMk cId="1199411405" sldId="3638"/>
            <ac:spMk id="2" creationId="{E3D05098-35E6-D26E-9851-E39B20616908}"/>
          </ac:spMkLst>
        </pc:spChg>
        <pc:spChg chg="mod ord">
          <ac:chgData name="Ramirez, Rachel N" userId="ca5a4305-5c06-4865-b459-6d086517767d" providerId="ADAL" clId="{3CD742F9-BBFE-4643-B54F-954575189FB3}" dt="2025-02-04T17:23:00.102" v="4" actId="700"/>
          <ac:spMkLst>
            <pc:docMk/>
            <pc:sldMk cId="1199411405" sldId="3638"/>
            <ac:spMk id="3" creationId="{7B4044D3-5B02-8832-9D4F-B7F1FB1B4FD2}"/>
          </ac:spMkLst>
        </pc:spChg>
        <pc:spChg chg="mod ord">
          <ac:chgData name="Ramirez, Rachel N" userId="ca5a4305-5c06-4865-b459-6d086517767d" providerId="ADAL" clId="{3CD742F9-BBFE-4643-B54F-954575189FB3}" dt="2025-02-04T17:23:00.102" v="4" actId="700"/>
          <ac:spMkLst>
            <pc:docMk/>
            <pc:sldMk cId="1199411405" sldId="3638"/>
            <ac:spMk id="4" creationId="{1D66293B-B9A5-A4F5-2493-01BDF3E17ED8}"/>
          </ac:spMkLst>
        </pc:spChg>
      </pc:sldChg>
      <pc:sldChg chg="modSp mod modClrScheme chgLayout">
        <pc:chgData name="Ramirez, Rachel N" userId="ca5a4305-5c06-4865-b459-6d086517767d" providerId="ADAL" clId="{3CD742F9-BBFE-4643-B54F-954575189FB3}" dt="2025-02-04T17:23:03.844" v="5" actId="700"/>
        <pc:sldMkLst>
          <pc:docMk/>
          <pc:sldMk cId="2185399759" sldId="3639"/>
        </pc:sldMkLst>
        <pc:spChg chg="mod ord">
          <ac:chgData name="Ramirez, Rachel N" userId="ca5a4305-5c06-4865-b459-6d086517767d" providerId="ADAL" clId="{3CD742F9-BBFE-4643-B54F-954575189FB3}" dt="2025-02-04T17:23:03.844" v="5" actId="700"/>
          <ac:spMkLst>
            <pc:docMk/>
            <pc:sldMk cId="2185399759" sldId="3639"/>
            <ac:spMk id="2" creationId="{BE8BBBAC-8CFD-A914-57E1-6D915AE94EC5}"/>
          </ac:spMkLst>
        </pc:spChg>
        <pc:spChg chg="mod ord">
          <ac:chgData name="Ramirez, Rachel N" userId="ca5a4305-5c06-4865-b459-6d086517767d" providerId="ADAL" clId="{3CD742F9-BBFE-4643-B54F-954575189FB3}" dt="2025-02-04T17:23:03.844" v="5" actId="700"/>
          <ac:spMkLst>
            <pc:docMk/>
            <pc:sldMk cId="2185399759" sldId="3639"/>
            <ac:spMk id="3" creationId="{BC5C225A-B1BD-265F-25E3-15268ACE1D32}"/>
          </ac:spMkLst>
        </pc:spChg>
        <pc:spChg chg="mod ord">
          <ac:chgData name="Ramirez, Rachel N" userId="ca5a4305-5c06-4865-b459-6d086517767d" providerId="ADAL" clId="{3CD742F9-BBFE-4643-B54F-954575189FB3}" dt="2025-02-04T17:23:03.844" v="5" actId="700"/>
          <ac:spMkLst>
            <pc:docMk/>
            <pc:sldMk cId="2185399759" sldId="3639"/>
            <ac:spMk id="4" creationId="{5D39C3D0-1C27-0C01-124A-4C7D1CE3351F}"/>
          </ac:spMkLst>
        </pc:spChg>
      </pc:sldChg>
      <pc:sldChg chg="modSp mod">
        <pc:chgData name="Ramirez, Rachel N" userId="ca5a4305-5c06-4865-b459-6d086517767d" providerId="ADAL" clId="{3CD742F9-BBFE-4643-B54F-954575189FB3}" dt="2025-02-04T17:26:15.936" v="27" actId="20577"/>
        <pc:sldMkLst>
          <pc:docMk/>
          <pc:sldMk cId="90142506" sldId="3640"/>
        </pc:sldMkLst>
        <pc:spChg chg="mod">
          <ac:chgData name="Ramirez, Rachel N" userId="ca5a4305-5c06-4865-b459-6d086517767d" providerId="ADAL" clId="{3CD742F9-BBFE-4643-B54F-954575189FB3}" dt="2025-02-04T17:26:15.936" v="27" actId="20577"/>
          <ac:spMkLst>
            <pc:docMk/>
            <pc:sldMk cId="90142506" sldId="3640"/>
            <ac:spMk id="4" creationId="{D9C90165-A0ED-17F2-45C7-4A9D213F232C}"/>
          </ac:spMkLst>
        </pc:spChg>
      </pc:sldChg>
    </pc:docChg>
  </pc:docChgLst>
  <pc:docChgLst>
    <pc:chgData name="Barnett, Jesse J" userId="S::jesse.j.barnett@hii.com::ad8bf192-686b-4ea3-b6e4-8f7a24daff38" providerId="AD" clId="Web-{43F381E6-5E06-9BC7-B835-6826007D788B}"/>
    <pc:docChg chg="modSld">
      <pc:chgData name="Barnett, Jesse J" userId="S::jesse.j.barnett@hii.com::ad8bf192-686b-4ea3-b6e4-8f7a24daff38" providerId="AD" clId="Web-{43F381E6-5E06-9BC7-B835-6826007D788B}" dt="2025-01-24T15:47:21.119" v="164" actId="1076"/>
      <pc:docMkLst>
        <pc:docMk/>
      </pc:docMkLst>
      <pc:sldChg chg="delSp modSp">
        <pc:chgData name="Barnett, Jesse J" userId="S::jesse.j.barnett@hii.com::ad8bf192-686b-4ea3-b6e4-8f7a24daff38" providerId="AD" clId="Web-{43F381E6-5E06-9BC7-B835-6826007D788B}" dt="2025-01-24T14:38:37.938" v="62"/>
        <pc:sldMkLst>
          <pc:docMk/>
          <pc:sldMk cId="3179968978" sldId="271"/>
        </pc:sldMkLst>
        <pc:cxnChg chg="del mod">
          <ac:chgData name="Barnett, Jesse J" userId="S::jesse.j.barnett@hii.com::ad8bf192-686b-4ea3-b6e4-8f7a24daff38" providerId="AD" clId="Web-{43F381E6-5E06-9BC7-B835-6826007D788B}" dt="2025-01-24T14:38:37.938" v="62"/>
          <ac:cxnSpMkLst>
            <pc:docMk/>
            <pc:sldMk cId="3179968978" sldId="271"/>
            <ac:cxnSpMk id="100" creationId="{A48A9BFF-F019-5DA1-2665-B964773E4185}"/>
          </ac:cxnSpMkLst>
        </pc:cxnChg>
      </pc:sldChg>
      <pc:sldChg chg="modSp">
        <pc:chgData name="Barnett, Jesse J" userId="S::jesse.j.barnett@hii.com::ad8bf192-686b-4ea3-b6e4-8f7a24daff38" providerId="AD" clId="Web-{43F381E6-5E06-9BC7-B835-6826007D788B}" dt="2025-01-24T14:36:39.748" v="59" actId="20577"/>
        <pc:sldMkLst>
          <pc:docMk/>
          <pc:sldMk cId="3236604134" sldId="3221"/>
        </pc:sldMkLst>
        <pc:spChg chg="mod">
          <ac:chgData name="Barnett, Jesse J" userId="S::jesse.j.barnett@hii.com::ad8bf192-686b-4ea3-b6e4-8f7a24daff38" providerId="AD" clId="Web-{43F381E6-5E06-9BC7-B835-6826007D788B}" dt="2025-01-24T14:36:39.748" v="59" actId="20577"/>
          <ac:spMkLst>
            <pc:docMk/>
            <pc:sldMk cId="3236604134" sldId="3221"/>
            <ac:spMk id="3" creationId="{B2C43D57-8CAA-4FE0-0903-1A5FF8DF1701}"/>
          </ac:spMkLst>
        </pc:spChg>
      </pc:sldChg>
      <pc:sldChg chg="modSp">
        <pc:chgData name="Barnett, Jesse J" userId="S::jesse.j.barnett@hii.com::ad8bf192-686b-4ea3-b6e4-8f7a24daff38" providerId="AD" clId="Web-{43F381E6-5E06-9BC7-B835-6826007D788B}" dt="2025-01-24T14:33:25.089" v="52" actId="1076"/>
        <pc:sldMkLst>
          <pc:docMk/>
          <pc:sldMk cId="3711919561" sldId="3222"/>
        </pc:sldMkLst>
        <pc:spChg chg="mod">
          <ac:chgData name="Barnett, Jesse J" userId="S::jesse.j.barnett@hii.com::ad8bf192-686b-4ea3-b6e4-8f7a24daff38" providerId="AD" clId="Web-{43F381E6-5E06-9BC7-B835-6826007D788B}" dt="2025-01-24T14:33:25.089" v="52" actId="1076"/>
          <ac:spMkLst>
            <pc:docMk/>
            <pc:sldMk cId="3711919561" sldId="3222"/>
            <ac:spMk id="3" creationId="{9E966732-15C3-45EB-1B93-5BD0CEC71216}"/>
          </ac:spMkLst>
        </pc:spChg>
        <pc:spChg chg="mod">
          <ac:chgData name="Barnett, Jesse J" userId="S::jesse.j.barnett@hii.com::ad8bf192-686b-4ea3-b6e4-8f7a24daff38" providerId="AD" clId="Web-{43F381E6-5E06-9BC7-B835-6826007D788B}" dt="2025-01-24T14:33:07.433" v="39" actId="1076"/>
          <ac:spMkLst>
            <pc:docMk/>
            <pc:sldMk cId="3711919561" sldId="3222"/>
            <ac:spMk id="14" creationId="{C44390D7-CFF2-8B65-4C57-6566950A63BB}"/>
          </ac:spMkLst>
        </pc:spChg>
        <pc:spChg chg="mod">
          <ac:chgData name="Barnett, Jesse J" userId="S::jesse.j.barnett@hii.com::ad8bf192-686b-4ea3-b6e4-8f7a24daff38" providerId="AD" clId="Web-{43F381E6-5E06-9BC7-B835-6826007D788B}" dt="2025-01-24T14:33:07.449" v="40" actId="1076"/>
          <ac:spMkLst>
            <pc:docMk/>
            <pc:sldMk cId="3711919561" sldId="3222"/>
            <ac:spMk id="15" creationId="{7ED68421-462E-62D7-F4C2-355D81944171}"/>
          </ac:spMkLst>
        </pc:spChg>
        <pc:spChg chg="mod">
          <ac:chgData name="Barnett, Jesse J" userId="S::jesse.j.barnett@hii.com::ad8bf192-686b-4ea3-b6e4-8f7a24daff38" providerId="AD" clId="Web-{43F381E6-5E06-9BC7-B835-6826007D788B}" dt="2025-01-24T14:33:07.480" v="41" actId="1076"/>
          <ac:spMkLst>
            <pc:docMk/>
            <pc:sldMk cId="3711919561" sldId="3222"/>
            <ac:spMk id="16" creationId="{B01B1C9A-EA4A-35EB-C99B-AB28AD1D8F67}"/>
          </ac:spMkLst>
        </pc:spChg>
        <pc:spChg chg="mod">
          <ac:chgData name="Barnett, Jesse J" userId="S::jesse.j.barnett@hii.com::ad8bf192-686b-4ea3-b6e4-8f7a24daff38" providerId="AD" clId="Web-{43F381E6-5E06-9BC7-B835-6826007D788B}" dt="2025-01-24T14:33:07.511" v="42" actId="1076"/>
          <ac:spMkLst>
            <pc:docMk/>
            <pc:sldMk cId="3711919561" sldId="3222"/>
            <ac:spMk id="17" creationId="{6AD278D2-FCC9-D777-1D26-997376B0476B}"/>
          </ac:spMkLst>
        </pc:spChg>
        <pc:spChg chg="mod">
          <ac:chgData name="Barnett, Jesse J" userId="S::jesse.j.barnett@hii.com::ad8bf192-686b-4ea3-b6e4-8f7a24daff38" providerId="AD" clId="Web-{43F381E6-5E06-9BC7-B835-6826007D788B}" dt="2025-01-24T14:33:07.542" v="43" actId="1076"/>
          <ac:spMkLst>
            <pc:docMk/>
            <pc:sldMk cId="3711919561" sldId="3222"/>
            <ac:spMk id="18" creationId="{B7D8B296-9BBF-C44D-3D90-9C1D142F683E}"/>
          </ac:spMkLst>
        </pc:spChg>
        <pc:spChg chg="mod">
          <ac:chgData name="Barnett, Jesse J" userId="S::jesse.j.barnett@hii.com::ad8bf192-686b-4ea3-b6e4-8f7a24daff38" providerId="AD" clId="Web-{43F381E6-5E06-9BC7-B835-6826007D788B}" dt="2025-01-24T14:33:07.667" v="49" actId="1076"/>
          <ac:spMkLst>
            <pc:docMk/>
            <pc:sldMk cId="3711919561" sldId="3222"/>
            <ac:spMk id="24" creationId="{E94013A4-D6AD-0A94-6916-D4681D63A7ED}"/>
          </ac:spMkLst>
        </pc:spChg>
        <pc:picChg chg="mod">
          <ac:chgData name="Barnett, Jesse J" userId="S::jesse.j.barnett@hii.com::ad8bf192-686b-4ea3-b6e4-8f7a24daff38" providerId="AD" clId="Web-{43F381E6-5E06-9BC7-B835-6826007D788B}" dt="2025-01-24T14:33:07.558" v="44" actId="1076"/>
          <ac:picMkLst>
            <pc:docMk/>
            <pc:sldMk cId="3711919561" sldId="3222"/>
            <ac:picMk id="19" creationId="{6C66F45A-A4F8-1C3F-5492-D595CE1DDC75}"/>
          </ac:picMkLst>
        </pc:picChg>
        <pc:picChg chg="mod">
          <ac:chgData name="Barnett, Jesse J" userId="S::jesse.j.barnett@hii.com::ad8bf192-686b-4ea3-b6e4-8f7a24daff38" providerId="AD" clId="Web-{43F381E6-5E06-9BC7-B835-6826007D788B}" dt="2025-01-24T14:33:07.589" v="45" actId="1076"/>
          <ac:picMkLst>
            <pc:docMk/>
            <pc:sldMk cId="3711919561" sldId="3222"/>
            <ac:picMk id="20" creationId="{CFF9839E-C717-4D72-CDBD-2F6273F947CF}"/>
          </ac:picMkLst>
        </pc:picChg>
        <pc:picChg chg="mod">
          <ac:chgData name="Barnett, Jesse J" userId="S::jesse.j.barnett@hii.com::ad8bf192-686b-4ea3-b6e4-8f7a24daff38" providerId="AD" clId="Web-{43F381E6-5E06-9BC7-B835-6826007D788B}" dt="2025-01-24T14:33:07.605" v="46" actId="1076"/>
          <ac:picMkLst>
            <pc:docMk/>
            <pc:sldMk cId="3711919561" sldId="3222"/>
            <ac:picMk id="21" creationId="{92836ED3-EBE3-1F34-82F1-B1E42D705382}"/>
          </ac:picMkLst>
        </pc:picChg>
        <pc:picChg chg="mod">
          <ac:chgData name="Barnett, Jesse J" userId="S::jesse.j.barnett@hii.com::ad8bf192-686b-4ea3-b6e4-8f7a24daff38" providerId="AD" clId="Web-{43F381E6-5E06-9BC7-B835-6826007D788B}" dt="2025-01-24T14:33:07.621" v="47" actId="1076"/>
          <ac:picMkLst>
            <pc:docMk/>
            <pc:sldMk cId="3711919561" sldId="3222"/>
            <ac:picMk id="22" creationId="{95EA6A27-ECAE-847C-FE53-5190C72B7F14}"/>
          </ac:picMkLst>
        </pc:picChg>
        <pc:picChg chg="mod">
          <ac:chgData name="Barnett, Jesse J" userId="S::jesse.j.barnett@hii.com::ad8bf192-686b-4ea3-b6e4-8f7a24daff38" providerId="AD" clId="Web-{43F381E6-5E06-9BC7-B835-6826007D788B}" dt="2025-01-24T14:33:07.652" v="48" actId="1076"/>
          <ac:picMkLst>
            <pc:docMk/>
            <pc:sldMk cId="3711919561" sldId="3222"/>
            <ac:picMk id="23" creationId="{DF10E421-D0A2-6468-ECED-B62C95B42829}"/>
          </ac:picMkLst>
        </pc:picChg>
      </pc:sldChg>
      <pc:sldChg chg="modSp">
        <pc:chgData name="Barnett, Jesse J" userId="S::jesse.j.barnett@hii.com::ad8bf192-686b-4ea3-b6e4-8f7a24daff38" providerId="AD" clId="Web-{43F381E6-5E06-9BC7-B835-6826007D788B}" dt="2025-01-24T14:21:37.424" v="7" actId="20577"/>
        <pc:sldMkLst>
          <pc:docMk/>
          <pc:sldMk cId="1813007126" sldId="3225"/>
        </pc:sldMkLst>
        <pc:spChg chg="mod">
          <ac:chgData name="Barnett, Jesse J" userId="S::jesse.j.barnett@hii.com::ad8bf192-686b-4ea3-b6e4-8f7a24daff38" providerId="AD" clId="Web-{43F381E6-5E06-9BC7-B835-6826007D788B}" dt="2025-01-24T14:21:37.424" v="7" actId="20577"/>
          <ac:spMkLst>
            <pc:docMk/>
            <pc:sldMk cId="1813007126" sldId="3225"/>
            <ac:spMk id="5" creationId="{40A9F869-CE62-10C9-B0DA-5D53911B7040}"/>
          </ac:spMkLst>
        </pc:spChg>
      </pc:sldChg>
      <pc:sldChg chg="modSp">
        <pc:chgData name="Barnett, Jesse J" userId="S::jesse.j.barnett@hii.com::ad8bf192-686b-4ea3-b6e4-8f7a24daff38" providerId="AD" clId="Web-{43F381E6-5E06-9BC7-B835-6826007D788B}" dt="2025-01-24T14:31:32.307" v="27" actId="20577"/>
        <pc:sldMkLst>
          <pc:docMk/>
          <pc:sldMk cId="2392357674" sldId="3229"/>
        </pc:sldMkLst>
        <pc:spChg chg="mod">
          <ac:chgData name="Barnett, Jesse J" userId="S::jesse.j.barnett@hii.com::ad8bf192-686b-4ea3-b6e4-8f7a24daff38" providerId="AD" clId="Web-{43F381E6-5E06-9BC7-B835-6826007D788B}" dt="2025-01-24T14:31:32.307" v="27" actId="20577"/>
          <ac:spMkLst>
            <pc:docMk/>
            <pc:sldMk cId="2392357674" sldId="3229"/>
            <ac:spMk id="3" creationId="{E6AFB964-5AD8-8EEE-46E2-A7D694EB362F}"/>
          </ac:spMkLst>
        </pc:spChg>
      </pc:sldChg>
      <pc:sldChg chg="modSp">
        <pc:chgData name="Barnett, Jesse J" userId="S::jesse.j.barnett@hii.com::ad8bf192-686b-4ea3-b6e4-8f7a24daff38" providerId="AD" clId="Web-{43F381E6-5E06-9BC7-B835-6826007D788B}" dt="2025-01-24T14:50:36.697" v="102" actId="20577"/>
        <pc:sldMkLst>
          <pc:docMk/>
          <pc:sldMk cId="864631543" sldId="3235"/>
        </pc:sldMkLst>
        <pc:spChg chg="mod">
          <ac:chgData name="Barnett, Jesse J" userId="S::jesse.j.barnett@hii.com::ad8bf192-686b-4ea3-b6e4-8f7a24daff38" providerId="AD" clId="Web-{43F381E6-5E06-9BC7-B835-6826007D788B}" dt="2025-01-24T14:50:36.697" v="102" actId="20577"/>
          <ac:spMkLst>
            <pc:docMk/>
            <pc:sldMk cId="864631543" sldId="3235"/>
            <ac:spMk id="6" creationId="{5CDD8EFD-F353-4820-904B-2DBBAFC90C7F}"/>
          </ac:spMkLst>
        </pc:spChg>
      </pc:sldChg>
      <pc:sldChg chg="modSp">
        <pc:chgData name="Barnett, Jesse J" userId="S::jesse.j.barnett@hii.com::ad8bf192-686b-4ea3-b6e4-8f7a24daff38" providerId="AD" clId="Web-{43F381E6-5E06-9BC7-B835-6826007D788B}" dt="2025-01-24T14:52:05.824" v="108" actId="20577"/>
        <pc:sldMkLst>
          <pc:docMk/>
          <pc:sldMk cId="1643967325" sldId="3237"/>
        </pc:sldMkLst>
        <pc:spChg chg="mod">
          <ac:chgData name="Barnett, Jesse J" userId="S::jesse.j.barnett@hii.com::ad8bf192-686b-4ea3-b6e4-8f7a24daff38" providerId="AD" clId="Web-{43F381E6-5E06-9BC7-B835-6826007D788B}" dt="2025-01-24T14:52:05.824" v="108" actId="20577"/>
          <ac:spMkLst>
            <pc:docMk/>
            <pc:sldMk cId="1643967325" sldId="3237"/>
            <ac:spMk id="5" creationId="{B46130D3-51A1-48A2-AE51-262DFE6ACB05}"/>
          </ac:spMkLst>
        </pc:spChg>
      </pc:sldChg>
      <pc:sldChg chg="modSp">
        <pc:chgData name="Barnett, Jesse J" userId="S::jesse.j.barnett@hii.com::ad8bf192-686b-4ea3-b6e4-8f7a24daff38" providerId="AD" clId="Web-{43F381E6-5E06-9BC7-B835-6826007D788B}" dt="2025-01-24T15:47:21.119" v="164" actId="1076"/>
        <pc:sldMkLst>
          <pc:docMk/>
          <pc:sldMk cId="2292416509" sldId="3248"/>
        </pc:sldMkLst>
        <pc:spChg chg="mod">
          <ac:chgData name="Barnett, Jesse J" userId="S::jesse.j.barnett@hii.com::ad8bf192-686b-4ea3-b6e4-8f7a24daff38" providerId="AD" clId="Web-{43F381E6-5E06-9BC7-B835-6826007D788B}" dt="2025-01-24T15:47:21.119" v="164" actId="1076"/>
          <ac:spMkLst>
            <pc:docMk/>
            <pc:sldMk cId="2292416509" sldId="3248"/>
            <ac:spMk id="7" creationId="{64D61D30-E62A-4018-93B7-663866DC6DB5}"/>
          </ac:spMkLst>
        </pc:spChg>
      </pc:sldChg>
      <pc:sldChg chg="modSp">
        <pc:chgData name="Barnett, Jesse J" userId="S::jesse.j.barnett@hii.com::ad8bf192-686b-4ea3-b6e4-8f7a24daff38" providerId="AD" clId="Web-{43F381E6-5E06-9BC7-B835-6826007D788B}" dt="2025-01-24T15:31:53.481" v="148" actId="20577"/>
        <pc:sldMkLst>
          <pc:docMk/>
          <pc:sldMk cId="2902116483" sldId="3249"/>
        </pc:sldMkLst>
        <pc:spChg chg="mod">
          <ac:chgData name="Barnett, Jesse J" userId="S::jesse.j.barnett@hii.com::ad8bf192-686b-4ea3-b6e4-8f7a24daff38" providerId="AD" clId="Web-{43F381E6-5E06-9BC7-B835-6826007D788B}" dt="2025-01-24T15:31:53.481" v="148" actId="20577"/>
          <ac:spMkLst>
            <pc:docMk/>
            <pc:sldMk cId="2902116483" sldId="3249"/>
            <ac:spMk id="8" creationId="{00000000-0000-0000-0000-000000000000}"/>
          </ac:spMkLst>
        </pc:spChg>
      </pc:sldChg>
      <pc:sldChg chg="modSp">
        <pc:chgData name="Barnett, Jesse J" userId="S::jesse.j.barnett@hii.com::ad8bf192-686b-4ea3-b6e4-8f7a24daff38" providerId="AD" clId="Web-{43F381E6-5E06-9BC7-B835-6826007D788B}" dt="2025-01-24T14:36:26.701" v="58" actId="1076"/>
        <pc:sldMkLst>
          <pc:docMk/>
          <pc:sldMk cId="1928719152" sldId="3481"/>
        </pc:sldMkLst>
        <pc:spChg chg="mod">
          <ac:chgData name="Barnett, Jesse J" userId="S::jesse.j.barnett@hii.com::ad8bf192-686b-4ea3-b6e4-8f7a24daff38" providerId="AD" clId="Web-{43F381E6-5E06-9BC7-B835-6826007D788B}" dt="2025-01-24T14:36:05.232" v="57" actId="1076"/>
          <ac:spMkLst>
            <pc:docMk/>
            <pc:sldMk cId="1928719152" sldId="3481"/>
            <ac:spMk id="3" creationId="{B2C43D57-8CAA-4FE0-0903-1A5FF8DF1701}"/>
          </ac:spMkLst>
        </pc:spChg>
        <pc:spChg chg="mod">
          <ac:chgData name="Barnett, Jesse J" userId="S::jesse.j.barnett@hii.com::ad8bf192-686b-4ea3-b6e4-8f7a24daff38" providerId="AD" clId="Web-{43F381E6-5E06-9BC7-B835-6826007D788B}" dt="2025-01-24T14:36:26.701" v="58" actId="1076"/>
          <ac:spMkLst>
            <pc:docMk/>
            <pc:sldMk cId="1928719152" sldId="3481"/>
            <ac:spMk id="4" creationId="{73C4874D-3C6A-6284-61DD-0663655EBB58}"/>
          </ac:spMkLst>
        </pc:spChg>
      </pc:sldChg>
      <pc:sldChg chg="modSp">
        <pc:chgData name="Barnett, Jesse J" userId="S::jesse.j.barnett@hii.com::ad8bf192-686b-4ea3-b6e4-8f7a24daff38" providerId="AD" clId="Web-{43F381E6-5E06-9BC7-B835-6826007D788B}" dt="2025-01-24T14:40:01.986" v="77" actId="20577"/>
        <pc:sldMkLst>
          <pc:docMk/>
          <pc:sldMk cId="717671719" sldId="3488"/>
        </pc:sldMkLst>
        <pc:spChg chg="mod">
          <ac:chgData name="Barnett, Jesse J" userId="S::jesse.j.barnett@hii.com::ad8bf192-686b-4ea3-b6e4-8f7a24daff38" providerId="AD" clId="Web-{43F381E6-5E06-9BC7-B835-6826007D788B}" dt="2025-01-24T14:39:08.797" v="63" actId="1076"/>
          <ac:spMkLst>
            <pc:docMk/>
            <pc:sldMk cId="717671719" sldId="3488"/>
            <ac:spMk id="3" creationId="{85965D4A-759A-A078-EAE4-838BDDB1EFBB}"/>
          </ac:spMkLst>
        </pc:spChg>
        <pc:spChg chg="mod">
          <ac:chgData name="Barnett, Jesse J" userId="S::jesse.j.barnett@hii.com::ad8bf192-686b-4ea3-b6e4-8f7a24daff38" providerId="AD" clId="Web-{43F381E6-5E06-9BC7-B835-6826007D788B}" dt="2025-01-24T14:39:29.485" v="65" actId="20577"/>
          <ac:spMkLst>
            <pc:docMk/>
            <pc:sldMk cId="717671719" sldId="3488"/>
            <ac:spMk id="6" creationId="{B07A6E6B-037D-C01D-E2F1-C262992F243F}"/>
          </ac:spMkLst>
        </pc:spChg>
        <pc:spChg chg="mod">
          <ac:chgData name="Barnett, Jesse J" userId="S::jesse.j.barnett@hii.com::ad8bf192-686b-4ea3-b6e4-8f7a24daff38" providerId="AD" clId="Web-{43F381E6-5E06-9BC7-B835-6826007D788B}" dt="2025-01-24T14:39:34.704" v="67" actId="20577"/>
          <ac:spMkLst>
            <pc:docMk/>
            <pc:sldMk cId="717671719" sldId="3488"/>
            <ac:spMk id="8" creationId="{19E94858-0366-42BF-177A-678C52996B5F}"/>
          </ac:spMkLst>
        </pc:spChg>
        <pc:spChg chg="mod">
          <ac:chgData name="Barnett, Jesse J" userId="S::jesse.j.barnett@hii.com::ad8bf192-686b-4ea3-b6e4-8f7a24daff38" providerId="AD" clId="Web-{43F381E6-5E06-9BC7-B835-6826007D788B}" dt="2025-01-24T14:39:45.173" v="72" actId="20577"/>
          <ac:spMkLst>
            <pc:docMk/>
            <pc:sldMk cId="717671719" sldId="3488"/>
            <ac:spMk id="9" creationId="{7E1E65EB-2CE1-41FE-7977-CB191257F3A5}"/>
          </ac:spMkLst>
        </pc:spChg>
        <pc:spChg chg="mod">
          <ac:chgData name="Barnett, Jesse J" userId="S::jesse.j.barnett@hii.com::ad8bf192-686b-4ea3-b6e4-8f7a24daff38" providerId="AD" clId="Web-{43F381E6-5E06-9BC7-B835-6826007D788B}" dt="2025-01-24T14:39:57.282" v="74" actId="20577"/>
          <ac:spMkLst>
            <pc:docMk/>
            <pc:sldMk cId="717671719" sldId="3488"/>
            <ac:spMk id="10" creationId="{94F36BC9-93D8-F0FF-9116-589D7F6232F0}"/>
          </ac:spMkLst>
        </pc:spChg>
        <pc:spChg chg="mod">
          <ac:chgData name="Barnett, Jesse J" userId="S::jesse.j.barnett@hii.com::ad8bf192-686b-4ea3-b6e4-8f7a24daff38" providerId="AD" clId="Web-{43F381E6-5E06-9BC7-B835-6826007D788B}" dt="2025-01-24T14:39:40.095" v="70" actId="20577"/>
          <ac:spMkLst>
            <pc:docMk/>
            <pc:sldMk cId="717671719" sldId="3488"/>
            <ac:spMk id="11" creationId="{BD6FDC10-9969-B6D5-2327-C2E5363B3004}"/>
          </ac:spMkLst>
        </pc:spChg>
        <pc:spChg chg="mod">
          <ac:chgData name="Barnett, Jesse J" userId="S::jesse.j.barnett@hii.com::ad8bf192-686b-4ea3-b6e4-8f7a24daff38" providerId="AD" clId="Web-{43F381E6-5E06-9BC7-B835-6826007D788B}" dt="2025-01-24T14:40:01.986" v="77" actId="20577"/>
          <ac:spMkLst>
            <pc:docMk/>
            <pc:sldMk cId="717671719" sldId="3488"/>
            <ac:spMk id="16" creationId="{FBA78D7F-DD8A-E436-2FD6-23E5BA3FE28B}"/>
          </ac:spMkLst>
        </pc:spChg>
      </pc:sldChg>
      <pc:sldChg chg="modSp">
        <pc:chgData name="Barnett, Jesse J" userId="S::jesse.j.barnett@hii.com::ad8bf192-686b-4ea3-b6e4-8f7a24daff38" providerId="AD" clId="Web-{43F381E6-5E06-9BC7-B835-6826007D788B}" dt="2025-01-24T14:37:27.577" v="61" actId="1076"/>
        <pc:sldMkLst>
          <pc:docMk/>
          <pc:sldMk cId="532197963" sldId="3490"/>
        </pc:sldMkLst>
        <pc:spChg chg="mod">
          <ac:chgData name="Barnett, Jesse J" userId="S::jesse.j.barnett@hii.com::ad8bf192-686b-4ea3-b6e4-8f7a24daff38" providerId="AD" clId="Web-{43F381E6-5E06-9BC7-B835-6826007D788B}" dt="2025-01-24T14:37:27.577" v="61" actId="1076"/>
          <ac:spMkLst>
            <pc:docMk/>
            <pc:sldMk cId="532197963" sldId="3490"/>
            <ac:spMk id="3" creationId="{5540B6D0-9809-6209-F95A-51D359C24DC4}"/>
          </ac:spMkLst>
        </pc:spChg>
      </pc:sldChg>
      <pc:sldChg chg="modSp">
        <pc:chgData name="Barnett, Jesse J" userId="S::jesse.j.barnett@hii.com::ad8bf192-686b-4ea3-b6e4-8f7a24daff38" providerId="AD" clId="Web-{43F381E6-5E06-9BC7-B835-6826007D788B}" dt="2025-01-24T14:29:42.977" v="10" actId="20577"/>
        <pc:sldMkLst>
          <pc:docMk/>
          <pc:sldMk cId="730556117" sldId="3491"/>
        </pc:sldMkLst>
        <pc:spChg chg="mod">
          <ac:chgData name="Barnett, Jesse J" userId="S::jesse.j.barnett@hii.com::ad8bf192-686b-4ea3-b6e4-8f7a24daff38" providerId="AD" clId="Web-{43F381E6-5E06-9BC7-B835-6826007D788B}" dt="2025-01-24T14:29:42.977" v="10" actId="20577"/>
          <ac:spMkLst>
            <pc:docMk/>
            <pc:sldMk cId="730556117" sldId="3491"/>
            <ac:spMk id="3" creationId="{85BF7018-E324-FB35-F18C-BCB0400D894D}"/>
          </ac:spMkLst>
        </pc:spChg>
      </pc:sldChg>
    </pc:docChg>
  </pc:docChgLst>
  <pc:docChgLst>
    <pc:chgData name="Schejbal, Christopher L" userId="927be3c7-8a88-41b7-922a-626244fbcfe6" providerId="ADAL" clId="{367AFE26-1550-4E94-B4E7-E4CFF64F28CD}"/>
    <pc:docChg chg="undo redo custSel addSld delSld modSld sldOrd">
      <pc:chgData name="Schejbal, Christopher L" userId="927be3c7-8a88-41b7-922a-626244fbcfe6" providerId="ADAL" clId="{367AFE26-1550-4E94-B4E7-E4CFF64F28CD}" dt="2025-01-28T15:21:55.559" v="3472" actId="20577"/>
      <pc:docMkLst>
        <pc:docMk/>
      </pc:docMkLst>
      <pc:sldChg chg="delSp modSp mod ord">
        <pc:chgData name="Schejbal, Christopher L" userId="927be3c7-8a88-41b7-922a-626244fbcfe6" providerId="ADAL" clId="{367AFE26-1550-4E94-B4E7-E4CFF64F28CD}" dt="2025-01-22T23:06:06.313" v="2909" actId="20577"/>
        <pc:sldMkLst>
          <pc:docMk/>
          <pc:sldMk cId="365174172" sldId="3234"/>
        </pc:sldMkLst>
        <pc:spChg chg="mod">
          <ac:chgData name="Schejbal, Christopher L" userId="927be3c7-8a88-41b7-922a-626244fbcfe6" providerId="ADAL" clId="{367AFE26-1550-4E94-B4E7-E4CFF64F28CD}" dt="2025-01-22T23:06:06.313" v="2909" actId="20577"/>
          <ac:spMkLst>
            <pc:docMk/>
            <pc:sldMk cId="365174172" sldId="3234"/>
            <ac:spMk id="4" creationId="{BE7F95EC-9EE7-F644-CA6F-D988312314AF}"/>
          </ac:spMkLst>
        </pc:spChg>
        <pc:spChg chg="del mod">
          <ac:chgData name="Schejbal, Christopher L" userId="927be3c7-8a88-41b7-922a-626244fbcfe6" providerId="ADAL" clId="{367AFE26-1550-4E94-B4E7-E4CFF64F28CD}" dt="2025-01-22T22:26:19.394" v="1958" actId="478"/>
          <ac:spMkLst>
            <pc:docMk/>
            <pc:sldMk cId="365174172" sldId="3234"/>
            <ac:spMk id="5" creationId="{DC06DD3B-161B-4568-3622-DCB28C991F9C}"/>
          </ac:spMkLst>
        </pc:spChg>
      </pc:sldChg>
      <pc:sldChg chg="modSp mod">
        <pc:chgData name="Schejbal, Christopher L" userId="927be3c7-8a88-41b7-922a-626244fbcfe6" providerId="ADAL" clId="{367AFE26-1550-4E94-B4E7-E4CFF64F28CD}" dt="2025-01-21T02:35:26.128" v="364" actId="21"/>
        <pc:sldMkLst>
          <pc:docMk/>
          <pc:sldMk cId="3375805831" sldId="3236"/>
        </pc:sldMkLst>
        <pc:spChg chg="mod">
          <ac:chgData name="Schejbal, Christopher L" userId="927be3c7-8a88-41b7-922a-626244fbcfe6" providerId="ADAL" clId="{367AFE26-1550-4E94-B4E7-E4CFF64F28CD}" dt="2025-01-21T02:35:26.128" v="364" actId="21"/>
          <ac:spMkLst>
            <pc:docMk/>
            <pc:sldMk cId="3375805831" sldId="3236"/>
            <ac:spMk id="4" creationId="{5A135BF3-CDCF-5EF6-AAF9-BE60F8BBDF9B}"/>
          </ac:spMkLst>
        </pc:spChg>
        <pc:spChg chg="mod">
          <ac:chgData name="Schejbal, Christopher L" userId="927be3c7-8a88-41b7-922a-626244fbcfe6" providerId="ADAL" clId="{367AFE26-1550-4E94-B4E7-E4CFF64F28CD}" dt="2025-01-21T02:35:21.719" v="363" actId="1076"/>
          <ac:spMkLst>
            <pc:docMk/>
            <pc:sldMk cId="3375805831" sldId="3236"/>
            <ac:spMk id="5" creationId="{4060AA0D-096E-B3C7-245A-CC80132FC9EB}"/>
          </ac:spMkLst>
        </pc:spChg>
      </pc:sldChg>
      <pc:sldChg chg="addSp delSp modSp add mod">
        <pc:chgData name="Schejbal, Christopher L" userId="927be3c7-8a88-41b7-922a-626244fbcfe6" providerId="ADAL" clId="{367AFE26-1550-4E94-B4E7-E4CFF64F28CD}" dt="2025-01-28T15:21:55.559" v="3472" actId="20577"/>
        <pc:sldMkLst>
          <pc:docMk/>
          <pc:sldMk cId="3026405355" sldId="3492"/>
        </pc:sldMkLst>
        <pc:spChg chg="mod">
          <ac:chgData name="Schejbal, Christopher L" userId="927be3c7-8a88-41b7-922a-626244fbcfe6" providerId="ADAL" clId="{367AFE26-1550-4E94-B4E7-E4CFF64F28CD}" dt="2025-01-28T15:21:55.559" v="3472" actId="20577"/>
          <ac:spMkLst>
            <pc:docMk/>
            <pc:sldMk cId="3026405355" sldId="3492"/>
            <ac:spMk id="4" creationId="{BE7F95EC-9EE7-F644-CA6F-D988312314AF}"/>
          </ac:spMkLst>
        </pc:spChg>
        <pc:spChg chg="del">
          <ac:chgData name="Schejbal, Christopher L" userId="927be3c7-8a88-41b7-922a-626244fbcfe6" providerId="ADAL" clId="{367AFE26-1550-4E94-B4E7-E4CFF64F28CD}" dt="2025-01-28T15:20:53.751" v="3424" actId="478"/>
          <ac:spMkLst>
            <pc:docMk/>
            <pc:sldMk cId="3026405355" sldId="3492"/>
            <ac:spMk id="5" creationId="{7752B0F9-75C7-F47A-F727-1700C0571BA9}"/>
          </ac:spMkLst>
        </pc:spChg>
        <pc:spChg chg="add del mod">
          <ac:chgData name="Schejbal, Christopher L" userId="927be3c7-8a88-41b7-922a-626244fbcfe6" providerId="ADAL" clId="{367AFE26-1550-4E94-B4E7-E4CFF64F28CD}" dt="2025-01-21T01:00:06.492" v="38" actId="478"/>
          <ac:spMkLst>
            <pc:docMk/>
            <pc:sldMk cId="3026405355" sldId="3492"/>
            <ac:spMk id="6" creationId="{C7783BB2-B96A-AB67-E7CF-7EA7265CB57D}"/>
          </ac:spMkLst>
        </pc:spChg>
      </pc:sldChg>
      <pc:sldChg chg="addSp modSp add del mod">
        <pc:chgData name="Schejbal, Christopher L" userId="927be3c7-8a88-41b7-922a-626244fbcfe6" providerId="ADAL" clId="{367AFE26-1550-4E94-B4E7-E4CFF64F28CD}" dt="2025-01-21T01:17:48.724" v="154" actId="2696"/>
        <pc:sldMkLst>
          <pc:docMk/>
          <pc:sldMk cId="2074285742" sldId="3493"/>
        </pc:sldMkLst>
      </pc:sldChg>
      <pc:sldChg chg="addSp delSp modSp add mod">
        <pc:chgData name="Schejbal, Christopher L" userId="927be3c7-8a88-41b7-922a-626244fbcfe6" providerId="ADAL" clId="{367AFE26-1550-4E94-B4E7-E4CFF64F28CD}" dt="2025-01-28T15:20:47.368" v="3423" actId="20577"/>
        <pc:sldMkLst>
          <pc:docMk/>
          <pc:sldMk cId="2661423189" sldId="3494"/>
        </pc:sldMkLst>
        <pc:spChg chg="mod">
          <ac:chgData name="Schejbal, Christopher L" userId="927be3c7-8a88-41b7-922a-626244fbcfe6" providerId="ADAL" clId="{367AFE26-1550-4E94-B4E7-E4CFF64F28CD}" dt="2025-01-28T15:20:47.368" v="3423" actId="20577"/>
          <ac:spMkLst>
            <pc:docMk/>
            <pc:sldMk cId="2661423189" sldId="3494"/>
            <ac:spMk id="4" creationId="{BE7F95EC-9EE7-F644-CA6F-D988312314AF}"/>
          </ac:spMkLst>
        </pc:spChg>
        <pc:spChg chg="add del mod">
          <ac:chgData name="Schejbal, Christopher L" userId="927be3c7-8a88-41b7-922a-626244fbcfe6" providerId="ADAL" clId="{367AFE26-1550-4E94-B4E7-E4CFF64F28CD}" dt="2025-01-22T22:02:24.325" v="1782" actId="478"/>
          <ac:spMkLst>
            <pc:docMk/>
            <pc:sldMk cId="2661423189" sldId="3494"/>
            <ac:spMk id="5" creationId="{9AF173A7-157E-A018-3115-882E1969300F}"/>
          </ac:spMkLst>
        </pc:spChg>
      </pc:sldChg>
      <pc:sldChg chg="delSp modSp add mod ord">
        <pc:chgData name="Schejbal, Christopher L" userId="927be3c7-8a88-41b7-922a-626244fbcfe6" providerId="ADAL" clId="{367AFE26-1550-4E94-B4E7-E4CFF64F28CD}" dt="2025-01-22T23:06:22.882" v="2914" actId="20577"/>
        <pc:sldMkLst>
          <pc:docMk/>
          <pc:sldMk cId="2726446504" sldId="3495"/>
        </pc:sldMkLst>
        <pc:spChg chg="mod">
          <ac:chgData name="Schejbal, Christopher L" userId="927be3c7-8a88-41b7-922a-626244fbcfe6" providerId="ADAL" clId="{367AFE26-1550-4E94-B4E7-E4CFF64F28CD}" dt="2025-01-22T23:06:22.882" v="2914" actId="20577"/>
          <ac:spMkLst>
            <pc:docMk/>
            <pc:sldMk cId="2726446504" sldId="3495"/>
            <ac:spMk id="4" creationId="{BE7F95EC-9EE7-F644-CA6F-D988312314AF}"/>
          </ac:spMkLst>
        </pc:spChg>
        <pc:spChg chg="del mod">
          <ac:chgData name="Schejbal, Christopher L" userId="927be3c7-8a88-41b7-922a-626244fbcfe6" providerId="ADAL" clId="{367AFE26-1550-4E94-B4E7-E4CFF64F28CD}" dt="2025-01-22T22:55:20.791" v="2895" actId="478"/>
          <ac:spMkLst>
            <pc:docMk/>
            <pc:sldMk cId="2726446504" sldId="3495"/>
            <ac:spMk id="5" creationId="{9AF173A7-157E-A018-3115-882E1969300F}"/>
          </ac:spMkLst>
        </pc:spChg>
      </pc:sldChg>
      <pc:sldChg chg="modSp add del mod">
        <pc:chgData name="Schejbal, Christopher L" userId="927be3c7-8a88-41b7-922a-626244fbcfe6" providerId="ADAL" clId="{367AFE26-1550-4E94-B4E7-E4CFF64F28CD}" dt="2025-01-22T23:10:53.539" v="2979" actId="2696"/>
        <pc:sldMkLst>
          <pc:docMk/>
          <pc:sldMk cId="2294066713" sldId="3496"/>
        </pc:sldMkLst>
        <pc:spChg chg="mod">
          <ac:chgData name="Schejbal, Christopher L" userId="927be3c7-8a88-41b7-922a-626244fbcfe6" providerId="ADAL" clId="{367AFE26-1550-4E94-B4E7-E4CFF64F28CD}" dt="2025-01-22T18:23:30.886" v="1149" actId="20577"/>
          <ac:spMkLst>
            <pc:docMk/>
            <pc:sldMk cId="2294066713" sldId="3496"/>
            <ac:spMk id="4" creationId="{BE7F95EC-9EE7-F644-CA6F-D988312314AF}"/>
          </ac:spMkLst>
        </pc:spChg>
        <pc:spChg chg="mod">
          <ac:chgData name="Schejbal, Christopher L" userId="927be3c7-8a88-41b7-922a-626244fbcfe6" providerId="ADAL" clId="{367AFE26-1550-4E94-B4E7-E4CFF64F28CD}" dt="2025-01-21T18:01:26.905" v="911" actId="20577"/>
          <ac:spMkLst>
            <pc:docMk/>
            <pc:sldMk cId="2294066713" sldId="3496"/>
            <ac:spMk id="5" creationId="{DC06DD3B-161B-4568-3622-DCB28C991F9C}"/>
          </ac:spMkLst>
        </pc:spChg>
      </pc:sldChg>
      <pc:sldChg chg="addSp delSp modSp add del mod">
        <pc:chgData name="Schejbal, Christopher L" userId="927be3c7-8a88-41b7-922a-626244fbcfe6" providerId="ADAL" clId="{367AFE26-1550-4E94-B4E7-E4CFF64F28CD}" dt="2025-01-22T18:26:20.583" v="1194" actId="2696"/>
        <pc:sldMkLst>
          <pc:docMk/>
          <pc:sldMk cId="1631176693" sldId="3499"/>
        </pc:sldMkLst>
        <pc:spChg chg="del">
          <ac:chgData name="Schejbal, Christopher L" userId="927be3c7-8a88-41b7-922a-626244fbcfe6" providerId="ADAL" clId="{367AFE26-1550-4E94-B4E7-E4CFF64F28CD}" dt="2025-01-22T17:43:27.241" v="1062" actId="478"/>
          <ac:spMkLst>
            <pc:docMk/>
            <pc:sldMk cId="1631176693" sldId="3499"/>
            <ac:spMk id="4" creationId="{BE7F95EC-9EE7-F644-CA6F-D988312314AF}"/>
          </ac:spMkLst>
        </pc:spChg>
        <pc:spChg chg="add del mod">
          <ac:chgData name="Schejbal, Christopher L" userId="927be3c7-8a88-41b7-922a-626244fbcfe6" providerId="ADAL" clId="{367AFE26-1550-4E94-B4E7-E4CFF64F28CD}" dt="2025-01-22T17:51:32.064" v="1096" actId="478"/>
          <ac:spMkLst>
            <pc:docMk/>
            <pc:sldMk cId="1631176693" sldId="3499"/>
            <ac:spMk id="8" creationId="{B9C526BE-9EBE-9234-82C6-8B502599FEFA}"/>
          </ac:spMkLst>
        </pc:spChg>
        <pc:spChg chg="add del mod">
          <ac:chgData name="Schejbal, Christopher L" userId="927be3c7-8a88-41b7-922a-626244fbcfe6" providerId="ADAL" clId="{367AFE26-1550-4E94-B4E7-E4CFF64F28CD}" dt="2025-01-22T17:51:34.696" v="1097" actId="478"/>
          <ac:spMkLst>
            <pc:docMk/>
            <pc:sldMk cId="1631176693" sldId="3499"/>
            <ac:spMk id="10" creationId="{395F59F2-8DDC-790A-27E8-860CFF8092CA}"/>
          </ac:spMkLst>
        </pc:spChg>
        <pc:spChg chg="add mod">
          <ac:chgData name="Schejbal, Christopher L" userId="927be3c7-8a88-41b7-922a-626244fbcfe6" providerId="ADAL" clId="{367AFE26-1550-4E94-B4E7-E4CFF64F28CD}" dt="2025-01-22T17:52:38.530" v="1113" actId="20577"/>
          <ac:spMkLst>
            <pc:docMk/>
            <pc:sldMk cId="1631176693" sldId="3499"/>
            <ac:spMk id="11" creationId="{A1E2C4D7-1C76-15B2-C76B-E6EBA3B3F3D8}"/>
          </ac:spMkLst>
        </pc:spChg>
      </pc:sldChg>
      <pc:sldChg chg="modSp add del mod">
        <pc:chgData name="Schejbal, Christopher L" userId="927be3c7-8a88-41b7-922a-626244fbcfe6" providerId="ADAL" clId="{367AFE26-1550-4E94-B4E7-E4CFF64F28CD}" dt="2025-01-23T00:53:29.105" v="3285" actId="2696"/>
        <pc:sldMkLst>
          <pc:docMk/>
          <pc:sldMk cId="2234391270" sldId="3500"/>
        </pc:sldMkLst>
        <pc:spChg chg="mod">
          <ac:chgData name="Schejbal, Christopher L" userId="927be3c7-8a88-41b7-922a-626244fbcfe6" providerId="ADAL" clId="{367AFE26-1550-4E94-B4E7-E4CFF64F28CD}" dt="2025-01-23T00:53:06.025" v="3284" actId="20577"/>
          <ac:spMkLst>
            <pc:docMk/>
            <pc:sldMk cId="2234391270" sldId="3500"/>
            <ac:spMk id="4" creationId="{BE7F95EC-9EE7-F644-CA6F-D988312314AF}"/>
          </ac:spMkLst>
        </pc:spChg>
      </pc:sldChg>
    </pc:docChg>
  </pc:docChgLst>
  <pc:docChgLst>
    <pc:chgData name="Shackelford, Johnathon E" userId="a7d7ccfb-2e24-42e0-8993-258f42e8dc7d" providerId="ADAL" clId="{FEF854DC-0AD6-4C41-BE26-6D871519EA2A}"/>
    <pc:docChg chg="custSel addSld modSld">
      <pc:chgData name="Shackelford, Johnathon E" userId="a7d7ccfb-2e24-42e0-8993-258f42e8dc7d" providerId="ADAL" clId="{FEF854DC-0AD6-4C41-BE26-6D871519EA2A}" dt="2025-02-04T17:52:23.558" v="164" actId="478"/>
      <pc:docMkLst>
        <pc:docMk/>
      </pc:docMkLst>
      <pc:sldChg chg="modSp mod">
        <pc:chgData name="Shackelford, Johnathon E" userId="a7d7ccfb-2e24-42e0-8993-258f42e8dc7d" providerId="ADAL" clId="{FEF854DC-0AD6-4C41-BE26-6D871519EA2A}" dt="2025-02-03T17:48:30.213" v="1" actId="20577"/>
        <pc:sldMkLst>
          <pc:docMk/>
          <pc:sldMk cId="25787924" sldId="260"/>
        </pc:sldMkLst>
        <pc:spChg chg="mod">
          <ac:chgData name="Shackelford, Johnathon E" userId="a7d7ccfb-2e24-42e0-8993-258f42e8dc7d" providerId="ADAL" clId="{FEF854DC-0AD6-4C41-BE26-6D871519EA2A}" dt="2025-02-03T17:48:30.213" v="1" actId="20577"/>
          <ac:spMkLst>
            <pc:docMk/>
            <pc:sldMk cId="25787924" sldId="260"/>
            <ac:spMk id="4" creationId="{11FFFA22-F7AB-0E0C-3A61-EB4832E4DF8B}"/>
          </ac:spMkLst>
        </pc:spChg>
      </pc:sldChg>
      <pc:sldChg chg="modSp mod">
        <pc:chgData name="Shackelford, Johnathon E" userId="a7d7ccfb-2e24-42e0-8993-258f42e8dc7d" providerId="ADAL" clId="{FEF854DC-0AD6-4C41-BE26-6D871519EA2A}" dt="2025-02-03T17:46:41.681" v="0" actId="113"/>
        <pc:sldMkLst>
          <pc:docMk/>
          <pc:sldMk cId="3179968978" sldId="271"/>
        </pc:sldMkLst>
        <pc:spChg chg="mod">
          <ac:chgData name="Shackelford, Johnathon E" userId="a7d7ccfb-2e24-42e0-8993-258f42e8dc7d" providerId="ADAL" clId="{FEF854DC-0AD6-4C41-BE26-6D871519EA2A}" dt="2025-02-03T17:46:41.681" v="0" actId="113"/>
          <ac:spMkLst>
            <pc:docMk/>
            <pc:sldMk cId="3179968978" sldId="271"/>
            <ac:spMk id="7" creationId="{870949EA-6BDB-A687-1FE7-B7DE3108A368}"/>
          </ac:spMkLst>
        </pc:spChg>
      </pc:sldChg>
      <pc:sldChg chg="modSp mod">
        <pc:chgData name="Shackelford, Johnathon E" userId="a7d7ccfb-2e24-42e0-8993-258f42e8dc7d" providerId="ADAL" clId="{FEF854DC-0AD6-4C41-BE26-6D871519EA2A}" dt="2025-02-03T18:04:02.967" v="115" actId="403"/>
        <pc:sldMkLst>
          <pc:docMk/>
          <pc:sldMk cId="750537730" sldId="3228"/>
        </pc:sldMkLst>
        <pc:spChg chg="mod">
          <ac:chgData name="Shackelford, Johnathon E" userId="a7d7ccfb-2e24-42e0-8993-258f42e8dc7d" providerId="ADAL" clId="{FEF854DC-0AD6-4C41-BE26-6D871519EA2A}" dt="2025-02-03T18:04:02.967" v="115" actId="403"/>
          <ac:spMkLst>
            <pc:docMk/>
            <pc:sldMk cId="750537730" sldId="3228"/>
            <ac:spMk id="4" creationId="{E49E7871-F118-06E8-A1C4-B61CB5921C7D}"/>
          </ac:spMkLst>
        </pc:spChg>
      </pc:sldChg>
      <pc:sldChg chg="modSp mod">
        <pc:chgData name="Shackelford, Johnathon E" userId="a7d7ccfb-2e24-42e0-8993-258f42e8dc7d" providerId="ADAL" clId="{FEF854DC-0AD6-4C41-BE26-6D871519EA2A}" dt="2025-02-04T17:49:41.386" v="163" actId="20577"/>
        <pc:sldMkLst>
          <pc:docMk/>
          <pc:sldMk cId="2392357674" sldId="3229"/>
        </pc:sldMkLst>
        <pc:graphicFrameChg chg="modGraphic">
          <ac:chgData name="Shackelford, Johnathon E" userId="a7d7ccfb-2e24-42e0-8993-258f42e8dc7d" providerId="ADAL" clId="{FEF854DC-0AD6-4C41-BE26-6D871519EA2A}" dt="2025-02-04T17:49:41.386" v="163" actId="20577"/>
          <ac:graphicFrameMkLst>
            <pc:docMk/>
            <pc:sldMk cId="2392357674" sldId="3229"/>
            <ac:graphicFrameMk id="6" creationId="{DD6CE45F-AF4B-85DC-7B99-B683AC32A511}"/>
          </ac:graphicFrameMkLst>
        </pc:graphicFrameChg>
      </pc:sldChg>
      <pc:sldChg chg="modSp add mod">
        <pc:chgData name="Shackelford, Johnathon E" userId="a7d7ccfb-2e24-42e0-8993-258f42e8dc7d" providerId="ADAL" clId="{FEF854DC-0AD6-4C41-BE26-6D871519EA2A}" dt="2025-02-03T17:59:12.932" v="54" actId="20577"/>
        <pc:sldMkLst>
          <pc:docMk/>
          <pc:sldMk cId="90142506" sldId="3640"/>
        </pc:sldMkLst>
        <pc:spChg chg="mod">
          <ac:chgData name="Shackelford, Johnathon E" userId="a7d7ccfb-2e24-42e0-8993-258f42e8dc7d" providerId="ADAL" clId="{FEF854DC-0AD6-4C41-BE26-6D871519EA2A}" dt="2025-02-03T17:53:07.515" v="11" actId="20577"/>
          <ac:spMkLst>
            <pc:docMk/>
            <pc:sldMk cId="90142506" sldId="3640"/>
            <ac:spMk id="3" creationId="{A0F6D1F3-1159-BF83-7E13-989322E84D19}"/>
          </ac:spMkLst>
        </pc:spChg>
        <pc:spChg chg="mod">
          <ac:chgData name="Shackelford, Johnathon E" userId="a7d7ccfb-2e24-42e0-8993-258f42e8dc7d" providerId="ADAL" clId="{FEF854DC-0AD6-4C41-BE26-6D871519EA2A}" dt="2025-02-03T17:59:12.932" v="54" actId="20577"/>
          <ac:spMkLst>
            <pc:docMk/>
            <pc:sldMk cId="90142506" sldId="3640"/>
            <ac:spMk id="4" creationId="{D9C90165-A0ED-17F2-45C7-4A9D213F232C}"/>
          </ac:spMkLst>
        </pc:spChg>
      </pc:sldChg>
      <pc:sldChg chg="delSp mod">
        <pc:chgData name="Shackelford, Johnathon E" userId="a7d7ccfb-2e24-42e0-8993-258f42e8dc7d" providerId="ADAL" clId="{FEF854DC-0AD6-4C41-BE26-6D871519EA2A}" dt="2025-02-04T17:52:23.558" v="164" actId="478"/>
        <pc:sldMkLst>
          <pc:docMk/>
          <pc:sldMk cId="756701938" sldId="3652"/>
        </pc:sldMkLst>
        <pc:spChg chg="del">
          <ac:chgData name="Shackelford, Johnathon E" userId="a7d7ccfb-2e24-42e0-8993-258f42e8dc7d" providerId="ADAL" clId="{FEF854DC-0AD6-4C41-BE26-6D871519EA2A}" dt="2025-02-04T17:52:23.558" v="164" actId="478"/>
          <ac:spMkLst>
            <pc:docMk/>
            <pc:sldMk cId="756701938" sldId="3652"/>
            <ac:spMk id="4" creationId="{24EFA33A-BC77-5E2C-31F9-6D6199B2717D}"/>
          </ac:spMkLst>
        </pc:spChg>
      </pc:sldChg>
    </pc:docChg>
  </pc:docChgLst>
  <pc:docChgLst>
    <pc:chgData name="Rizzo, Anthony M" userId="S::anthony.m.rizzo@hii.com::d57630a5-36e7-4fe7-bc2f-09f857ed8503" providerId="AD" clId="Web-{1C7878AA-D19A-3A3B-EC14-E9EA87ED9096}"/>
    <pc:docChg chg="addSld delSld modSld">
      <pc:chgData name="Rizzo, Anthony M" userId="S::anthony.m.rizzo@hii.com::d57630a5-36e7-4fe7-bc2f-09f857ed8503" providerId="AD" clId="Web-{1C7878AA-D19A-3A3B-EC14-E9EA87ED9096}" dt="2025-01-13T17:38:42.296" v="5"/>
      <pc:docMkLst>
        <pc:docMk/>
      </pc:docMkLst>
      <pc:sldChg chg="new del">
        <pc:chgData name="Rizzo, Anthony M" userId="S::anthony.m.rizzo@hii.com::d57630a5-36e7-4fe7-bc2f-09f857ed8503" providerId="AD" clId="Web-{1C7878AA-D19A-3A3B-EC14-E9EA87ED9096}" dt="2025-01-13T17:35:38.246" v="1"/>
        <pc:sldMkLst>
          <pc:docMk/>
          <pc:sldMk cId="1971582321" sldId="3480"/>
        </pc:sldMkLst>
      </pc:sldChg>
      <pc:sldChg chg="delSp new del">
        <pc:chgData name="Rizzo, Anthony M" userId="S::anthony.m.rizzo@hii.com::d57630a5-36e7-4fe7-bc2f-09f857ed8503" providerId="AD" clId="Web-{1C7878AA-D19A-3A3B-EC14-E9EA87ED9096}" dt="2025-01-13T17:38:42.296" v="5"/>
        <pc:sldMkLst>
          <pc:docMk/>
          <pc:sldMk cId="3895379660" sldId="3480"/>
        </pc:sldMkLst>
      </pc:sldChg>
    </pc:docChg>
  </pc:docChgLst>
  <pc:docChgLst>
    <pc:chgData name="Gustafson, Anya S" userId="S::anya.s.gustafson@hii.com::b819b669-7c61-4bff-8538-f3af62a9dc97" providerId="AD" clId="Web-{529347DE-75EC-9A3E-B8A7-E6E1F994A636}"/>
    <pc:docChg chg="addSld modSld">
      <pc:chgData name="Gustafson, Anya S" userId="S::anya.s.gustafson@hii.com::b819b669-7c61-4bff-8538-f3af62a9dc97" providerId="AD" clId="Web-{529347DE-75EC-9A3E-B8A7-E6E1F994A636}" dt="2025-01-09T13:00:59.722" v="69" actId="20577"/>
      <pc:docMkLst>
        <pc:docMk/>
      </pc:docMkLst>
      <pc:sldChg chg="modSp add replId">
        <pc:chgData name="Gustafson, Anya S" userId="S::anya.s.gustafson@hii.com::b819b669-7c61-4bff-8538-f3af62a9dc97" providerId="AD" clId="Web-{529347DE-75EC-9A3E-B8A7-E6E1F994A636}" dt="2025-01-09T13:00:59.722" v="69" actId="20577"/>
        <pc:sldMkLst>
          <pc:docMk/>
          <pc:sldMk cId="3585418623" sldId="3257"/>
        </pc:sldMkLst>
        <pc:spChg chg="mod">
          <ac:chgData name="Gustafson, Anya S" userId="S::anya.s.gustafson@hii.com::b819b669-7c61-4bff-8538-f3af62a9dc97" providerId="AD" clId="Web-{529347DE-75EC-9A3E-B8A7-E6E1F994A636}" dt="2025-01-09T13:00:59.722" v="69" actId="20577"/>
          <ac:spMkLst>
            <pc:docMk/>
            <pc:sldMk cId="3585418623" sldId="3257"/>
            <ac:spMk id="2" creationId="{00000000-0000-0000-0000-000000000000}"/>
          </ac:spMkLst>
        </pc:spChg>
      </pc:sldChg>
    </pc:docChg>
  </pc:docChgLst>
  <pc:docChgLst>
    <pc:chgData name="Gustafson, Anya S" userId="S::anya.s.gustafson@hii.com::b819b669-7c61-4bff-8538-f3af62a9dc97" providerId="AD" clId="Web-{739E889F-D781-F9AD-61A4-D10F2F9B86F7}"/>
    <pc:docChg chg="modSld">
      <pc:chgData name="Gustafson, Anya S" userId="S::anya.s.gustafson@hii.com::b819b669-7c61-4bff-8538-f3af62a9dc97" providerId="AD" clId="Web-{739E889F-D781-F9AD-61A4-D10F2F9B86F7}" dt="2025-01-08T19:23:45.272" v="46"/>
      <pc:docMkLst>
        <pc:docMk/>
      </pc:docMkLst>
      <pc:sldChg chg="modSp">
        <pc:chgData name="Gustafson, Anya S" userId="S::anya.s.gustafson@hii.com::b819b669-7c61-4bff-8538-f3af62a9dc97" providerId="AD" clId="Web-{739E889F-D781-F9AD-61A4-D10F2F9B86F7}" dt="2025-01-08T19:21:52.006" v="5" actId="1076"/>
        <pc:sldMkLst>
          <pc:docMk/>
          <pc:sldMk cId="3179968978" sldId="271"/>
        </pc:sldMkLst>
        <pc:spChg chg="mod">
          <ac:chgData name="Gustafson, Anya S" userId="S::anya.s.gustafson@hii.com::b819b669-7c61-4bff-8538-f3af62a9dc97" providerId="AD" clId="Web-{739E889F-D781-F9AD-61A4-D10F2F9B86F7}" dt="2025-01-08T19:21:52.006" v="5" actId="1076"/>
          <ac:spMkLst>
            <pc:docMk/>
            <pc:sldMk cId="3179968978" sldId="271"/>
            <ac:spMk id="5" creationId="{6182355E-9B61-90C2-376F-0E92117353F1}"/>
          </ac:spMkLst>
        </pc:spChg>
      </pc:sldChg>
      <pc:sldChg chg="addSp delSp modSp">
        <pc:chgData name="Gustafson, Anya S" userId="S::anya.s.gustafson@hii.com::b819b669-7c61-4bff-8538-f3af62a9dc97" providerId="AD" clId="Web-{739E889F-D781-F9AD-61A4-D10F2F9B86F7}" dt="2025-01-08T19:22:11.084" v="11"/>
        <pc:sldMkLst>
          <pc:docMk/>
          <pc:sldMk cId="2801119715" sldId="276"/>
        </pc:sldMkLst>
      </pc:sldChg>
      <pc:sldChg chg="addSp delSp">
        <pc:chgData name="Gustafson, Anya S" userId="S::anya.s.gustafson@hii.com::b819b669-7c61-4bff-8538-f3af62a9dc97" providerId="AD" clId="Web-{739E889F-D781-F9AD-61A4-D10F2F9B86F7}" dt="2025-01-08T19:22:29.506" v="19"/>
        <pc:sldMkLst>
          <pc:docMk/>
          <pc:sldMk cId="1739650100" sldId="277"/>
        </pc:sldMkLst>
        <pc:spChg chg="add">
          <ac:chgData name="Gustafson, Anya S" userId="S::anya.s.gustafson@hii.com::b819b669-7c61-4bff-8538-f3af62a9dc97" providerId="AD" clId="Web-{739E889F-D781-F9AD-61A4-D10F2F9B86F7}" dt="2025-01-08T19:22:29.506" v="19"/>
          <ac:spMkLst>
            <pc:docMk/>
            <pc:sldMk cId="1739650100" sldId="277"/>
            <ac:spMk id="7" creationId="{C87FB09E-AF12-FF55-5E36-5496E05C6D8C}"/>
          </ac:spMkLst>
        </pc:spChg>
      </pc:sldChg>
      <pc:sldChg chg="addSp delSp">
        <pc:chgData name="Gustafson, Anya S" userId="S::anya.s.gustafson@hii.com::b819b669-7c61-4bff-8538-f3af62a9dc97" providerId="AD" clId="Web-{739E889F-D781-F9AD-61A4-D10F2F9B86F7}" dt="2025-01-08T19:22:34.975" v="21"/>
        <pc:sldMkLst>
          <pc:docMk/>
          <pc:sldMk cId="3236604134" sldId="3221"/>
        </pc:sldMkLst>
        <pc:spChg chg="add">
          <ac:chgData name="Gustafson, Anya S" userId="S::anya.s.gustafson@hii.com::b819b669-7c61-4bff-8538-f3af62a9dc97" providerId="AD" clId="Web-{739E889F-D781-F9AD-61A4-D10F2F9B86F7}" dt="2025-01-08T19:22:34.975" v="21"/>
          <ac:spMkLst>
            <pc:docMk/>
            <pc:sldMk cId="3236604134" sldId="3221"/>
            <ac:spMk id="7" creationId="{E8134FCF-597E-7022-8D6C-40D8DAA67185}"/>
          </ac:spMkLst>
        </pc:spChg>
      </pc:sldChg>
      <pc:sldChg chg="addSp delSp modSp">
        <pc:chgData name="Gustafson, Anya S" userId="S::anya.s.gustafson@hii.com::b819b669-7c61-4bff-8538-f3af62a9dc97" providerId="AD" clId="Web-{739E889F-D781-F9AD-61A4-D10F2F9B86F7}" dt="2025-01-08T19:22:43.413" v="24"/>
        <pc:sldMkLst>
          <pc:docMk/>
          <pc:sldMk cId="3711919561" sldId="3222"/>
        </pc:sldMkLst>
        <pc:spChg chg="add">
          <ac:chgData name="Gustafson, Anya S" userId="S::anya.s.gustafson@hii.com::b819b669-7c61-4bff-8538-f3af62a9dc97" providerId="AD" clId="Web-{739E889F-D781-F9AD-61A4-D10F2F9B86F7}" dt="2025-01-08T19:22:40.210" v="23"/>
          <ac:spMkLst>
            <pc:docMk/>
            <pc:sldMk cId="3711919561" sldId="3222"/>
            <ac:spMk id="7" creationId="{03F699EC-8BA8-771D-26EA-7CB27DF48201}"/>
          </ac:spMkLst>
        </pc:spChg>
      </pc:sldChg>
      <pc:sldChg chg="addSp delSp">
        <pc:chgData name="Gustafson, Anya S" userId="S::anya.s.gustafson@hii.com::b819b669-7c61-4bff-8538-f3af62a9dc97" providerId="AD" clId="Web-{739E889F-D781-F9AD-61A4-D10F2F9B86F7}" dt="2025-01-08T19:22:48.131" v="26"/>
        <pc:sldMkLst>
          <pc:docMk/>
          <pc:sldMk cId="3054568260" sldId="3223"/>
        </pc:sldMkLst>
      </pc:sldChg>
      <pc:sldChg chg="addSp delSp">
        <pc:chgData name="Gustafson, Anya S" userId="S::anya.s.gustafson@hii.com::b819b669-7c61-4bff-8538-f3af62a9dc97" providerId="AD" clId="Web-{739E889F-D781-F9AD-61A4-D10F2F9B86F7}" dt="2025-01-08T19:22:14.538" v="13"/>
        <pc:sldMkLst>
          <pc:docMk/>
          <pc:sldMk cId="1998493697" sldId="3224"/>
        </pc:sldMkLst>
        <pc:spChg chg="add">
          <ac:chgData name="Gustafson, Anya S" userId="S::anya.s.gustafson@hii.com::b819b669-7c61-4bff-8538-f3af62a9dc97" providerId="AD" clId="Web-{739E889F-D781-F9AD-61A4-D10F2F9B86F7}" dt="2025-01-08T19:22:14.538" v="13"/>
          <ac:spMkLst>
            <pc:docMk/>
            <pc:sldMk cId="1998493697" sldId="3224"/>
            <ac:spMk id="7" creationId="{89E23FA5-4695-5633-C43A-D70CE2E2733E}"/>
          </ac:spMkLst>
        </pc:spChg>
      </pc:sldChg>
      <pc:sldChg chg="addSp delSp">
        <pc:chgData name="Gustafson, Anya S" userId="S::anya.s.gustafson@hii.com::b819b669-7c61-4bff-8538-f3af62a9dc97" providerId="AD" clId="Web-{739E889F-D781-F9AD-61A4-D10F2F9B86F7}" dt="2025-01-08T19:22:18.475" v="15"/>
        <pc:sldMkLst>
          <pc:docMk/>
          <pc:sldMk cId="1813007126" sldId="3225"/>
        </pc:sldMkLst>
        <pc:spChg chg="add">
          <ac:chgData name="Gustafson, Anya S" userId="S::anya.s.gustafson@hii.com::b819b669-7c61-4bff-8538-f3af62a9dc97" providerId="AD" clId="Web-{739E889F-D781-F9AD-61A4-D10F2F9B86F7}" dt="2025-01-08T19:22:18.475" v="15"/>
          <ac:spMkLst>
            <pc:docMk/>
            <pc:sldMk cId="1813007126" sldId="3225"/>
            <ac:spMk id="7" creationId="{7E631C96-66BD-00D0-9ADE-85EE05F77336}"/>
          </ac:spMkLst>
        </pc:spChg>
      </pc:sldChg>
      <pc:sldChg chg="addSp delSp">
        <pc:chgData name="Gustafson, Anya S" userId="S::anya.s.gustafson@hii.com::b819b669-7c61-4bff-8538-f3af62a9dc97" providerId="AD" clId="Web-{739E889F-D781-F9AD-61A4-D10F2F9B86F7}" dt="2025-01-08T19:22:25.491" v="17"/>
        <pc:sldMkLst>
          <pc:docMk/>
          <pc:sldMk cId="3095232622" sldId="3226"/>
        </pc:sldMkLst>
        <pc:spChg chg="add">
          <ac:chgData name="Gustafson, Anya S" userId="S::anya.s.gustafson@hii.com::b819b669-7c61-4bff-8538-f3af62a9dc97" providerId="AD" clId="Web-{739E889F-D781-F9AD-61A4-D10F2F9B86F7}" dt="2025-01-08T19:22:25.491" v="17"/>
          <ac:spMkLst>
            <pc:docMk/>
            <pc:sldMk cId="3095232622" sldId="3226"/>
            <ac:spMk id="7" creationId="{499464E2-875A-9831-9B66-7BA04DC6077D}"/>
          </ac:spMkLst>
        </pc:spChg>
      </pc:sldChg>
      <pc:sldChg chg="addSp delSp">
        <pc:chgData name="Gustafson, Anya S" userId="S::anya.s.gustafson@hii.com::b819b669-7c61-4bff-8538-f3af62a9dc97" providerId="AD" clId="Web-{739E889F-D781-F9AD-61A4-D10F2F9B86F7}" dt="2025-01-08T19:22:54.991" v="28"/>
        <pc:sldMkLst>
          <pc:docMk/>
          <pc:sldMk cId="3029187281" sldId="3227"/>
        </pc:sldMkLst>
        <pc:spChg chg="add">
          <ac:chgData name="Gustafson, Anya S" userId="S::anya.s.gustafson@hii.com::b819b669-7c61-4bff-8538-f3af62a9dc97" providerId="AD" clId="Web-{739E889F-D781-F9AD-61A4-D10F2F9B86F7}" dt="2025-01-08T19:22:54.991" v="28"/>
          <ac:spMkLst>
            <pc:docMk/>
            <pc:sldMk cId="3029187281" sldId="3227"/>
            <ac:spMk id="7" creationId="{63C9334E-EF23-781A-0000-5EE9CBE02819}"/>
          </ac:spMkLst>
        </pc:spChg>
      </pc:sldChg>
      <pc:sldChg chg="addSp delSp">
        <pc:chgData name="Gustafson, Anya S" userId="S::anya.s.gustafson@hii.com::b819b669-7c61-4bff-8538-f3af62a9dc97" providerId="AD" clId="Web-{739E889F-D781-F9AD-61A4-D10F2F9B86F7}" dt="2025-01-08T19:23:04.053" v="32"/>
        <pc:sldMkLst>
          <pc:docMk/>
          <pc:sldMk cId="750537730" sldId="3228"/>
        </pc:sldMkLst>
        <pc:spChg chg="add">
          <ac:chgData name="Gustafson, Anya S" userId="S::anya.s.gustafson@hii.com::b819b669-7c61-4bff-8538-f3af62a9dc97" providerId="AD" clId="Web-{739E889F-D781-F9AD-61A4-D10F2F9B86F7}" dt="2025-01-08T19:23:04.053" v="32"/>
          <ac:spMkLst>
            <pc:docMk/>
            <pc:sldMk cId="750537730" sldId="3228"/>
            <ac:spMk id="7" creationId="{D1DB81D4-D347-DEBA-BB12-21358E207DF8}"/>
          </ac:spMkLst>
        </pc:spChg>
      </pc:sldChg>
      <pc:sldChg chg="addSp delSp">
        <pc:chgData name="Gustafson, Anya S" userId="S::anya.s.gustafson@hii.com::b819b669-7c61-4bff-8538-f3af62a9dc97" providerId="AD" clId="Web-{739E889F-D781-F9AD-61A4-D10F2F9B86F7}" dt="2025-01-08T19:22:59.382" v="30"/>
        <pc:sldMkLst>
          <pc:docMk/>
          <pc:sldMk cId="2392357674" sldId="3229"/>
        </pc:sldMkLst>
        <pc:spChg chg="add">
          <ac:chgData name="Gustafson, Anya S" userId="S::anya.s.gustafson@hii.com::b819b669-7c61-4bff-8538-f3af62a9dc97" providerId="AD" clId="Web-{739E889F-D781-F9AD-61A4-D10F2F9B86F7}" dt="2025-01-08T19:22:59.382" v="30"/>
          <ac:spMkLst>
            <pc:docMk/>
            <pc:sldMk cId="2392357674" sldId="3229"/>
            <ac:spMk id="7" creationId="{90572A4C-BD2C-6E0D-9A58-2D241B17705E}"/>
          </ac:spMkLst>
        </pc:spChg>
      </pc:sldChg>
      <pc:sldChg chg="addSp delSp">
        <pc:chgData name="Gustafson, Anya S" userId="S::anya.s.gustafson@hii.com::b819b669-7c61-4bff-8538-f3af62a9dc97" providerId="AD" clId="Web-{739E889F-D781-F9AD-61A4-D10F2F9B86F7}" dt="2025-01-08T19:23:13.007" v="34"/>
        <pc:sldMkLst>
          <pc:docMk/>
          <pc:sldMk cId="3043802080" sldId="3231"/>
        </pc:sldMkLst>
        <pc:spChg chg="add">
          <ac:chgData name="Gustafson, Anya S" userId="S::anya.s.gustafson@hii.com::b819b669-7c61-4bff-8538-f3af62a9dc97" providerId="AD" clId="Web-{739E889F-D781-F9AD-61A4-D10F2F9B86F7}" dt="2025-01-08T19:23:13.007" v="34"/>
          <ac:spMkLst>
            <pc:docMk/>
            <pc:sldMk cId="3043802080" sldId="3231"/>
            <ac:spMk id="7" creationId="{9918210E-E284-4BD5-4A19-C84994E8CA1E}"/>
          </ac:spMkLst>
        </pc:spChg>
      </pc:sldChg>
      <pc:sldChg chg="addSp delSp">
        <pc:chgData name="Gustafson, Anya S" userId="S::anya.s.gustafson@hii.com::b819b669-7c61-4bff-8538-f3af62a9dc97" providerId="AD" clId="Web-{739E889F-D781-F9AD-61A4-D10F2F9B86F7}" dt="2025-01-08T19:23:21.210" v="36"/>
        <pc:sldMkLst>
          <pc:docMk/>
          <pc:sldMk cId="365174172" sldId="3234"/>
        </pc:sldMkLst>
        <pc:spChg chg="add">
          <ac:chgData name="Gustafson, Anya S" userId="S::anya.s.gustafson@hii.com::b819b669-7c61-4bff-8538-f3af62a9dc97" providerId="AD" clId="Web-{739E889F-D781-F9AD-61A4-D10F2F9B86F7}" dt="2025-01-08T19:23:21.210" v="36"/>
          <ac:spMkLst>
            <pc:docMk/>
            <pc:sldMk cId="365174172" sldId="3234"/>
            <ac:spMk id="7" creationId="{C539A66A-9CDE-56F8-1F47-7E4AF2C8BD2B}"/>
          </ac:spMkLst>
        </pc:spChg>
      </pc:sldChg>
      <pc:sldChg chg="addSp delSp">
        <pc:chgData name="Gustafson, Anya S" userId="S::anya.s.gustafson@hii.com::b819b669-7c61-4bff-8538-f3af62a9dc97" providerId="AD" clId="Web-{739E889F-D781-F9AD-61A4-D10F2F9B86F7}" dt="2025-01-08T19:23:26.819" v="38"/>
        <pc:sldMkLst>
          <pc:docMk/>
          <pc:sldMk cId="864631543" sldId="3235"/>
        </pc:sldMkLst>
        <pc:spChg chg="add">
          <ac:chgData name="Gustafson, Anya S" userId="S::anya.s.gustafson@hii.com::b819b669-7c61-4bff-8538-f3af62a9dc97" providerId="AD" clId="Web-{739E889F-D781-F9AD-61A4-D10F2F9B86F7}" dt="2025-01-08T19:23:26.819" v="38"/>
          <ac:spMkLst>
            <pc:docMk/>
            <pc:sldMk cId="864631543" sldId="3235"/>
            <ac:spMk id="7" creationId="{6FAB32B3-C93A-0523-B207-C797CE5F6B40}"/>
          </ac:spMkLst>
        </pc:spChg>
      </pc:sldChg>
      <pc:sldChg chg="addSp delSp">
        <pc:chgData name="Gustafson, Anya S" userId="S::anya.s.gustafson@hii.com::b819b669-7c61-4bff-8538-f3af62a9dc97" providerId="AD" clId="Web-{739E889F-D781-F9AD-61A4-D10F2F9B86F7}" dt="2025-01-08T19:23:30.507" v="40"/>
        <pc:sldMkLst>
          <pc:docMk/>
          <pc:sldMk cId="3375805831" sldId="3236"/>
        </pc:sldMkLst>
        <pc:spChg chg="add">
          <ac:chgData name="Gustafson, Anya S" userId="S::anya.s.gustafson@hii.com::b819b669-7c61-4bff-8538-f3af62a9dc97" providerId="AD" clId="Web-{739E889F-D781-F9AD-61A4-D10F2F9B86F7}" dt="2025-01-08T19:23:30.507" v="40"/>
          <ac:spMkLst>
            <pc:docMk/>
            <pc:sldMk cId="3375805831" sldId="3236"/>
            <ac:spMk id="7" creationId="{CAB39DE4-39E4-85E7-ED76-4C61395E7EAA}"/>
          </ac:spMkLst>
        </pc:spChg>
      </pc:sldChg>
      <pc:sldChg chg="addSp delSp">
        <pc:chgData name="Gustafson, Anya S" userId="S::anya.s.gustafson@hii.com::b819b669-7c61-4bff-8538-f3af62a9dc97" providerId="AD" clId="Web-{739E889F-D781-F9AD-61A4-D10F2F9B86F7}" dt="2025-01-08T19:23:34.554" v="42"/>
        <pc:sldMkLst>
          <pc:docMk/>
          <pc:sldMk cId="1643967325" sldId="3237"/>
        </pc:sldMkLst>
        <pc:spChg chg="add">
          <ac:chgData name="Gustafson, Anya S" userId="S::anya.s.gustafson@hii.com::b819b669-7c61-4bff-8538-f3af62a9dc97" providerId="AD" clId="Web-{739E889F-D781-F9AD-61A4-D10F2F9B86F7}" dt="2025-01-08T19:23:34.554" v="42"/>
          <ac:spMkLst>
            <pc:docMk/>
            <pc:sldMk cId="1643967325" sldId="3237"/>
            <ac:spMk id="7" creationId="{134C012C-2588-FDD4-5043-8090DEFE931C}"/>
          </ac:spMkLst>
        </pc:spChg>
      </pc:sldChg>
      <pc:sldChg chg="addSp delSp">
        <pc:chgData name="Gustafson, Anya S" userId="S::anya.s.gustafson@hii.com::b819b669-7c61-4bff-8538-f3af62a9dc97" providerId="AD" clId="Web-{739E889F-D781-F9AD-61A4-D10F2F9B86F7}" dt="2025-01-08T19:23:39.882" v="44"/>
        <pc:sldMkLst>
          <pc:docMk/>
          <pc:sldMk cId="1845110374" sldId="3244"/>
        </pc:sldMkLst>
        <pc:spChg chg="add">
          <ac:chgData name="Gustafson, Anya S" userId="S::anya.s.gustafson@hii.com::b819b669-7c61-4bff-8538-f3af62a9dc97" providerId="AD" clId="Web-{739E889F-D781-F9AD-61A4-D10F2F9B86F7}" dt="2025-01-08T19:23:39.882" v="44"/>
          <ac:spMkLst>
            <pc:docMk/>
            <pc:sldMk cId="1845110374" sldId="3244"/>
            <ac:spMk id="7" creationId="{6473DB11-07A0-0123-4CBE-F0F5B30F9D54}"/>
          </ac:spMkLst>
        </pc:spChg>
      </pc:sldChg>
      <pc:sldChg chg="addSp delSp">
        <pc:chgData name="Gustafson, Anya S" userId="S::anya.s.gustafson@hii.com::b819b669-7c61-4bff-8538-f3af62a9dc97" providerId="AD" clId="Web-{739E889F-D781-F9AD-61A4-D10F2F9B86F7}" dt="2025-01-08T19:23:45.272" v="46"/>
        <pc:sldMkLst>
          <pc:docMk/>
          <pc:sldMk cId="2096109531" sldId="3245"/>
        </pc:sldMkLst>
        <pc:spChg chg="add">
          <ac:chgData name="Gustafson, Anya S" userId="S::anya.s.gustafson@hii.com::b819b669-7c61-4bff-8538-f3af62a9dc97" providerId="AD" clId="Web-{739E889F-D781-F9AD-61A4-D10F2F9B86F7}" dt="2025-01-08T19:23:45.272" v="46"/>
          <ac:spMkLst>
            <pc:docMk/>
            <pc:sldMk cId="2096109531" sldId="3245"/>
            <ac:spMk id="7" creationId="{2ADFD660-A185-C625-4335-7E519A7150F9}"/>
          </ac:spMkLst>
        </pc:spChg>
      </pc:sldChg>
    </pc:docChg>
  </pc:docChgLst>
  <pc:docChgLst>
    <pc:chgData name="Sepp, Arvo" userId="0fa10bcb-1b71-4eef-bf42-616d7c057f4b" providerId="ADAL" clId="{34BAECB8-EDD9-40E2-B73F-98483A41664B}"/>
    <pc:docChg chg="custSel delSld modSld">
      <pc:chgData name="Sepp, Arvo" userId="0fa10bcb-1b71-4eef-bf42-616d7c057f4b" providerId="ADAL" clId="{34BAECB8-EDD9-40E2-B73F-98483A41664B}" dt="2025-01-31T21:05:19.414" v="308" actId="6549"/>
      <pc:docMkLst>
        <pc:docMk/>
      </pc:docMkLst>
      <pc:sldChg chg="del">
        <pc:chgData name="Sepp, Arvo" userId="0fa10bcb-1b71-4eef-bf42-616d7c057f4b" providerId="ADAL" clId="{34BAECB8-EDD9-40E2-B73F-98483A41664B}" dt="2025-01-31T19:22:36.506" v="1" actId="47"/>
        <pc:sldMkLst>
          <pc:docMk/>
          <pc:sldMk cId="791266150" sldId="257"/>
        </pc:sldMkLst>
      </pc:sldChg>
      <pc:sldChg chg="del">
        <pc:chgData name="Sepp, Arvo" userId="0fa10bcb-1b71-4eef-bf42-616d7c057f4b" providerId="ADAL" clId="{34BAECB8-EDD9-40E2-B73F-98483A41664B}" dt="2025-01-31T19:22:51.455" v="2" actId="47"/>
        <pc:sldMkLst>
          <pc:docMk/>
          <pc:sldMk cId="1296647297" sldId="258"/>
        </pc:sldMkLst>
      </pc:sldChg>
      <pc:sldChg chg="modSp del mod">
        <pc:chgData name="Sepp, Arvo" userId="0fa10bcb-1b71-4eef-bf42-616d7c057f4b" providerId="ADAL" clId="{34BAECB8-EDD9-40E2-B73F-98483A41664B}" dt="2025-01-31T21:02:17.712" v="267" actId="20577"/>
        <pc:sldMkLst>
          <pc:docMk/>
          <pc:sldMk cId="379342356" sldId="259"/>
        </pc:sldMkLst>
        <pc:spChg chg="mod">
          <ac:chgData name="Sepp, Arvo" userId="0fa10bcb-1b71-4eef-bf42-616d7c057f4b" providerId="ADAL" clId="{34BAECB8-EDD9-40E2-B73F-98483A41664B}" dt="2025-01-31T19:23:15.030" v="4" actId="5793"/>
          <ac:spMkLst>
            <pc:docMk/>
            <pc:sldMk cId="379342356" sldId="259"/>
            <ac:spMk id="3" creationId="{B451713E-C4C2-569E-DA27-D344DE768063}"/>
          </ac:spMkLst>
        </pc:spChg>
        <pc:spChg chg="mod">
          <ac:chgData name="Sepp, Arvo" userId="0fa10bcb-1b71-4eef-bf42-616d7c057f4b" providerId="ADAL" clId="{34BAECB8-EDD9-40E2-B73F-98483A41664B}" dt="2025-01-31T21:02:17.712" v="267" actId="20577"/>
          <ac:spMkLst>
            <pc:docMk/>
            <pc:sldMk cId="379342356" sldId="259"/>
            <ac:spMk id="4" creationId="{8D33CFD6-034E-0324-5507-E3C3BF10BB5B}"/>
          </ac:spMkLst>
        </pc:spChg>
      </pc:sldChg>
      <pc:sldChg chg="del">
        <pc:chgData name="Sepp, Arvo" userId="0fa10bcb-1b71-4eef-bf42-616d7c057f4b" providerId="ADAL" clId="{34BAECB8-EDD9-40E2-B73F-98483A41664B}" dt="2025-01-31T19:21:58.324" v="0"/>
        <pc:sldMkLst>
          <pc:docMk/>
          <pc:sldMk cId="25787924" sldId="260"/>
        </pc:sldMkLst>
      </pc:sldChg>
      <pc:sldChg chg="modSp del mod">
        <pc:chgData name="Sepp, Arvo" userId="0fa10bcb-1b71-4eef-bf42-616d7c057f4b" providerId="ADAL" clId="{34BAECB8-EDD9-40E2-B73F-98483A41664B}" dt="2025-01-31T19:24:49.484" v="70" actId="20577"/>
        <pc:sldMkLst>
          <pc:docMk/>
          <pc:sldMk cId="1628810097" sldId="261"/>
        </pc:sldMkLst>
        <pc:spChg chg="mod">
          <ac:chgData name="Sepp, Arvo" userId="0fa10bcb-1b71-4eef-bf42-616d7c057f4b" providerId="ADAL" clId="{34BAECB8-EDD9-40E2-B73F-98483A41664B}" dt="2025-01-31T19:24:49.484" v="70" actId="20577"/>
          <ac:spMkLst>
            <pc:docMk/>
            <pc:sldMk cId="1628810097" sldId="261"/>
            <ac:spMk id="4" creationId="{2310B278-19C7-BFD3-165D-E975977CDCA7}"/>
          </ac:spMkLst>
        </pc:spChg>
      </pc:sldChg>
      <pc:sldChg chg="modSp del mod">
        <pc:chgData name="Sepp, Arvo" userId="0fa10bcb-1b71-4eef-bf42-616d7c057f4b" providerId="ADAL" clId="{34BAECB8-EDD9-40E2-B73F-98483A41664B}" dt="2025-01-31T21:03:42.519" v="269" actId="20577"/>
        <pc:sldMkLst>
          <pc:docMk/>
          <pc:sldMk cId="995925674" sldId="263"/>
        </pc:sldMkLst>
        <pc:spChg chg="mod">
          <ac:chgData name="Sepp, Arvo" userId="0fa10bcb-1b71-4eef-bf42-616d7c057f4b" providerId="ADAL" clId="{34BAECB8-EDD9-40E2-B73F-98483A41664B}" dt="2025-01-31T21:03:42.519" v="269" actId="20577"/>
          <ac:spMkLst>
            <pc:docMk/>
            <pc:sldMk cId="995925674" sldId="263"/>
            <ac:spMk id="4" creationId="{465FFDC4-8FBC-CE42-F328-93FEC476A1CE}"/>
          </ac:spMkLst>
        </pc:spChg>
      </pc:sldChg>
      <pc:sldChg chg="modSp del mod">
        <pc:chgData name="Sepp, Arvo" userId="0fa10bcb-1b71-4eef-bf42-616d7c057f4b" providerId="ADAL" clId="{34BAECB8-EDD9-40E2-B73F-98483A41664B}" dt="2025-01-31T19:38:55.587" v="190" actId="20577"/>
        <pc:sldMkLst>
          <pc:docMk/>
          <pc:sldMk cId="1589958746" sldId="264"/>
        </pc:sldMkLst>
        <pc:spChg chg="mod">
          <ac:chgData name="Sepp, Arvo" userId="0fa10bcb-1b71-4eef-bf42-616d7c057f4b" providerId="ADAL" clId="{34BAECB8-EDD9-40E2-B73F-98483A41664B}" dt="2025-01-31T19:38:55.587" v="190" actId="20577"/>
          <ac:spMkLst>
            <pc:docMk/>
            <pc:sldMk cId="1589958746" sldId="264"/>
            <ac:spMk id="3" creationId="{2B881C8F-0FDE-AC19-652D-4D947376123A}"/>
          </ac:spMkLst>
        </pc:spChg>
        <pc:spChg chg="mod">
          <ac:chgData name="Sepp, Arvo" userId="0fa10bcb-1b71-4eef-bf42-616d7c057f4b" providerId="ADAL" clId="{34BAECB8-EDD9-40E2-B73F-98483A41664B}" dt="2025-01-31T19:35:58.544" v="178" actId="20577"/>
          <ac:spMkLst>
            <pc:docMk/>
            <pc:sldMk cId="1589958746" sldId="264"/>
            <ac:spMk id="4" creationId="{E9143691-2467-EFC4-D643-55AE81FA1C9F}"/>
          </ac:spMkLst>
        </pc:spChg>
      </pc:sldChg>
      <pc:sldChg chg="modSp del mod">
        <pc:chgData name="Sepp, Arvo" userId="0fa10bcb-1b71-4eef-bf42-616d7c057f4b" providerId="ADAL" clId="{34BAECB8-EDD9-40E2-B73F-98483A41664B}" dt="2025-01-31T21:05:19.414" v="308" actId="6549"/>
        <pc:sldMkLst>
          <pc:docMk/>
          <pc:sldMk cId="659193615" sldId="266"/>
        </pc:sldMkLst>
        <pc:spChg chg="mod">
          <ac:chgData name="Sepp, Arvo" userId="0fa10bcb-1b71-4eef-bf42-616d7c057f4b" providerId="ADAL" clId="{34BAECB8-EDD9-40E2-B73F-98483A41664B}" dt="2025-01-31T21:05:19.414" v="308" actId="6549"/>
          <ac:spMkLst>
            <pc:docMk/>
            <pc:sldMk cId="659193615" sldId="266"/>
            <ac:spMk id="4" creationId="{199F737A-DB2C-2BC8-EF23-68EBE754E67A}"/>
          </ac:spMkLst>
        </pc:spChg>
      </pc:sldChg>
      <pc:sldChg chg="modSp del mod">
        <pc:chgData name="Sepp, Arvo" userId="0fa10bcb-1b71-4eef-bf42-616d7c057f4b" providerId="ADAL" clId="{34BAECB8-EDD9-40E2-B73F-98483A41664B}" dt="2025-01-31T19:45:35.999" v="258" actId="6549"/>
        <pc:sldMkLst>
          <pc:docMk/>
          <pc:sldMk cId="686201919" sldId="269"/>
        </pc:sldMkLst>
        <pc:spChg chg="mod">
          <ac:chgData name="Sepp, Arvo" userId="0fa10bcb-1b71-4eef-bf42-616d7c057f4b" providerId="ADAL" clId="{34BAECB8-EDD9-40E2-B73F-98483A41664B}" dt="2025-01-31T19:45:35.999" v="258" actId="6549"/>
          <ac:spMkLst>
            <pc:docMk/>
            <pc:sldMk cId="686201919" sldId="269"/>
            <ac:spMk id="4" creationId="{16643FAB-389A-7472-3109-CA51E9730F14}"/>
          </ac:spMkLst>
        </pc:spChg>
      </pc:sldChg>
      <pc:sldChg chg="modSp del mod">
        <pc:chgData name="Sepp, Arvo" userId="0fa10bcb-1b71-4eef-bf42-616d7c057f4b" providerId="ADAL" clId="{34BAECB8-EDD9-40E2-B73F-98483A41664B}" dt="2025-01-31T19:38:49.995" v="189" actId="20577"/>
        <pc:sldMkLst>
          <pc:docMk/>
          <pc:sldMk cId="260787696" sldId="276"/>
        </pc:sldMkLst>
        <pc:spChg chg="mod">
          <ac:chgData name="Sepp, Arvo" userId="0fa10bcb-1b71-4eef-bf42-616d7c057f4b" providerId="ADAL" clId="{34BAECB8-EDD9-40E2-B73F-98483A41664B}" dt="2025-01-31T19:38:49.995" v="189" actId="20577"/>
          <ac:spMkLst>
            <pc:docMk/>
            <pc:sldMk cId="260787696" sldId="276"/>
            <ac:spMk id="4" creationId="{9198C62C-7915-9192-152E-DB8903DE792A}"/>
          </ac:spMkLst>
        </pc:spChg>
      </pc:sldChg>
      <pc:sldChg chg="modSp mod">
        <pc:chgData name="Sepp, Arvo" userId="0fa10bcb-1b71-4eef-bf42-616d7c057f4b" providerId="ADAL" clId="{34BAECB8-EDD9-40E2-B73F-98483A41664B}" dt="2025-01-31T21:00:13.830" v="264" actId="1037"/>
        <pc:sldMkLst>
          <pc:docMk/>
          <pc:sldMk cId="3236604134" sldId="3221"/>
        </pc:sldMkLst>
        <pc:cxnChg chg="mod">
          <ac:chgData name="Sepp, Arvo" userId="0fa10bcb-1b71-4eef-bf42-616d7c057f4b" providerId="ADAL" clId="{34BAECB8-EDD9-40E2-B73F-98483A41664B}" dt="2025-01-31T21:00:13.830" v="264" actId="1037"/>
          <ac:cxnSpMkLst>
            <pc:docMk/>
            <pc:sldMk cId="3236604134" sldId="3221"/>
            <ac:cxnSpMk id="20" creationId="{725C8C0A-CD6B-8768-0AC7-0C24BDDA8904}"/>
          </ac:cxnSpMkLst>
        </pc:cxnChg>
      </pc:sldChg>
      <pc:sldChg chg="modSp del mod">
        <pc:chgData name="Sepp, Arvo" userId="0fa10bcb-1b71-4eef-bf42-616d7c057f4b" providerId="ADAL" clId="{34BAECB8-EDD9-40E2-B73F-98483A41664B}" dt="2025-01-31T19:25:01.429" v="76" actId="6549"/>
        <pc:sldMkLst>
          <pc:docMk/>
          <pc:sldMk cId="1199411405" sldId="3638"/>
        </pc:sldMkLst>
        <pc:spChg chg="mod">
          <ac:chgData name="Sepp, Arvo" userId="0fa10bcb-1b71-4eef-bf42-616d7c057f4b" providerId="ADAL" clId="{34BAECB8-EDD9-40E2-B73F-98483A41664B}" dt="2025-01-31T19:25:01.429" v="76" actId="6549"/>
          <ac:spMkLst>
            <pc:docMk/>
            <pc:sldMk cId="1199411405" sldId="3638"/>
            <ac:spMk id="4" creationId="{1D66293B-B9A5-A4F5-2493-01BDF3E17ED8}"/>
          </ac:spMkLst>
        </pc:spChg>
      </pc:sldChg>
      <pc:sldChg chg="modSp del mod">
        <pc:chgData name="Sepp, Arvo" userId="0fa10bcb-1b71-4eef-bf42-616d7c057f4b" providerId="ADAL" clId="{34BAECB8-EDD9-40E2-B73F-98483A41664B}" dt="2025-01-31T19:25:51.744" v="121" actId="20577"/>
        <pc:sldMkLst>
          <pc:docMk/>
          <pc:sldMk cId="2185399759" sldId="3639"/>
        </pc:sldMkLst>
        <pc:spChg chg="mod">
          <ac:chgData name="Sepp, Arvo" userId="0fa10bcb-1b71-4eef-bf42-616d7c057f4b" providerId="ADAL" clId="{34BAECB8-EDD9-40E2-B73F-98483A41664B}" dt="2025-01-31T19:25:51.744" v="121" actId="20577"/>
          <ac:spMkLst>
            <pc:docMk/>
            <pc:sldMk cId="2185399759" sldId="3639"/>
            <ac:spMk id="4" creationId="{5D39C3D0-1C27-0C01-124A-4C7D1CE3351F}"/>
          </ac:spMkLst>
        </pc:spChg>
      </pc:sldChg>
    </pc:docChg>
  </pc:docChgLst>
  <pc:docChgLst>
    <pc:chgData name="Stilwell, Wayne P" userId="S::wayne.p.stilwell@hii.com::2a23e652-fd05-4d8a-a420-b9adbb6bdc37" providerId="AD" clId="Web-{ECE35A08-9925-B8B8-E2AF-2417C1C1F23E}"/>
    <pc:docChg chg="modSld">
      <pc:chgData name="Stilwell, Wayne P" userId="S::wayne.p.stilwell@hii.com::2a23e652-fd05-4d8a-a420-b9adbb6bdc37" providerId="AD" clId="Web-{ECE35A08-9925-B8B8-E2AF-2417C1C1F23E}" dt="2025-01-21T18:28:34.315" v="95" actId="20577"/>
      <pc:docMkLst>
        <pc:docMk/>
      </pc:docMkLst>
      <pc:sldChg chg="delSp modSp">
        <pc:chgData name="Stilwell, Wayne P" userId="S::wayne.p.stilwell@hii.com::2a23e652-fd05-4d8a-a420-b9adbb6bdc37" providerId="AD" clId="Web-{ECE35A08-9925-B8B8-E2AF-2417C1C1F23E}" dt="2025-01-21T18:28:34.315" v="95" actId="20577"/>
        <pc:sldMkLst>
          <pc:docMk/>
          <pc:sldMk cId="750537730" sldId="3228"/>
        </pc:sldMkLst>
        <pc:spChg chg="mod">
          <ac:chgData name="Stilwell, Wayne P" userId="S::wayne.p.stilwell@hii.com::2a23e652-fd05-4d8a-a420-b9adbb6bdc37" providerId="AD" clId="Web-{ECE35A08-9925-B8B8-E2AF-2417C1C1F23E}" dt="2025-01-21T18:28:34.315" v="95" actId="20577"/>
          <ac:spMkLst>
            <pc:docMk/>
            <pc:sldMk cId="750537730" sldId="3228"/>
            <ac:spMk id="4" creationId="{E49E7871-F118-06E8-A1C4-B61CB5921C7D}"/>
          </ac:spMkLst>
        </pc:spChg>
        <pc:spChg chg="del">
          <ac:chgData name="Stilwell, Wayne P" userId="S::wayne.p.stilwell@hii.com::2a23e652-fd05-4d8a-a420-b9adbb6bdc37" providerId="AD" clId="Web-{ECE35A08-9925-B8B8-E2AF-2417C1C1F23E}" dt="2025-01-21T18:28:03.672" v="51"/>
          <ac:spMkLst>
            <pc:docMk/>
            <pc:sldMk cId="750537730" sldId="3228"/>
            <ac:spMk id="5" creationId="{D964B741-1B24-9A54-EDE0-CAD57CE6E7DA}"/>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_C98_771E980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hii.sharepoint.us/sites/MAFDMOContract/Shared%20Documents/MAF%20DTC%20O'Fallon/4.%20R%20&amp;%20A%20Report,%20CMAR,%20CONOPS,%20CPAR/MMP%20Cost%20Avoidance%20Modeling/MAF_Cost_Avoidance.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hii.sharepoint.us/sites/MAFDMOContract/Shared%20Documents/MAF%20DTC%20O'Fallon/4.%20R%20&amp;%20A%20Report,%20CMAR,%20CONOPS,%20CPAR/MMP%20Cost%20Avoidance%20Modeling/MAF_Cost_Avoidance.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https://hii.sharepoint.us/sites/MAFDMOContract/Shared%20Documents/MAF%20DTC%20O'Fallon/4.%20R%20&amp;%20A%20Report,%20CMAR,%20CONOPS,%20CPAR/MMP%20Cost%20Avoidance%20Modeling/MAF_Cost_Avoidance.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https://hii.sharepoint.us/sites/MAFDMOContract/Shared%20Documents/MAF%20DTC%20O'Fallon/4.%20R%20&amp;%20A%20Report,%20CMAR,%20CONOPS,%20CPAR/MMP%20Cost%20Avoidance%20Modeling/MAF_Cost_Avoidance.xlsx" TargetMode="Externa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1.xml"/></Relationships>
</file>

<file path=ppt/charts/_rels/chart6.xml.rels><?xml version="1.0" encoding="UTF-8" standalone="yes"?>
<Relationships xmlns="http://schemas.openxmlformats.org/package/2006/relationships"><Relationship Id="rId3" Type="http://schemas.openxmlformats.org/officeDocument/2006/relationships/oleObject" Target="https://hii.sharepoint.us/sites/MAFDMOContract/Shared%20Documents/MAF%20DTC%20O'Fallon/4.%20R%20&amp;%20A%20Report,%20CMAR,%20CONOPS,%20CPAR/MMP%20Cost%20Avoidance%20Modeling/MAF_Cost_Avoidance.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Funding</c:v>
                </c:pt>
              </c:strCache>
            </c:strRef>
          </c:tx>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0E15-4893-8277-CC09920C57B2}"/>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0E15-4893-8277-CC09920C57B2}"/>
              </c:ext>
            </c:extLst>
          </c:dPt>
          <c:dLbls>
            <c:dLbl>
              <c:idx val="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1"/>
              <c:showSerName val="0"/>
              <c:showPercent val="1"/>
              <c:showBubbleSize val="0"/>
              <c:extLst>
                <c:ext xmlns:c16="http://schemas.microsoft.com/office/drawing/2014/chart" uri="{C3380CC4-5D6E-409C-BE32-E72D297353CC}">
                  <c16:uniqueId val="{00000001-0E15-4893-8277-CC09920C57B2}"/>
                </c:ext>
              </c:extLst>
            </c:dLbl>
            <c:dLbl>
              <c:idx val="1"/>
              <c:layout>
                <c:manualLayout>
                  <c:x val="0.20734901889352614"/>
                  <c:y val="-0.10564293997606047"/>
                </c:manualLayout>
              </c:layout>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0E15-4893-8277-CC09920C57B2}"/>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en-US"/>
              </a:p>
            </c:txPr>
            <c:showLegendKey val="0"/>
            <c:showVal val="1"/>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Remaining</c:v>
                </c:pt>
                <c:pt idx="1">
                  <c:v>Expensed</c:v>
                </c:pt>
              </c:strCache>
            </c:strRef>
          </c:cat>
          <c:val>
            <c:numRef>
              <c:f>Sheet1!$B$2:$B$3</c:f>
              <c:numCache>
                <c:formatCode>_("$"* #,##0.00_);_("$"* \(#,##0.00\);_("$"* "-"??_);_(@_)</c:formatCode>
                <c:ptCount val="2"/>
                <c:pt idx="0">
                  <c:v>127450.90000000002</c:v>
                </c:pt>
                <c:pt idx="1">
                  <c:v>222549.09999999998</c:v>
                </c:pt>
              </c:numCache>
            </c:numRef>
          </c:val>
          <c:extLst>
            <c:ext xmlns:c16="http://schemas.microsoft.com/office/drawing/2014/chart" uri="{C3380CC4-5D6E-409C-BE32-E72D297353CC}">
              <c16:uniqueId val="{00000004-0E15-4893-8277-CC09920C57B2}"/>
            </c:ext>
          </c:extLst>
        </c:ser>
        <c:dLbls>
          <c:showLegendKey val="0"/>
          <c:showVal val="0"/>
          <c:showCatName val="0"/>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manualLayout>
          <c:layoutTarget val="inner"/>
          <c:xMode val="edge"/>
          <c:yMode val="edge"/>
          <c:x val="9.069165243315272E-2"/>
          <c:y val="8.5538814427206053E-2"/>
          <c:w val="0.87793450426116082"/>
          <c:h val="0.62402906555688153"/>
        </c:manualLayout>
      </c:layout>
      <c:lineChart>
        <c:grouping val="standard"/>
        <c:varyColors val="0"/>
        <c:ser>
          <c:idx val="0"/>
          <c:order val="0"/>
          <c:tx>
            <c:strRef>
              <c:f>'Running Total'!$F$48</c:f>
              <c:strCache>
                <c:ptCount val="1"/>
                <c:pt idx="0">
                  <c:v>Crews/MMP</c:v>
                </c:pt>
              </c:strCache>
            </c:strRef>
          </c:tx>
          <c:spPr>
            <a:ln w="15875" cap="rnd">
              <a:solidFill>
                <a:schemeClr val="bg2">
                  <a:lumMod val="50000"/>
                </a:schemeClr>
              </a:solidFill>
              <a:round/>
            </a:ln>
            <a:effectLst/>
          </c:spPr>
          <c:marker>
            <c:symbol val="none"/>
          </c:marker>
          <c:trendline>
            <c:spPr>
              <a:ln w="34925" cap="rnd">
                <a:solidFill>
                  <a:srgbClr val="00B050"/>
                </a:solidFill>
                <a:round/>
              </a:ln>
              <a:effectLst/>
            </c:spPr>
            <c:trendlineType val="linear"/>
            <c:dispRSqr val="0"/>
            <c:dispEq val="0"/>
          </c:trendline>
          <c:cat>
            <c:numRef>
              <c:f>('Running Total'!$C$49:$C$60,'Running Total'!$C$64)</c:f>
              <c:numCache>
                <c:formatCode>mmm\-yy</c:formatCode>
                <c:ptCount val="11"/>
                <c:pt idx="0">
                  <c:v>45352</c:v>
                </c:pt>
                <c:pt idx="1">
                  <c:v>45383</c:v>
                </c:pt>
                <c:pt idx="2">
                  <c:v>45413</c:v>
                </c:pt>
                <c:pt idx="3">
                  <c:v>45444</c:v>
                </c:pt>
                <c:pt idx="4">
                  <c:v>45474</c:v>
                </c:pt>
                <c:pt idx="5">
                  <c:v>45505</c:v>
                </c:pt>
                <c:pt idx="6">
                  <c:v>45536</c:v>
                </c:pt>
                <c:pt idx="7">
                  <c:v>45566</c:v>
                </c:pt>
                <c:pt idx="8">
                  <c:v>45597</c:v>
                </c:pt>
                <c:pt idx="9">
                  <c:v>45627</c:v>
                </c:pt>
                <c:pt idx="10">
                  <c:v>45658</c:v>
                </c:pt>
              </c:numCache>
            </c:numRef>
          </c:cat>
          <c:val>
            <c:numRef>
              <c:f>('Running Total'!$F$49:$F$60,'Running Total'!$F$64)</c:f>
              <c:numCache>
                <c:formatCode>0.000</c:formatCode>
                <c:ptCount val="11"/>
                <c:pt idx="0">
                  <c:v>1.7619047619047619</c:v>
                </c:pt>
                <c:pt idx="1">
                  <c:v>1.6444444444444444</c:v>
                </c:pt>
                <c:pt idx="2">
                  <c:v>1.5625</c:v>
                </c:pt>
                <c:pt idx="3">
                  <c:v>1.75</c:v>
                </c:pt>
                <c:pt idx="4">
                  <c:v>1.8285714285714285</c:v>
                </c:pt>
                <c:pt idx="5">
                  <c:v>1.9090909090909092</c:v>
                </c:pt>
                <c:pt idx="6">
                  <c:v>2.0810810810810811</c:v>
                </c:pt>
                <c:pt idx="7">
                  <c:v>2.0681818181818183</c:v>
                </c:pt>
                <c:pt idx="8">
                  <c:v>1.9333333333333333</c:v>
                </c:pt>
                <c:pt idx="9">
                  <c:v>1.8888888888888888</c:v>
                </c:pt>
                <c:pt idx="10">
                  <c:v>2.2647058823529411</c:v>
                </c:pt>
              </c:numCache>
            </c:numRef>
          </c:val>
          <c:smooth val="0"/>
          <c:extLst>
            <c:ext xmlns:c16="http://schemas.microsoft.com/office/drawing/2014/chart" uri="{C3380CC4-5D6E-409C-BE32-E72D297353CC}">
              <c16:uniqueId val="{00000001-F1EE-4B88-A883-E36B6823E088}"/>
            </c:ext>
          </c:extLst>
        </c:ser>
        <c:dLbls>
          <c:showLegendKey val="0"/>
          <c:showVal val="0"/>
          <c:showCatName val="0"/>
          <c:showSerName val="0"/>
          <c:showPercent val="0"/>
          <c:showBubbleSize val="0"/>
        </c:dLbls>
        <c:smooth val="0"/>
        <c:axId val="116216839"/>
        <c:axId val="116218887"/>
      </c:lineChart>
      <c:dateAx>
        <c:axId val="116216839"/>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116218887"/>
        <c:crosses val="autoZero"/>
        <c:auto val="1"/>
        <c:lblOffset val="100"/>
        <c:baseTimeUnit val="months"/>
      </c:dateAx>
      <c:valAx>
        <c:axId val="116218887"/>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0"/>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6216839"/>
        <c:crosses val="autoZero"/>
        <c:crossBetween val="between"/>
      </c:valAx>
      <c:spPr>
        <a:noFill/>
        <a:ln>
          <a:noFill/>
        </a:ln>
        <a:effectLst/>
      </c:spPr>
    </c:plotArea>
    <c:legend>
      <c:legendPos val="t"/>
      <c:layout>
        <c:manualLayout>
          <c:xMode val="edge"/>
          <c:yMode val="edge"/>
          <c:x val="0.12980682056652321"/>
          <c:y val="1.3238714169906561E-2"/>
          <c:w val="0.7403863588669537"/>
          <c:h val="8.87761764300156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tx1"/>
                </a:solidFill>
                <a:latin typeface="Times New Roman" panose="02020603050405020304" pitchFamily="18" charset="0"/>
                <a:ea typeface="+mn-ea"/>
                <a:cs typeface="Times New Roman" panose="02020603050405020304" pitchFamily="18" charset="0"/>
              </a:defRPr>
            </a:pPr>
            <a:r>
              <a:rPr lang="en-US" b="1">
                <a:solidFill>
                  <a:schemeClr val="tx1"/>
                </a:solidFill>
                <a:latin typeface="Times New Roman" panose="02020603050405020304" pitchFamily="18" charset="0"/>
                <a:cs typeface="Times New Roman" panose="02020603050405020304" pitchFamily="18" charset="0"/>
              </a:rPr>
              <a:t>MMP Cost Not Including Ship Operations</a:t>
            </a:r>
          </a:p>
        </c:rich>
      </c:tx>
      <c:overlay val="0"/>
      <c:spPr>
        <a:noFill/>
        <a:ln>
          <a:noFill/>
        </a:ln>
        <a:effectLst/>
      </c:spPr>
      <c:txPr>
        <a:bodyPr rot="0" spcFirstLastPara="1" vertOverflow="ellipsis" vert="horz" wrap="square" anchor="ctr" anchorCtr="1"/>
        <a:lstStyle/>
        <a:p>
          <a:pPr>
            <a:defRPr sz="1862" b="1" i="0" u="none" strike="noStrike" kern="1200" spc="0" baseline="0">
              <a:solidFill>
                <a:schemeClr val="tx1"/>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manualLayout>
          <c:layoutTarget val="inner"/>
          <c:xMode val="edge"/>
          <c:yMode val="edge"/>
          <c:x val="0.10240591481182962"/>
          <c:y val="0.25041839243808262"/>
          <c:w val="0.80164878996424649"/>
          <c:h val="0.69607462631000916"/>
        </c:manualLayout>
      </c:layout>
      <c:barChart>
        <c:barDir val="bar"/>
        <c:grouping val="clustered"/>
        <c:varyColors val="0"/>
        <c:ser>
          <c:idx val="1"/>
          <c:order val="0"/>
          <c:tx>
            <c:strRef>
              <c:f>Summary!$I$5</c:f>
              <c:strCache>
                <c:ptCount val="1"/>
                <c:pt idx="0">
                  <c:v>Blue</c:v>
                </c:pt>
              </c:strCache>
            </c:strRef>
          </c:tx>
          <c:spPr>
            <a:solidFill>
              <a:srgbClr val="0066C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Times New Roman" panose="02020603050405020304" pitchFamily="18" charset="0"/>
                    <a:ea typeface="+mn-ea"/>
                    <a:cs typeface="Times New Roman" panose="02020603050405020304" pitchFamily="18"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percentage"/>
            <c:noEndCap val="0"/>
            <c:val val="5"/>
            <c:spPr>
              <a:noFill/>
              <a:ln w="9525" cap="flat" cmpd="sng" algn="ctr">
                <a:solidFill>
                  <a:schemeClr val="tx1">
                    <a:lumMod val="65000"/>
                    <a:lumOff val="35000"/>
                  </a:schemeClr>
                </a:solidFill>
                <a:round/>
              </a:ln>
              <a:effectLst/>
            </c:spPr>
          </c:errBars>
          <c:val>
            <c:numRef>
              <c:f>Summary!$I$6:$I$8</c:f>
              <c:numCache>
                <c:formatCode>"$"#,##0.00</c:formatCode>
                <c:ptCount val="3"/>
                <c:pt idx="0">
                  <c:v>1707402</c:v>
                </c:pt>
                <c:pt idx="1">
                  <c:v>1707402</c:v>
                </c:pt>
                <c:pt idx="2">
                  <c:v>2088651</c:v>
                </c:pt>
              </c:numCache>
            </c:numRef>
          </c:val>
          <c:extLst>
            <c:ext xmlns:c16="http://schemas.microsoft.com/office/drawing/2014/chart" uri="{C3380CC4-5D6E-409C-BE32-E72D297353CC}">
              <c16:uniqueId val="{00000000-D63A-4B06-A8CA-5FDB16638157}"/>
            </c:ext>
          </c:extLst>
        </c:ser>
        <c:ser>
          <c:idx val="2"/>
          <c:order val="1"/>
          <c:tx>
            <c:strRef>
              <c:f>Summary!$J$5</c:f>
              <c:strCache>
                <c:ptCount val="1"/>
                <c:pt idx="0">
                  <c:v>Red</c:v>
                </c:pt>
              </c:strCache>
            </c:strRef>
          </c:tx>
          <c:spPr>
            <a:solidFill>
              <a:srgbClr val="CC0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Times New Roman" panose="02020603050405020304" pitchFamily="18" charset="0"/>
                    <a:ea typeface="+mn-ea"/>
                    <a:cs typeface="Times New Roman" panose="02020603050405020304" pitchFamily="18"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percentage"/>
            <c:noEndCap val="0"/>
            <c:val val="10"/>
            <c:spPr>
              <a:noFill/>
              <a:ln w="9525" cap="flat" cmpd="sng" algn="ctr">
                <a:solidFill>
                  <a:schemeClr val="tx1">
                    <a:lumMod val="65000"/>
                    <a:lumOff val="35000"/>
                  </a:schemeClr>
                </a:solidFill>
                <a:round/>
              </a:ln>
              <a:effectLst/>
            </c:spPr>
          </c:errBars>
          <c:val>
            <c:numRef>
              <c:f>Summary!$J$6:$J$8</c:f>
              <c:numCache>
                <c:formatCode>"$"#,##0.00</c:formatCode>
                <c:ptCount val="3"/>
                <c:pt idx="0">
                  <c:v>502791.44352315995</c:v>
                </c:pt>
                <c:pt idx="1">
                  <c:v>502791.44352315995</c:v>
                </c:pt>
                <c:pt idx="2">
                  <c:v>493006.70770122996</c:v>
                </c:pt>
              </c:numCache>
            </c:numRef>
          </c:val>
          <c:extLst>
            <c:ext xmlns:c16="http://schemas.microsoft.com/office/drawing/2014/chart" uri="{C3380CC4-5D6E-409C-BE32-E72D297353CC}">
              <c16:uniqueId val="{00000001-D63A-4B06-A8CA-5FDB16638157}"/>
            </c:ext>
          </c:extLst>
        </c:ser>
        <c:ser>
          <c:idx val="3"/>
          <c:order val="2"/>
          <c:tx>
            <c:strRef>
              <c:f>Summary!$K$5</c:f>
              <c:strCache>
                <c:ptCount val="1"/>
                <c:pt idx="0">
                  <c:v>Total</c:v>
                </c:pt>
              </c:strCache>
            </c:strRef>
          </c:tx>
          <c:spPr>
            <a:solidFill>
              <a:srgbClr val="33993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Times New Roman" panose="02020603050405020304" pitchFamily="18" charset="0"/>
                    <a:ea typeface="+mn-ea"/>
                    <a:cs typeface="Times New Roman" panose="02020603050405020304" pitchFamily="18"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percentage"/>
            <c:noEndCap val="0"/>
            <c:val val="5"/>
            <c:spPr>
              <a:noFill/>
              <a:ln w="9525" cap="flat" cmpd="sng" algn="ctr">
                <a:solidFill>
                  <a:schemeClr val="tx1">
                    <a:lumMod val="65000"/>
                    <a:lumOff val="35000"/>
                  </a:schemeClr>
                </a:solidFill>
                <a:round/>
              </a:ln>
              <a:effectLst/>
            </c:spPr>
          </c:errBars>
          <c:val>
            <c:numRef>
              <c:f>Summary!$K$6:$K$8</c:f>
              <c:numCache>
                <c:formatCode>"$"#,##0.00</c:formatCode>
                <c:ptCount val="3"/>
                <c:pt idx="0">
                  <c:v>2210193.4435231602</c:v>
                </c:pt>
                <c:pt idx="1">
                  <c:v>2210193.4435231602</c:v>
                </c:pt>
                <c:pt idx="2">
                  <c:v>2581657.70770123</c:v>
                </c:pt>
              </c:numCache>
            </c:numRef>
          </c:val>
          <c:extLst>
            <c:ext xmlns:c16="http://schemas.microsoft.com/office/drawing/2014/chart" uri="{C3380CC4-5D6E-409C-BE32-E72D297353CC}">
              <c16:uniqueId val="{00000002-D63A-4B06-A8CA-5FDB16638157}"/>
            </c:ext>
          </c:extLst>
        </c:ser>
        <c:ser>
          <c:idx val="0"/>
          <c:order val="3"/>
          <c:tx>
            <c:strRef>
              <c:f>Summary!#REF!</c:f>
              <c:strCache>
                <c:ptCount val="1"/>
                <c:pt idx="0">
                  <c:v>#REF!</c:v>
                </c:pt>
              </c:strCache>
            </c:strRef>
          </c:tx>
          <c:spPr>
            <a:solidFill>
              <a:schemeClr val="accent1"/>
            </a:solidFill>
            <a:ln>
              <a:noFill/>
            </a:ln>
            <a:effectLst/>
          </c:spPr>
          <c:invertIfNegative val="0"/>
          <c:dLbls>
            <c:delete val="1"/>
          </c:dLbls>
          <c:errBars>
            <c:errBarType val="both"/>
            <c:errValType val="percentage"/>
            <c:noEndCap val="0"/>
            <c:val val="5"/>
            <c:spPr>
              <a:noFill/>
              <a:ln w="9525" cap="flat" cmpd="sng" algn="ctr">
                <a:solidFill>
                  <a:schemeClr val="tx1">
                    <a:lumMod val="65000"/>
                    <a:lumOff val="35000"/>
                  </a:schemeClr>
                </a:solidFill>
                <a:round/>
              </a:ln>
              <a:effectLst/>
            </c:spPr>
          </c:errBars>
          <c:cat>
            <c:strRef>
              <c:f>Summary!$H$6:$H$12</c:f>
              <c:strCache>
                <c:ptCount val="3"/>
                <c:pt idx="0">
                  <c:v>C17</c:v>
                </c:pt>
                <c:pt idx="1">
                  <c:v>C130</c:v>
                </c:pt>
                <c:pt idx="2">
                  <c:v>KC135</c:v>
                </c:pt>
              </c:strCache>
            </c:strRef>
          </c:cat>
          <c:val>
            <c:numRef>
              <c:f>Summary!#REF!</c:f>
              <c:numCache>
                <c:formatCode>General</c:formatCode>
                <c:ptCount val="1"/>
                <c:pt idx="0">
                  <c:v>1</c:v>
                </c:pt>
              </c:numCache>
            </c:numRef>
          </c:val>
          <c:extLst>
            <c:ext xmlns:c16="http://schemas.microsoft.com/office/drawing/2014/chart" uri="{C3380CC4-5D6E-409C-BE32-E72D297353CC}">
              <c16:uniqueId val="{00000003-D63A-4B06-A8CA-5FDB16638157}"/>
            </c:ext>
          </c:extLst>
        </c:ser>
        <c:dLbls>
          <c:dLblPos val="inEnd"/>
          <c:showLegendKey val="0"/>
          <c:showVal val="1"/>
          <c:showCatName val="0"/>
          <c:showSerName val="0"/>
          <c:showPercent val="0"/>
          <c:showBubbleSize val="0"/>
        </c:dLbls>
        <c:gapWidth val="182"/>
        <c:axId val="131512192"/>
        <c:axId val="192834176"/>
      </c:barChart>
      <c:catAx>
        <c:axId val="131512192"/>
        <c:scaling>
          <c:orientation val="maxMin"/>
        </c:scaling>
        <c:delete val="0"/>
        <c:axPos val="l"/>
        <c:title>
          <c:tx>
            <c:rich>
              <a:bodyPr rot="-5400000" spcFirstLastPara="1" vertOverflow="ellipsis" vert="horz" wrap="square" anchor="ctr" anchorCtr="1"/>
              <a:lstStyle/>
              <a:p>
                <a:pPr>
                  <a:defRPr sz="1330" b="0"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n-US">
                    <a:solidFill>
                      <a:schemeClr val="tx1"/>
                    </a:solidFill>
                    <a:latin typeface="Times New Roman" panose="02020603050405020304" pitchFamily="18" charset="0"/>
                    <a:cs typeface="Times New Roman" panose="02020603050405020304" pitchFamily="18" charset="0"/>
                  </a:rPr>
                  <a:t>MMP</a:t>
                </a:r>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title>
        <c:majorTickMark val="none"/>
        <c:minorTickMark val="none"/>
        <c:tickLblPos val="nextTo"/>
        <c:spPr>
          <a:noFill/>
          <a:ln w="38100" cap="flat" cmpd="sng" algn="ctr">
            <a:solidFill>
              <a:schemeClr val="tx1"/>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192834176"/>
        <c:crosses val="autoZero"/>
        <c:auto val="1"/>
        <c:lblAlgn val="ctr"/>
        <c:lblOffset val="100"/>
        <c:noMultiLvlLbl val="0"/>
      </c:catAx>
      <c:valAx>
        <c:axId val="192834176"/>
        <c:scaling>
          <c:orientation val="minMax"/>
        </c:scaling>
        <c:delete val="0"/>
        <c:axPos val="t"/>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330" b="0" i="1"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n-US" i="1" u="none">
                    <a:solidFill>
                      <a:schemeClr val="tx1"/>
                    </a:solidFill>
                    <a:latin typeface="Times New Roman" panose="02020603050405020304" pitchFamily="18" charset="0"/>
                    <a:cs typeface="Times New Roman" panose="02020603050405020304" pitchFamily="18" charset="0"/>
                  </a:rPr>
                  <a:t>$ (USD)</a:t>
                </a:r>
              </a:p>
              <a:p>
                <a:pPr>
                  <a:defRPr i="1">
                    <a:solidFill>
                      <a:schemeClr val="tx1"/>
                    </a:solidFill>
                    <a:latin typeface="Times New Roman" panose="02020603050405020304" pitchFamily="18" charset="0"/>
                    <a:cs typeface="Times New Roman" panose="02020603050405020304" pitchFamily="18" charset="0"/>
                  </a:defRPr>
                </a:pPr>
                <a:endParaRPr lang="en-US" i="1" u="none">
                  <a:solidFill>
                    <a:schemeClr val="tx1"/>
                  </a:solidFill>
                  <a:latin typeface="Times New Roman" panose="02020603050405020304" pitchFamily="18" charset="0"/>
                  <a:cs typeface="Times New Roman" panose="02020603050405020304" pitchFamily="18" charset="0"/>
                </a:endParaRPr>
              </a:p>
            </c:rich>
          </c:tx>
          <c:overlay val="0"/>
          <c:spPr>
            <a:noFill/>
            <a:ln>
              <a:noFill/>
            </a:ln>
            <a:effectLst/>
          </c:spPr>
          <c:txPr>
            <a:bodyPr rot="0" spcFirstLastPara="1" vertOverflow="ellipsis" vert="horz" wrap="square" anchor="ctr" anchorCtr="1"/>
            <a:lstStyle/>
            <a:p>
              <a:pPr>
                <a:defRPr sz="1330" b="0" i="1"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title>
        <c:numFmt formatCode="&quot;$&quot;#,##0" sourceLinked="0"/>
        <c:majorTickMark val="none"/>
        <c:minorTickMark val="none"/>
        <c:tickLblPos val="nextTo"/>
        <c:spPr>
          <a:noFill/>
          <a:ln>
            <a:noFill/>
          </a:ln>
          <a:effectLst/>
        </c:spPr>
        <c:txPr>
          <a:bodyPr rot="-60000000" spcFirstLastPara="1" vertOverflow="ellipsis" vert="horz" wrap="square" anchor="ctr" anchorCtr="1"/>
          <a:lstStyle/>
          <a:p>
            <a:pPr>
              <a:defRPr sz="1197" b="0" i="1" u="sng"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131512192"/>
        <c:crosses val="autoZero"/>
        <c:crossBetween val="between"/>
      </c:valAx>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solidFill>
                <a:latin typeface="Times New Roman" panose="02020603050405020304" pitchFamily="18" charset="0"/>
                <a:ea typeface="+mn-ea"/>
                <a:cs typeface="Times New Roman" panose="02020603050405020304" pitchFamily="18" charset="0"/>
              </a:defRPr>
            </a:pPr>
            <a:r>
              <a:rPr lang="en-US" b="1">
                <a:solidFill>
                  <a:schemeClr val="tx1"/>
                </a:solidFill>
                <a:latin typeface="Times New Roman" panose="02020603050405020304" pitchFamily="18" charset="0"/>
                <a:cs typeface="Times New Roman" panose="02020603050405020304" pitchFamily="18" charset="0"/>
              </a:rPr>
              <a:t>MMP Cost Including Ship Operations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manualLayout>
          <c:layoutTarget val="inner"/>
          <c:xMode val="edge"/>
          <c:yMode val="edge"/>
          <c:x val="0.10371825076983487"/>
          <c:y val="0.25299971216423228"/>
          <c:w val="0.80558579783826245"/>
          <c:h val="0.69607462631000916"/>
        </c:manualLayout>
      </c:layout>
      <c:barChart>
        <c:barDir val="bar"/>
        <c:grouping val="clustered"/>
        <c:varyColors val="0"/>
        <c:ser>
          <c:idx val="1"/>
          <c:order val="0"/>
          <c:tx>
            <c:strRef>
              <c:f>Summary!$S$5</c:f>
              <c:strCache>
                <c:ptCount val="1"/>
                <c:pt idx="0">
                  <c:v>Blue</c:v>
                </c:pt>
              </c:strCache>
            </c:strRef>
          </c:tx>
          <c:spPr>
            <a:solidFill>
              <a:srgbClr val="0066C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Times New Roman" panose="02020603050405020304" pitchFamily="18" charset="0"/>
                    <a:ea typeface="+mn-ea"/>
                    <a:cs typeface="Times New Roman" panose="02020603050405020304" pitchFamily="18"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percentage"/>
            <c:noEndCap val="0"/>
            <c:val val="5"/>
            <c:spPr>
              <a:noFill/>
              <a:ln w="9525" cap="flat" cmpd="sng" algn="ctr">
                <a:solidFill>
                  <a:schemeClr val="tx1">
                    <a:lumMod val="65000"/>
                    <a:lumOff val="35000"/>
                  </a:schemeClr>
                </a:solidFill>
                <a:round/>
              </a:ln>
              <a:effectLst/>
            </c:spPr>
          </c:errBars>
          <c:val>
            <c:numRef>
              <c:f>Summary!$S$6:$S$8</c:f>
              <c:numCache>
                <c:formatCode>"$"#,##0.00</c:formatCode>
                <c:ptCount val="3"/>
                <c:pt idx="0">
                  <c:v>5988223.9170000004</c:v>
                </c:pt>
                <c:pt idx="1">
                  <c:v>5988223.9170000004</c:v>
                </c:pt>
                <c:pt idx="2">
                  <c:v>7796413.5559999999</c:v>
                </c:pt>
              </c:numCache>
            </c:numRef>
          </c:val>
          <c:extLst>
            <c:ext xmlns:c16="http://schemas.microsoft.com/office/drawing/2014/chart" uri="{C3380CC4-5D6E-409C-BE32-E72D297353CC}">
              <c16:uniqueId val="{00000000-53B5-4BC2-AAA6-D757083A421A}"/>
            </c:ext>
          </c:extLst>
        </c:ser>
        <c:ser>
          <c:idx val="2"/>
          <c:order val="1"/>
          <c:tx>
            <c:strRef>
              <c:f>Summary!$T$5</c:f>
              <c:strCache>
                <c:ptCount val="1"/>
                <c:pt idx="0">
                  <c:v>Red</c:v>
                </c:pt>
              </c:strCache>
            </c:strRef>
          </c:tx>
          <c:spPr>
            <a:solidFill>
              <a:srgbClr val="CC0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Times New Roman" panose="02020603050405020304" pitchFamily="18" charset="0"/>
                    <a:ea typeface="+mn-ea"/>
                    <a:cs typeface="Times New Roman" panose="02020603050405020304" pitchFamily="18"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percentage"/>
            <c:noEndCap val="0"/>
            <c:val val="10"/>
            <c:spPr>
              <a:noFill/>
              <a:ln w="9525" cap="flat" cmpd="sng" algn="ctr">
                <a:solidFill>
                  <a:schemeClr val="tx1">
                    <a:lumMod val="65000"/>
                    <a:lumOff val="35000"/>
                  </a:schemeClr>
                </a:solidFill>
                <a:round/>
              </a:ln>
              <a:effectLst/>
            </c:spPr>
          </c:errBars>
          <c:val>
            <c:numRef>
              <c:f>Summary!$T$6:$T$8</c:f>
              <c:numCache>
                <c:formatCode>"$"#,##0.00</c:formatCode>
                <c:ptCount val="3"/>
                <c:pt idx="0">
                  <c:v>1940462.67582316</c:v>
                </c:pt>
                <c:pt idx="1">
                  <c:v>1940462.67582316</c:v>
                </c:pt>
                <c:pt idx="2">
                  <c:v>2409901.68410123</c:v>
                </c:pt>
              </c:numCache>
            </c:numRef>
          </c:val>
          <c:extLst>
            <c:ext xmlns:c16="http://schemas.microsoft.com/office/drawing/2014/chart" uri="{C3380CC4-5D6E-409C-BE32-E72D297353CC}">
              <c16:uniqueId val="{00000001-53B5-4BC2-AAA6-D757083A421A}"/>
            </c:ext>
          </c:extLst>
        </c:ser>
        <c:ser>
          <c:idx val="3"/>
          <c:order val="2"/>
          <c:tx>
            <c:strRef>
              <c:f>Summary!$U$5</c:f>
              <c:strCache>
                <c:ptCount val="1"/>
                <c:pt idx="0">
                  <c:v>Total</c:v>
                </c:pt>
              </c:strCache>
            </c:strRef>
          </c:tx>
          <c:spPr>
            <a:solidFill>
              <a:srgbClr val="33993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Times New Roman" panose="02020603050405020304" pitchFamily="18" charset="0"/>
                    <a:ea typeface="+mn-ea"/>
                    <a:cs typeface="Times New Roman" panose="02020603050405020304" pitchFamily="18"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percentage"/>
            <c:noEndCap val="0"/>
            <c:val val="5"/>
            <c:spPr>
              <a:noFill/>
              <a:ln w="9525" cap="flat" cmpd="sng" algn="ctr">
                <a:solidFill>
                  <a:schemeClr val="tx1">
                    <a:lumMod val="65000"/>
                    <a:lumOff val="35000"/>
                  </a:schemeClr>
                </a:solidFill>
                <a:round/>
              </a:ln>
              <a:effectLst/>
            </c:spPr>
          </c:errBars>
          <c:val>
            <c:numRef>
              <c:f>Summary!$U$6:$U$8</c:f>
              <c:numCache>
                <c:formatCode>"$"#,##0.00</c:formatCode>
                <c:ptCount val="3"/>
                <c:pt idx="0">
                  <c:v>7928686.5928231608</c:v>
                </c:pt>
                <c:pt idx="1">
                  <c:v>7928686.5928231608</c:v>
                </c:pt>
                <c:pt idx="2">
                  <c:v>10206315.240101229</c:v>
                </c:pt>
              </c:numCache>
            </c:numRef>
          </c:val>
          <c:extLst>
            <c:ext xmlns:c16="http://schemas.microsoft.com/office/drawing/2014/chart" uri="{C3380CC4-5D6E-409C-BE32-E72D297353CC}">
              <c16:uniqueId val="{00000002-53B5-4BC2-AAA6-D757083A421A}"/>
            </c:ext>
          </c:extLst>
        </c:ser>
        <c:ser>
          <c:idx val="0"/>
          <c:order val="3"/>
          <c:tx>
            <c:strRef>
              <c:f>Summary!#REF!</c:f>
              <c:strCache>
                <c:ptCount val="1"/>
                <c:pt idx="0">
                  <c:v>#REF!</c:v>
                </c:pt>
              </c:strCache>
            </c:strRef>
          </c:tx>
          <c:spPr>
            <a:solidFill>
              <a:schemeClr val="accent1"/>
            </a:solidFill>
            <a:ln>
              <a:noFill/>
            </a:ln>
            <a:effectLst/>
          </c:spPr>
          <c:invertIfNegative val="0"/>
          <c:dLbls>
            <c:delete val="1"/>
          </c:dLbls>
          <c:errBars>
            <c:errBarType val="both"/>
            <c:errValType val="percentage"/>
            <c:noEndCap val="0"/>
            <c:val val="5"/>
            <c:spPr>
              <a:noFill/>
              <a:ln w="9525" cap="flat" cmpd="sng" algn="ctr">
                <a:solidFill>
                  <a:schemeClr val="tx1">
                    <a:lumMod val="65000"/>
                    <a:lumOff val="35000"/>
                  </a:schemeClr>
                </a:solidFill>
                <a:round/>
              </a:ln>
              <a:effectLst/>
            </c:spPr>
          </c:errBars>
          <c:cat>
            <c:strRef>
              <c:f>Summary!$H$6:$H$12</c:f>
              <c:strCache>
                <c:ptCount val="3"/>
                <c:pt idx="0">
                  <c:v>C17</c:v>
                </c:pt>
                <c:pt idx="1">
                  <c:v>C130</c:v>
                </c:pt>
                <c:pt idx="2">
                  <c:v>KC135</c:v>
                </c:pt>
              </c:strCache>
            </c:strRef>
          </c:cat>
          <c:val>
            <c:numRef>
              <c:f>Summary!#REF!</c:f>
              <c:numCache>
                <c:formatCode>General</c:formatCode>
                <c:ptCount val="1"/>
                <c:pt idx="0">
                  <c:v>1</c:v>
                </c:pt>
              </c:numCache>
            </c:numRef>
          </c:val>
          <c:extLst>
            <c:ext xmlns:c16="http://schemas.microsoft.com/office/drawing/2014/chart" uri="{C3380CC4-5D6E-409C-BE32-E72D297353CC}">
              <c16:uniqueId val="{00000003-53B5-4BC2-AAA6-D757083A421A}"/>
            </c:ext>
          </c:extLst>
        </c:ser>
        <c:dLbls>
          <c:dLblPos val="inEnd"/>
          <c:showLegendKey val="0"/>
          <c:showVal val="1"/>
          <c:showCatName val="0"/>
          <c:showSerName val="0"/>
          <c:showPercent val="0"/>
          <c:showBubbleSize val="0"/>
        </c:dLbls>
        <c:gapWidth val="182"/>
        <c:axId val="131512192"/>
        <c:axId val="192834176"/>
      </c:barChart>
      <c:catAx>
        <c:axId val="131512192"/>
        <c:scaling>
          <c:orientation val="maxMin"/>
        </c:scaling>
        <c:delete val="0"/>
        <c:axPos val="l"/>
        <c:title>
          <c:tx>
            <c:rich>
              <a:bodyPr rot="-5400000" spcFirstLastPara="1" vertOverflow="ellipsis" vert="horz" wrap="square" anchor="ctr" anchorCtr="1"/>
              <a:lstStyle/>
              <a:p>
                <a:pPr>
                  <a:defRPr sz="1330" b="0"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n-US">
                    <a:solidFill>
                      <a:schemeClr val="tx1"/>
                    </a:solidFill>
                    <a:latin typeface="Times New Roman" panose="02020603050405020304" pitchFamily="18" charset="0"/>
                    <a:cs typeface="Times New Roman" panose="02020603050405020304" pitchFamily="18" charset="0"/>
                  </a:rPr>
                  <a:t>MMP</a:t>
                </a:r>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title>
        <c:majorTickMark val="none"/>
        <c:minorTickMark val="none"/>
        <c:tickLblPos val="nextTo"/>
        <c:spPr>
          <a:noFill/>
          <a:ln w="38100" cap="flat" cmpd="sng" algn="ctr">
            <a:solidFill>
              <a:schemeClr val="tx1"/>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192834176"/>
        <c:crosses val="autoZero"/>
        <c:auto val="1"/>
        <c:lblAlgn val="ctr"/>
        <c:lblOffset val="100"/>
        <c:noMultiLvlLbl val="0"/>
      </c:catAx>
      <c:valAx>
        <c:axId val="192834176"/>
        <c:scaling>
          <c:orientation val="minMax"/>
        </c:scaling>
        <c:delete val="0"/>
        <c:axPos val="t"/>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330" b="0"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n-US" i="1">
                    <a:solidFill>
                      <a:schemeClr val="tx1"/>
                    </a:solidFill>
                    <a:latin typeface="Times New Roman" panose="02020603050405020304" pitchFamily="18" charset="0"/>
                    <a:cs typeface="Times New Roman" panose="02020603050405020304" pitchFamily="18" charset="0"/>
                  </a:rPr>
                  <a:t>$ (USD)</a:t>
                </a:r>
              </a:p>
              <a:p>
                <a:pPr>
                  <a:defRPr>
                    <a:solidFill>
                      <a:schemeClr val="tx1"/>
                    </a:solidFill>
                    <a:latin typeface="Times New Roman" panose="02020603050405020304" pitchFamily="18" charset="0"/>
                    <a:cs typeface="Times New Roman" panose="02020603050405020304" pitchFamily="18" charset="0"/>
                  </a:defRPr>
                </a:pPr>
                <a:endParaRPr lang="en-US" i="1">
                  <a:solidFill>
                    <a:schemeClr val="tx1"/>
                  </a:solidFill>
                  <a:latin typeface="Times New Roman" panose="02020603050405020304" pitchFamily="18" charset="0"/>
                  <a:cs typeface="Times New Roman" panose="02020603050405020304" pitchFamily="18" charset="0"/>
                </a:endParaRPr>
              </a:p>
            </c:rich>
          </c:tx>
          <c:overlay val="0"/>
          <c:spPr>
            <a:noFill/>
            <a:ln>
              <a:noFill/>
            </a:ln>
            <a:effectLst/>
          </c:spPr>
          <c:txPr>
            <a:bodyPr rot="0" spcFirstLastPara="1" vertOverflow="ellipsis" vert="horz" wrap="square" anchor="ctr" anchorCtr="1"/>
            <a:lstStyle/>
            <a:p>
              <a:pPr>
                <a:defRPr sz="133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title>
        <c:numFmt formatCode="&quot;$&quot;#,##0" sourceLinked="0"/>
        <c:majorTickMark val="none"/>
        <c:minorTickMark val="none"/>
        <c:tickLblPos val="nextTo"/>
        <c:spPr>
          <a:noFill/>
          <a:ln>
            <a:noFill/>
          </a:ln>
          <a:effectLst/>
        </c:spPr>
        <c:txPr>
          <a:bodyPr rot="-60000000" spcFirstLastPara="1" vertOverflow="ellipsis" vert="horz" wrap="square" anchor="ctr" anchorCtr="1"/>
          <a:lstStyle/>
          <a:p>
            <a:pPr>
              <a:defRPr sz="1197" b="0" i="1" u="sng"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131512192"/>
        <c:crosses val="autoZero"/>
        <c:crossBetween val="between"/>
      </c:valAx>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rgbClr val="000000"/>
                </a:solidFill>
                <a:latin typeface="Times New Roman" panose="02020603050405020304" pitchFamily="18" charset="0"/>
                <a:ea typeface="+mn-ea"/>
                <a:cs typeface="Times New Roman" panose="02020603050405020304" pitchFamily="18" charset="0"/>
              </a:defRPr>
            </a:pPr>
            <a:r>
              <a:rPr lang="en-US">
                <a:solidFill>
                  <a:srgbClr val="000000"/>
                </a:solidFill>
                <a:latin typeface="Times New Roman" panose="02020603050405020304" pitchFamily="18" charset="0"/>
                <a:cs typeface="Times New Roman" panose="02020603050405020304" pitchFamily="18" charset="0"/>
              </a:rPr>
              <a:t>MMPs &amp; Crew Count</a:t>
            </a:r>
          </a:p>
        </c:rich>
      </c:tx>
      <c:overlay val="0"/>
      <c:spPr>
        <a:noFill/>
        <a:ln>
          <a:noFill/>
        </a:ln>
        <a:effectLst/>
      </c:spPr>
      <c:txPr>
        <a:bodyPr rot="0" spcFirstLastPara="1" vertOverflow="ellipsis" vert="horz" wrap="square" anchor="ctr" anchorCtr="1"/>
        <a:lstStyle/>
        <a:p>
          <a:pPr>
            <a:defRPr sz="1400" b="0" i="0" u="none" strike="noStrike" kern="1200" spc="0" baseline="0">
              <a:solidFill>
                <a:srgbClr val="000000"/>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barChart>
        <c:barDir val="col"/>
        <c:grouping val="clustered"/>
        <c:varyColors val="0"/>
        <c:ser>
          <c:idx val="0"/>
          <c:order val="0"/>
          <c:tx>
            <c:strRef>
              <c:f>'Running Total'!$D$48</c:f>
              <c:strCache>
                <c:ptCount val="1"/>
                <c:pt idx="0">
                  <c:v>MMPs</c:v>
                </c:pt>
              </c:strCache>
            </c:strRef>
          </c:tx>
          <c:spPr>
            <a:solidFill>
              <a:srgbClr val="0066CC"/>
            </a:solidFill>
            <a:ln>
              <a:noFill/>
            </a:ln>
            <a:effectLst/>
          </c:spPr>
          <c:invertIfNegative val="0"/>
          <c:cat>
            <c:numRef>
              <c:f>('Running Total'!$C$49:$C$60,'Running Total'!$C$64:$C$65)</c:f>
              <c:numCache>
                <c:formatCode>mmm\-yy</c:formatCode>
                <c:ptCount val="14"/>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numCache>
            </c:numRef>
          </c:cat>
          <c:val>
            <c:numRef>
              <c:f>('Running Total'!$D$49:$D$60,'Running Total'!$D$64)</c:f>
              <c:numCache>
                <c:formatCode>0</c:formatCode>
                <c:ptCount val="13"/>
                <c:pt idx="0">
                  <c:v>46</c:v>
                </c:pt>
                <c:pt idx="1">
                  <c:v>42</c:v>
                </c:pt>
                <c:pt idx="2">
                  <c:v>42</c:v>
                </c:pt>
                <c:pt idx="3">
                  <c:v>45</c:v>
                </c:pt>
                <c:pt idx="4">
                  <c:v>48</c:v>
                </c:pt>
                <c:pt idx="5">
                  <c:v>32</c:v>
                </c:pt>
                <c:pt idx="6">
                  <c:v>35</c:v>
                </c:pt>
                <c:pt idx="7">
                  <c:v>44</c:v>
                </c:pt>
                <c:pt idx="8">
                  <c:v>37</c:v>
                </c:pt>
                <c:pt idx="9">
                  <c:v>44</c:v>
                </c:pt>
                <c:pt idx="10">
                  <c:v>30</c:v>
                </c:pt>
                <c:pt idx="11">
                  <c:v>36</c:v>
                </c:pt>
                <c:pt idx="12">
                  <c:v>34</c:v>
                </c:pt>
              </c:numCache>
            </c:numRef>
          </c:val>
          <c:extLst>
            <c:ext xmlns:c16="http://schemas.microsoft.com/office/drawing/2014/chart" uri="{C3380CC4-5D6E-409C-BE32-E72D297353CC}">
              <c16:uniqueId val="{00000000-EDD3-43A8-96F9-A39F0D3F589C}"/>
            </c:ext>
          </c:extLst>
        </c:ser>
        <c:ser>
          <c:idx val="1"/>
          <c:order val="1"/>
          <c:tx>
            <c:strRef>
              <c:f>'Running Total'!$E$48</c:f>
              <c:strCache>
                <c:ptCount val="1"/>
                <c:pt idx="0">
                  <c:v>Crews</c:v>
                </c:pt>
              </c:strCache>
            </c:strRef>
          </c:tx>
          <c:spPr>
            <a:solidFill>
              <a:srgbClr val="CC0000"/>
            </a:solidFill>
            <a:ln>
              <a:noFill/>
            </a:ln>
            <a:effectLst/>
          </c:spPr>
          <c:invertIfNegative val="0"/>
          <c:cat>
            <c:numRef>
              <c:f>('Running Total'!$C$49:$C$60,'Running Total'!$C$64:$C$65)</c:f>
              <c:numCache>
                <c:formatCode>mmm\-yy</c:formatCode>
                <c:ptCount val="14"/>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numCache>
            </c:numRef>
          </c:cat>
          <c:val>
            <c:numRef>
              <c:f>('Running Total'!$E$49:$E$60,'Running Total'!$E$64)</c:f>
              <c:numCache>
                <c:formatCode>0</c:formatCode>
                <c:ptCount val="13"/>
                <c:pt idx="0">
                  <c:v>59</c:v>
                </c:pt>
                <c:pt idx="1">
                  <c:v>67</c:v>
                </c:pt>
                <c:pt idx="2">
                  <c:v>74</c:v>
                </c:pt>
                <c:pt idx="3">
                  <c:v>74</c:v>
                </c:pt>
                <c:pt idx="4">
                  <c:v>75</c:v>
                </c:pt>
                <c:pt idx="5">
                  <c:v>56</c:v>
                </c:pt>
                <c:pt idx="6">
                  <c:v>64</c:v>
                </c:pt>
                <c:pt idx="7">
                  <c:v>84</c:v>
                </c:pt>
                <c:pt idx="8">
                  <c:v>77</c:v>
                </c:pt>
                <c:pt idx="9">
                  <c:v>91</c:v>
                </c:pt>
                <c:pt idx="10">
                  <c:v>58</c:v>
                </c:pt>
                <c:pt idx="11">
                  <c:v>68</c:v>
                </c:pt>
                <c:pt idx="12">
                  <c:v>77</c:v>
                </c:pt>
              </c:numCache>
            </c:numRef>
          </c:val>
          <c:extLst>
            <c:ext xmlns:c16="http://schemas.microsoft.com/office/drawing/2014/chart" uri="{C3380CC4-5D6E-409C-BE32-E72D297353CC}">
              <c16:uniqueId val="{00000001-EDD3-43A8-96F9-A39F0D3F589C}"/>
            </c:ext>
          </c:extLst>
        </c:ser>
        <c:dLbls>
          <c:showLegendKey val="0"/>
          <c:showVal val="0"/>
          <c:showCatName val="0"/>
          <c:showSerName val="0"/>
          <c:showPercent val="0"/>
          <c:showBubbleSize val="0"/>
        </c:dLbls>
        <c:gapWidth val="269"/>
        <c:axId val="1476883463"/>
        <c:axId val="1476885511"/>
      </c:barChart>
      <c:lineChart>
        <c:grouping val="standard"/>
        <c:varyColors val="0"/>
        <c:ser>
          <c:idx val="2"/>
          <c:order val="2"/>
          <c:tx>
            <c:strRef>
              <c:f>'Running Total'!$F$48</c:f>
              <c:strCache>
                <c:ptCount val="1"/>
                <c:pt idx="0">
                  <c:v>Crews/MMP</c:v>
                </c:pt>
              </c:strCache>
            </c:strRef>
          </c:tx>
          <c:spPr>
            <a:ln w="28575" cap="rnd">
              <a:solidFill>
                <a:schemeClr val="accent5"/>
              </a:solidFill>
              <a:round/>
            </a:ln>
            <a:effectLst/>
          </c:spPr>
          <c:marker>
            <c:symbol val="none"/>
          </c:marker>
          <c:trendline>
            <c:spPr>
              <a:ln w="31750" cap="rnd">
                <a:solidFill>
                  <a:schemeClr val="accent5"/>
                </a:solidFill>
                <a:prstDash val="sysDot"/>
              </a:ln>
              <a:effectLst/>
            </c:spPr>
            <c:trendlineType val="linear"/>
            <c:forward val="2"/>
            <c:dispRSqr val="1"/>
            <c:dispEq val="1"/>
            <c:trendlineLbl>
              <c:layout>
                <c:manualLayout>
                  <c:x val="4.2777009052858903E-2"/>
                  <c:y val="7.3710545980028283E-2"/>
                </c:manualLayout>
              </c:layout>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sz="1000" b="1" baseline="0">
                        <a:latin typeface="Times New Roman" panose="02020603050405020304" pitchFamily="18" charset="0"/>
                        <a:cs typeface="Times New Roman" panose="02020603050405020304" pitchFamily="18" charset="0"/>
                      </a:rPr>
                      <a:t>y = 0.0019x - 84.308</a:t>
                    </a:r>
                    <a:br>
                      <a:rPr lang="en-US" sz="1000" b="1" baseline="0">
                        <a:latin typeface="Times New Roman" panose="02020603050405020304" pitchFamily="18" charset="0"/>
                        <a:cs typeface="Times New Roman" panose="02020603050405020304" pitchFamily="18" charset="0"/>
                      </a:rPr>
                    </a:br>
                    <a:r>
                      <a:rPr lang="en-US" sz="1000" b="1" baseline="0">
                        <a:latin typeface="Times New Roman" panose="02020603050405020304" pitchFamily="18" charset="0"/>
                        <a:cs typeface="Times New Roman" panose="02020603050405020304" pitchFamily="18" charset="0"/>
                      </a:rPr>
                      <a:t>R² = 0.762</a:t>
                    </a:r>
                    <a:endParaRPr lang="en-US" sz="1000" b="1">
                      <a:latin typeface="Times New Roman" panose="02020603050405020304" pitchFamily="18" charset="0"/>
                      <a:cs typeface="Times New Roman" panose="02020603050405020304" pitchFamily="18" charset="0"/>
                    </a:endParaRPr>
                  </a:p>
                </c:rich>
              </c:tx>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cat>
            <c:numRef>
              <c:f>('Running Total'!$C$49:$C$60,'Running Total'!$C$64)</c:f>
              <c:numCache>
                <c:formatCode>mmm\-yy</c:formatCode>
                <c:ptCount val="13"/>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numCache>
            </c:numRef>
          </c:cat>
          <c:val>
            <c:numRef>
              <c:f>('Running Total'!$F$49:$F$60,'Running Total'!$F$64)</c:f>
              <c:numCache>
                <c:formatCode>0.000</c:formatCode>
                <c:ptCount val="13"/>
                <c:pt idx="0">
                  <c:v>1.2826086956521738</c:v>
                </c:pt>
                <c:pt idx="1">
                  <c:v>1.5952380952380953</c:v>
                </c:pt>
                <c:pt idx="2">
                  <c:v>1.7619047619047619</c:v>
                </c:pt>
                <c:pt idx="3">
                  <c:v>1.6444444444444444</c:v>
                </c:pt>
                <c:pt idx="4">
                  <c:v>1.5625</c:v>
                </c:pt>
                <c:pt idx="5">
                  <c:v>1.75</c:v>
                </c:pt>
                <c:pt idx="6">
                  <c:v>1.8285714285714285</c:v>
                </c:pt>
                <c:pt idx="7">
                  <c:v>1.9090909090909092</c:v>
                </c:pt>
                <c:pt idx="8">
                  <c:v>2.0810810810810811</c:v>
                </c:pt>
                <c:pt idx="9">
                  <c:v>2.0681818181818183</c:v>
                </c:pt>
                <c:pt idx="10">
                  <c:v>1.9333333333333333</c:v>
                </c:pt>
                <c:pt idx="11">
                  <c:v>1.8888888888888888</c:v>
                </c:pt>
                <c:pt idx="12">
                  <c:v>2.2647058823529411</c:v>
                </c:pt>
              </c:numCache>
            </c:numRef>
          </c:val>
          <c:smooth val="0"/>
          <c:extLst>
            <c:ext xmlns:c16="http://schemas.microsoft.com/office/drawing/2014/chart" uri="{C3380CC4-5D6E-409C-BE32-E72D297353CC}">
              <c16:uniqueId val="{00000003-EDD3-43A8-96F9-A39F0D3F589C}"/>
            </c:ext>
          </c:extLst>
        </c:ser>
        <c:dLbls>
          <c:showLegendKey val="0"/>
          <c:showVal val="0"/>
          <c:showCatName val="0"/>
          <c:showSerName val="0"/>
          <c:showPercent val="0"/>
          <c:showBubbleSize val="0"/>
        </c:dLbls>
        <c:marker val="1"/>
        <c:smooth val="0"/>
        <c:axId val="1440615943"/>
        <c:axId val="1440612871"/>
      </c:lineChart>
      <c:dateAx>
        <c:axId val="1476883463"/>
        <c:scaling>
          <c:orientation val="minMax"/>
        </c:scaling>
        <c:delete val="0"/>
        <c:axPos val="b"/>
        <c:majorGridlines>
          <c:spPr>
            <a:ln w="9525" cap="flat" cmpd="sng" algn="ctr">
              <a:solidFill>
                <a:schemeClr val="tx1">
                  <a:lumMod val="15000"/>
                  <a:lumOff val="85000"/>
                </a:schemeClr>
              </a:solidFill>
              <a:round/>
            </a:ln>
            <a:effectLst/>
          </c:spPr>
        </c:majorGridlines>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rgbClr val="000000"/>
                </a:solidFill>
                <a:latin typeface="Times New Roman" panose="02020603050405020304" pitchFamily="18" charset="0"/>
                <a:ea typeface="+mn-ea"/>
                <a:cs typeface="Times New Roman" panose="02020603050405020304" pitchFamily="18" charset="0"/>
              </a:defRPr>
            </a:pPr>
            <a:endParaRPr lang="en-US"/>
          </a:p>
        </c:txPr>
        <c:crossAx val="1476885511"/>
        <c:crosses val="autoZero"/>
        <c:auto val="1"/>
        <c:lblOffset val="100"/>
        <c:baseTimeUnit val="months"/>
      </c:dateAx>
      <c:valAx>
        <c:axId val="147688551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rgbClr val="000000"/>
                    </a:solidFill>
                    <a:latin typeface="Times New Roman" panose="02020603050405020304" pitchFamily="18" charset="0"/>
                    <a:ea typeface="+mn-ea"/>
                    <a:cs typeface="Times New Roman" panose="02020603050405020304" pitchFamily="18" charset="0"/>
                  </a:defRPr>
                </a:pPr>
                <a:r>
                  <a:rPr lang="en-US">
                    <a:solidFill>
                      <a:srgbClr val="000000"/>
                    </a:solidFill>
                    <a:latin typeface="Times New Roman" panose="02020603050405020304" pitchFamily="18" charset="0"/>
                    <a:cs typeface="Times New Roman" panose="02020603050405020304" pitchFamily="18" charset="0"/>
                  </a:rPr>
                  <a:t>Count</a:t>
                </a:r>
              </a:p>
              <a:p>
                <a:pPr>
                  <a:defRPr>
                    <a:solidFill>
                      <a:srgbClr val="000000"/>
                    </a:solidFill>
                    <a:latin typeface="Times New Roman" panose="02020603050405020304" pitchFamily="18" charset="0"/>
                    <a:cs typeface="Times New Roman" panose="02020603050405020304" pitchFamily="18" charset="0"/>
                  </a:defRPr>
                </a:pPr>
                <a:endParaRPr lang="en-US">
                  <a:solidFill>
                    <a:srgbClr val="000000"/>
                  </a:solidFill>
                  <a:latin typeface="Times New Roman" panose="02020603050405020304" pitchFamily="18" charset="0"/>
                  <a:cs typeface="Times New Roman" panose="02020603050405020304" pitchFamily="18" charset="0"/>
                </a:endParaRPr>
              </a:p>
            </c:rich>
          </c:tx>
          <c:layout>
            <c:manualLayout>
              <c:xMode val="edge"/>
              <c:yMode val="edge"/>
              <c:x val="3.4592621349424757E-2"/>
              <c:y val="0.42144087840967348"/>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rgbClr val="000000"/>
                  </a:solidFill>
                  <a:latin typeface="Times New Roman" panose="02020603050405020304" pitchFamily="18" charset="0"/>
                  <a:ea typeface="+mn-ea"/>
                  <a:cs typeface="Times New Roman" panose="02020603050405020304" pitchFamily="18" charset="0"/>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000000"/>
                </a:solidFill>
                <a:latin typeface="Times New Roman" panose="02020603050405020304" pitchFamily="18" charset="0"/>
                <a:ea typeface="+mn-ea"/>
                <a:cs typeface="Times New Roman" panose="02020603050405020304" pitchFamily="18" charset="0"/>
              </a:defRPr>
            </a:pPr>
            <a:endParaRPr lang="en-US"/>
          </a:p>
        </c:txPr>
        <c:crossAx val="1476883463"/>
        <c:crosses val="autoZero"/>
        <c:crossBetween val="between"/>
      </c:valAx>
      <c:valAx>
        <c:axId val="1440612871"/>
        <c:scaling>
          <c:orientation val="minMax"/>
        </c:scaling>
        <c:delete val="0"/>
        <c:axPos val="r"/>
        <c:title>
          <c:tx>
            <c:rich>
              <a:bodyPr rot="-5400000" spcFirstLastPara="1" vertOverflow="ellipsis" vert="horz" wrap="square" anchor="ctr" anchorCtr="1"/>
              <a:lstStyle/>
              <a:p>
                <a:pPr>
                  <a:defRPr sz="1000" b="0" i="0" u="none" strike="noStrike" kern="1200" baseline="0">
                    <a:solidFill>
                      <a:srgbClr val="000000"/>
                    </a:solidFill>
                    <a:latin typeface="Times New Roman" panose="02020603050405020304" pitchFamily="18" charset="0"/>
                    <a:ea typeface="+mn-ea"/>
                    <a:cs typeface="Times New Roman" panose="02020603050405020304" pitchFamily="18" charset="0"/>
                  </a:defRPr>
                </a:pPr>
                <a:r>
                  <a:rPr lang="en-US">
                    <a:solidFill>
                      <a:srgbClr val="000000"/>
                    </a:solidFill>
                    <a:latin typeface="Times New Roman" panose="02020603050405020304" pitchFamily="18" charset="0"/>
                    <a:cs typeface="Times New Roman" panose="02020603050405020304" pitchFamily="18" charset="0"/>
                  </a:rPr>
                  <a:t>Crew/MMP</a:t>
                </a:r>
              </a:p>
            </c:rich>
          </c:tx>
          <c:layout>
            <c:manualLayout>
              <c:xMode val="edge"/>
              <c:yMode val="edge"/>
              <c:x val="0.95721438938360626"/>
              <c:y val="0.39040007503288476"/>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rgbClr val="000000"/>
                  </a:solidFill>
                  <a:latin typeface="Times New Roman" panose="02020603050405020304" pitchFamily="18" charset="0"/>
                  <a:ea typeface="+mn-ea"/>
                  <a:cs typeface="Times New Roman" panose="02020603050405020304" pitchFamily="18" charset="0"/>
                </a:defRPr>
              </a:pPr>
              <a:endParaRPr lang="en-US"/>
            </a:p>
          </c:txPr>
        </c:title>
        <c:numFmt formatCode="0.00"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000000"/>
                </a:solidFill>
                <a:latin typeface="Times New Roman" panose="02020603050405020304" pitchFamily="18" charset="0"/>
                <a:ea typeface="+mn-ea"/>
                <a:cs typeface="Times New Roman" panose="02020603050405020304" pitchFamily="18" charset="0"/>
              </a:defRPr>
            </a:pPr>
            <a:endParaRPr lang="en-US"/>
          </a:p>
        </c:txPr>
        <c:crossAx val="1440615943"/>
        <c:crosses val="max"/>
        <c:crossBetween val="between"/>
      </c:valAx>
      <c:dateAx>
        <c:axId val="1440615943"/>
        <c:scaling>
          <c:orientation val="minMax"/>
        </c:scaling>
        <c:delete val="1"/>
        <c:axPos val="b"/>
        <c:numFmt formatCode="mmm\-yy" sourceLinked="1"/>
        <c:majorTickMark val="out"/>
        <c:minorTickMark val="none"/>
        <c:tickLblPos val="nextTo"/>
        <c:crossAx val="1440612871"/>
        <c:crosses val="autoZero"/>
        <c:auto val="1"/>
        <c:lblOffset val="100"/>
        <c:baseTimeUnit val="months"/>
      </c:date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rgbClr val="000000"/>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rgbClr val="000000"/>
                </a:solidFill>
                <a:latin typeface="Times New Roman" panose="02020603050405020304" pitchFamily="18" charset="0"/>
                <a:ea typeface="+mn-ea"/>
                <a:cs typeface="Times New Roman" panose="02020603050405020304" pitchFamily="18" charset="0"/>
              </a:defRPr>
            </a:pPr>
            <a:r>
              <a:rPr kumimoji="0" lang="en-US" sz="1400" b="0" i="0" u="none" strike="noStrike" kern="1200" cap="none" spc="0" normalizeH="0" baseline="0" noProof="0">
                <a:ln>
                  <a:noFill/>
                </a:ln>
                <a:solidFill>
                  <a:srgbClr val="000000"/>
                </a:solidFill>
                <a:effectLst/>
                <a:uLnTx/>
                <a:uFillTx/>
                <a:latin typeface="Times New Roman" panose="02020603050405020304" pitchFamily="18" charset="0"/>
                <a:cs typeface="Times New Roman" panose="02020603050405020304" pitchFamily="18" charset="0"/>
              </a:rPr>
              <a:t>2024-2025 Ship vs No Ship Ops Running Total</a:t>
            </a:r>
          </a:p>
        </c:rich>
      </c:tx>
      <c:overlay val="0"/>
      <c:spPr>
        <a:noFill/>
        <a:ln>
          <a:noFill/>
        </a:ln>
        <a:effectLst/>
      </c:spPr>
      <c:txPr>
        <a:bodyPr rot="0" spcFirstLastPara="1" vertOverflow="ellipsis" vert="horz" wrap="square" anchor="ctr" anchorCtr="1"/>
        <a:lstStyle/>
        <a:p>
          <a:pPr>
            <a:defRPr sz="1400" b="0" i="0" u="none" strike="noStrike" kern="1200" spc="0" baseline="0">
              <a:solidFill>
                <a:srgbClr val="000000"/>
              </a:solidFill>
              <a:latin typeface="Times New Roman" panose="02020603050405020304" pitchFamily="18" charset="0"/>
              <a:ea typeface="+mn-ea"/>
              <a:cs typeface="Times New Roman" panose="02020603050405020304" pitchFamily="18" charset="0"/>
            </a:defRPr>
          </a:pPr>
          <a:endParaRPr lang="en-US"/>
        </a:p>
      </c:txPr>
    </c:title>
    <c:autoTitleDeleted val="0"/>
    <c:view3D>
      <c:rotX val="15"/>
      <c:rotY val="2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2587930286869237E-2"/>
          <c:y val="7.5460984036118298E-2"/>
          <c:w val="0.87406762290859441"/>
          <c:h val="0.83793755009801518"/>
        </c:manualLayout>
      </c:layout>
      <c:bar3DChart>
        <c:barDir val="bar"/>
        <c:grouping val="clustered"/>
        <c:varyColors val="0"/>
        <c:ser>
          <c:idx val="0"/>
          <c:order val="0"/>
          <c:tx>
            <c:strRef>
              <c:f>'Running Total'!$D$9</c:f>
              <c:strCache>
                <c:ptCount val="1"/>
                <c:pt idx="0">
                  <c:v>No Ship Ops</c:v>
                </c:pt>
              </c:strCache>
            </c:strRef>
          </c:tx>
          <c:spPr>
            <a:solidFill>
              <a:srgbClr val="FF0000"/>
            </a:solidFill>
            <a:ln>
              <a:noFill/>
            </a:ln>
            <a:effectLst/>
            <a:sp3d/>
          </c:spPr>
          <c:invertIfNegative val="0"/>
          <c:cat>
            <c:numRef>
              <c:f>('Running Total'!$C$10:$C$21,'Running Total'!$C$25)</c:f>
              <c:numCache>
                <c:formatCode>mmm\-yy</c:formatCode>
                <c:ptCount val="13"/>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numCache>
            </c:numRef>
          </c:cat>
          <c:val>
            <c:numRef>
              <c:f>('Running Total'!$D$10:$D$21,'Running Total'!$D$25)</c:f>
              <c:numCache>
                <c:formatCode>"$"#,##0.00</c:formatCode>
                <c:ptCount val="13"/>
                <c:pt idx="0">
                  <c:v>106189161.19459957</c:v>
                </c:pt>
                <c:pt idx="1">
                  <c:v>98538759.948863074</c:v>
                </c:pt>
                <c:pt idx="2">
                  <c:v>99426714.213041127</c:v>
                </c:pt>
                <c:pt idx="3">
                  <c:v>107226581.33614482</c:v>
                </c:pt>
                <c:pt idx="4">
                  <c:v>112297096.61000204</c:v>
                </c:pt>
                <c:pt idx="5">
                  <c:v>75887803.513631478</c:v>
                </c:pt>
                <c:pt idx="6">
                  <c:v>83693742.372557104</c:v>
                </c:pt>
                <c:pt idx="7">
                  <c:v>104728723.36426553</c:v>
                </c:pt>
                <c:pt idx="8">
                  <c:v>88145740.731247276</c:v>
                </c:pt>
                <c:pt idx="9">
                  <c:v>104399064.8359094</c:v>
                </c:pt>
                <c:pt idx="10">
                  <c:v>70747322.098229021</c:v>
                </c:pt>
                <c:pt idx="11">
                  <c:v>85414521.287724108</c:v>
                </c:pt>
                <c:pt idx="12">
                  <c:v>80652591.872321665</c:v>
                </c:pt>
              </c:numCache>
            </c:numRef>
          </c:val>
          <c:extLst>
            <c:ext xmlns:c16="http://schemas.microsoft.com/office/drawing/2014/chart" uri="{C3380CC4-5D6E-409C-BE32-E72D297353CC}">
              <c16:uniqueId val="{00000000-3FBE-4080-A5E0-435D3E30D30D}"/>
            </c:ext>
          </c:extLst>
        </c:ser>
        <c:ser>
          <c:idx val="1"/>
          <c:order val="1"/>
          <c:tx>
            <c:strRef>
              <c:f>'Running Total'!$E$9</c:f>
              <c:strCache>
                <c:ptCount val="1"/>
                <c:pt idx="0">
                  <c:v>Ship Ops</c:v>
                </c:pt>
              </c:strCache>
            </c:strRef>
          </c:tx>
          <c:spPr>
            <a:solidFill>
              <a:srgbClr val="0066CC"/>
            </a:solidFill>
            <a:ln>
              <a:noFill/>
            </a:ln>
            <a:effectLst/>
            <a:sp3d/>
          </c:spPr>
          <c:invertIfNegative val="0"/>
          <c:cat>
            <c:numRef>
              <c:f>('Running Total'!$C$10:$C$21,'Running Total'!$C$25)</c:f>
              <c:numCache>
                <c:formatCode>mmm\-yy</c:formatCode>
                <c:ptCount val="13"/>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numCache>
            </c:numRef>
          </c:cat>
          <c:val>
            <c:numRef>
              <c:f>('Running Total'!$E$10:$E$21,'Running Total'!$E$25)</c:f>
              <c:numCache>
                <c:formatCode>"$"#,##0.00</c:formatCode>
                <c:ptCount val="13"/>
                <c:pt idx="0">
                  <c:v>374958339.2116996</c:v>
                </c:pt>
                <c:pt idx="1">
                  <c:v>348246294.1349631</c:v>
                </c:pt>
                <c:pt idx="2">
                  <c:v>351040412.78224117</c:v>
                </c:pt>
                <c:pt idx="3">
                  <c:v>381714252.50254488</c:v>
                </c:pt>
                <c:pt idx="4">
                  <c:v>396315589.69190204</c:v>
                </c:pt>
                <c:pt idx="5">
                  <c:v>268410406.20673147</c:v>
                </c:pt>
                <c:pt idx="6">
                  <c:v>297184153.27975708</c:v>
                </c:pt>
                <c:pt idx="7">
                  <c:v>369685572.61516553</c:v>
                </c:pt>
                <c:pt idx="8">
                  <c:v>309260809.1708473</c:v>
                </c:pt>
                <c:pt idx="9">
                  <c:v>365543585.32060945</c:v>
                </c:pt>
                <c:pt idx="10">
                  <c:v>248020609.726529</c:v>
                </c:pt>
                <c:pt idx="11">
                  <c:v>300811096.57802415</c:v>
                </c:pt>
                <c:pt idx="12">
                  <c:v>280799852.09782171</c:v>
                </c:pt>
              </c:numCache>
            </c:numRef>
          </c:val>
          <c:extLst>
            <c:ext xmlns:c16="http://schemas.microsoft.com/office/drawing/2014/chart" uri="{C3380CC4-5D6E-409C-BE32-E72D297353CC}">
              <c16:uniqueId val="{00000001-3FBE-4080-A5E0-435D3E30D30D}"/>
            </c:ext>
          </c:extLst>
        </c:ser>
        <c:dLbls>
          <c:showLegendKey val="0"/>
          <c:showVal val="0"/>
          <c:showCatName val="0"/>
          <c:showSerName val="0"/>
          <c:showPercent val="0"/>
          <c:showBubbleSize val="0"/>
        </c:dLbls>
        <c:gapWidth val="219"/>
        <c:shape val="box"/>
        <c:axId val="714158087"/>
        <c:axId val="714187783"/>
        <c:axId val="0"/>
      </c:bar3DChart>
      <c:dateAx>
        <c:axId val="714158087"/>
        <c:scaling>
          <c:orientation val="minMax"/>
        </c:scaling>
        <c:delete val="0"/>
        <c:axPos val="l"/>
        <c:majorGridlines>
          <c:spPr>
            <a:ln w="9525" cap="flat" cmpd="sng" algn="ctr">
              <a:solidFill>
                <a:schemeClr val="tx1">
                  <a:lumMod val="15000"/>
                  <a:lumOff val="85000"/>
                </a:schemeClr>
              </a:solidFill>
              <a:round/>
            </a:ln>
            <a:effectLst/>
          </c:spPr>
        </c:majorGridlines>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rgbClr val="000000"/>
                </a:solidFill>
                <a:latin typeface="Times New Roman" panose="02020603050405020304" pitchFamily="18" charset="0"/>
                <a:ea typeface="+mn-ea"/>
                <a:cs typeface="Times New Roman" panose="02020603050405020304" pitchFamily="18" charset="0"/>
              </a:defRPr>
            </a:pPr>
            <a:endParaRPr lang="en-US"/>
          </a:p>
        </c:txPr>
        <c:crossAx val="714187783"/>
        <c:crosses val="autoZero"/>
        <c:auto val="1"/>
        <c:lblOffset val="100"/>
        <c:baseTimeUnit val="months"/>
      </c:dateAx>
      <c:valAx>
        <c:axId val="714187783"/>
        <c:scaling>
          <c:orientation val="minMax"/>
          <c:max val="400000000"/>
        </c:scaling>
        <c:delete val="0"/>
        <c:axPos val="b"/>
        <c:majorGridlines>
          <c:spPr>
            <a:ln w="9525" cap="flat" cmpd="sng" algn="ctr">
              <a:solidFill>
                <a:schemeClr val="tx1">
                  <a:lumMod val="15000"/>
                  <a:lumOff val="85000"/>
                </a:schemeClr>
              </a:solidFill>
              <a:round/>
            </a:ln>
            <a:effectLst/>
          </c:spPr>
        </c:majorGridlines>
        <c:numFmt formatCode="&quot;$&quot;#,##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000000"/>
                </a:solidFill>
                <a:latin typeface="Times New Roman" panose="02020603050405020304" pitchFamily="18" charset="0"/>
                <a:ea typeface="+mn-ea"/>
                <a:cs typeface="Times New Roman" panose="02020603050405020304" pitchFamily="18" charset="0"/>
              </a:defRPr>
            </a:pPr>
            <a:endParaRPr lang="en-US"/>
          </a:p>
        </c:txPr>
        <c:crossAx val="714158087"/>
        <c:crosses val="autoZero"/>
        <c:crossBetween val="between"/>
        <c:dispUnits>
          <c:builtInUnit val="millions"/>
          <c:dispUnitsLbl>
            <c:spPr>
              <a:noFill/>
              <a:ln>
                <a:noFill/>
              </a:ln>
              <a:effectLst/>
            </c:spPr>
            <c:txPr>
              <a:bodyPr rot="0" spcFirstLastPara="1" vertOverflow="ellipsis" vert="horz" wrap="square" anchor="ctr" anchorCtr="1"/>
              <a:lstStyle/>
              <a:p>
                <a:pPr>
                  <a:defRPr sz="1000" b="0" i="0" u="none" strike="noStrike" kern="1200" baseline="0">
                    <a:solidFill>
                      <a:srgbClr val="000000"/>
                    </a:solidFill>
                    <a:latin typeface="Times New Roman" panose="02020603050405020304" pitchFamily="18" charset="0"/>
                    <a:ea typeface="+mn-ea"/>
                    <a:cs typeface="Times New Roman" panose="02020603050405020304" pitchFamily="18" charset="0"/>
                  </a:defRPr>
                </a:pPr>
                <a:endParaRPr lang="en-US"/>
              </a:p>
            </c:txPr>
          </c:dispUnitsLbl>
        </c:dispUnits>
      </c:valAx>
      <c:spPr>
        <a:noFill/>
        <a:ln>
          <a:noFill/>
        </a:ln>
        <a:effectLst/>
      </c:spPr>
    </c:plotArea>
    <c:legend>
      <c:legendPos val="b"/>
      <c:overlay val="0"/>
      <c:spPr>
        <a:noFill/>
        <a:ln>
          <a:noFill/>
        </a:ln>
        <a:effectLst/>
      </c:spPr>
      <c:txPr>
        <a:bodyPr rot="0" spcFirstLastPara="1" vertOverflow="ellipsis" vert="horz" wrap="square" anchor="ctr" anchorCtr="1"/>
        <a:lstStyle/>
        <a:p>
          <a:pPr rtl="0">
            <a:defRPr sz="900" b="0" i="0" u="none" strike="noStrike" kern="1200" baseline="0">
              <a:solidFill>
                <a:srgbClr val="000000"/>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5">
  <a:schemeClr val="accent2"/>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35">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BCAB70-FBD4-41D5-A8F3-2AE41272DCD6}" type="doc">
      <dgm:prSet loTypeId="urn:microsoft.com/office/officeart/2005/8/layout/chevron1" loCatId="process" qsTypeId="urn:microsoft.com/office/officeart/2005/8/quickstyle/simple3" qsCatId="simple" csTypeId="urn:microsoft.com/office/officeart/2005/8/colors/accent1_2" csCatId="accent1" phldr="1"/>
      <dgm:spPr/>
      <dgm:t>
        <a:bodyPr/>
        <a:lstStyle/>
        <a:p>
          <a:endParaRPr lang="en-US"/>
        </a:p>
      </dgm:t>
    </dgm:pt>
    <dgm:pt modelId="{71F7EDE9-1C98-4172-A99B-BCCB078EE9C9}">
      <dgm:prSet phldrT="[Text]"/>
      <dgm:spPr>
        <a:solidFill>
          <a:schemeClr val="accent6">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rtl="0"/>
          <a:r>
            <a:rPr lang="en-US">
              <a:latin typeface="Century Gothic" panose="020B0502020202020204" pitchFamily="34" charset="0"/>
            </a:rPr>
            <a:t>July 2024</a:t>
          </a:r>
        </a:p>
      </dgm:t>
    </dgm:pt>
    <dgm:pt modelId="{F53C4BF2-78E8-4CE7-BAFB-E513AD54F7D7}" type="parTrans" cxnId="{1340C1D3-5498-4902-8653-DE9F36E619EC}">
      <dgm:prSet/>
      <dgm:spPr/>
      <dgm:t>
        <a:bodyPr/>
        <a:lstStyle/>
        <a:p>
          <a:endParaRPr lang="en-US"/>
        </a:p>
      </dgm:t>
    </dgm:pt>
    <dgm:pt modelId="{C73CB9DB-1597-4968-80AB-27CF3CC44D1C}" type="sibTrans" cxnId="{1340C1D3-5498-4902-8653-DE9F36E619EC}">
      <dgm:prSet/>
      <dgm:spPr/>
      <dgm:t>
        <a:bodyPr/>
        <a:lstStyle/>
        <a:p>
          <a:endParaRPr lang="en-US"/>
        </a:p>
      </dgm:t>
    </dgm:pt>
    <dgm:pt modelId="{0870AC98-D425-4F68-BB15-E829388554A4}">
      <dgm:prSet phldrT="[Text]"/>
      <dgm:spPr>
        <a:solidFill>
          <a:schemeClr val="accent6">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rtl="0"/>
          <a:r>
            <a:rPr lang="en-US">
              <a:latin typeface="Century Gothic" panose="020B0502020202020204" pitchFamily="34" charset="0"/>
            </a:rPr>
            <a:t>August 2024</a:t>
          </a:r>
        </a:p>
      </dgm:t>
    </dgm:pt>
    <dgm:pt modelId="{ED05A8B6-BCAB-46A6-A512-4695143B5130}" type="parTrans" cxnId="{CE585AD0-EA92-46EC-92D8-BA5669797EC7}">
      <dgm:prSet/>
      <dgm:spPr/>
      <dgm:t>
        <a:bodyPr/>
        <a:lstStyle/>
        <a:p>
          <a:endParaRPr lang="en-US"/>
        </a:p>
      </dgm:t>
    </dgm:pt>
    <dgm:pt modelId="{842EA7AA-B734-4B19-A289-E14E711340DB}" type="sibTrans" cxnId="{CE585AD0-EA92-46EC-92D8-BA5669797EC7}">
      <dgm:prSet/>
      <dgm:spPr/>
      <dgm:t>
        <a:bodyPr/>
        <a:lstStyle/>
        <a:p>
          <a:endParaRPr lang="en-US"/>
        </a:p>
      </dgm:t>
    </dgm:pt>
    <dgm:pt modelId="{0319AF00-6107-4741-963B-20361C7434F3}">
      <dgm:prSet phldrT="[Text]"/>
      <dgm:spPr>
        <a:solidFill>
          <a:schemeClr val="accent6">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rtl="0"/>
          <a:r>
            <a:rPr lang="en-US">
              <a:latin typeface="Century Gothic" panose="020B0502020202020204" pitchFamily="34" charset="0"/>
            </a:rPr>
            <a:t>October 2024</a:t>
          </a:r>
        </a:p>
      </dgm:t>
    </dgm:pt>
    <dgm:pt modelId="{CE3856F4-D260-47E5-9DBA-E137C2E6F32E}" type="parTrans" cxnId="{0B022609-57CB-497A-9705-2A469F645231}">
      <dgm:prSet/>
      <dgm:spPr/>
      <dgm:t>
        <a:bodyPr/>
        <a:lstStyle/>
        <a:p>
          <a:endParaRPr lang="en-US"/>
        </a:p>
      </dgm:t>
    </dgm:pt>
    <dgm:pt modelId="{AEFB132E-79F9-4552-BFA4-6E46E34BEC53}" type="sibTrans" cxnId="{0B022609-57CB-497A-9705-2A469F645231}">
      <dgm:prSet/>
      <dgm:spPr/>
      <dgm:t>
        <a:bodyPr/>
        <a:lstStyle/>
        <a:p>
          <a:endParaRPr lang="en-US"/>
        </a:p>
      </dgm:t>
    </dgm:pt>
    <dgm:pt modelId="{1492BB13-8188-4664-A428-F7A508833295}">
      <dgm:prSet phldrT="[Text]"/>
      <dgm:spPr>
        <a:solidFill>
          <a:schemeClr val="accent6">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rtl="0"/>
          <a:r>
            <a:rPr lang="en-US">
              <a:latin typeface="Century Gothic" panose="020B0502020202020204" pitchFamily="34" charset="0"/>
            </a:rPr>
            <a:t>November 2024</a:t>
          </a:r>
        </a:p>
      </dgm:t>
    </dgm:pt>
    <dgm:pt modelId="{94D1ECEE-7B6A-41B1-AD76-DCA9BFBB895A}" type="parTrans" cxnId="{0FC47122-9F2D-40CB-B8BD-BA5D39BDAF48}">
      <dgm:prSet/>
      <dgm:spPr/>
      <dgm:t>
        <a:bodyPr/>
        <a:lstStyle/>
        <a:p>
          <a:endParaRPr lang="en-US"/>
        </a:p>
      </dgm:t>
    </dgm:pt>
    <dgm:pt modelId="{CDEBA6F8-6FBA-45A8-8988-67382D73A049}" type="sibTrans" cxnId="{0FC47122-9F2D-40CB-B8BD-BA5D39BDAF48}">
      <dgm:prSet/>
      <dgm:spPr/>
      <dgm:t>
        <a:bodyPr/>
        <a:lstStyle/>
        <a:p>
          <a:endParaRPr lang="en-US"/>
        </a:p>
      </dgm:t>
    </dgm:pt>
    <dgm:pt modelId="{9A652281-E173-4F6F-8572-074C8EA4177E}">
      <dgm:prSet phldrT="[Text]"/>
      <dgm:spPr>
        <a:solidFill>
          <a:schemeClr val="accent6">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rtl="0"/>
          <a:r>
            <a:rPr lang="en-US">
              <a:latin typeface="Century Gothic" panose="020B0502020202020204" pitchFamily="34" charset="0"/>
            </a:rPr>
            <a:t>January 2025</a:t>
          </a:r>
        </a:p>
      </dgm:t>
    </dgm:pt>
    <dgm:pt modelId="{6ACD092B-0DC0-49B3-99AA-7507AFB81FDA}" type="parTrans" cxnId="{07B45C14-EF34-439D-8150-8C03472A6565}">
      <dgm:prSet/>
      <dgm:spPr/>
      <dgm:t>
        <a:bodyPr/>
        <a:lstStyle/>
        <a:p>
          <a:endParaRPr lang="en-US"/>
        </a:p>
      </dgm:t>
    </dgm:pt>
    <dgm:pt modelId="{D577AF62-28C1-40FD-A91E-FB6A8F33453C}" type="sibTrans" cxnId="{07B45C14-EF34-439D-8150-8C03472A6565}">
      <dgm:prSet/>
      <dgm:spPr/>
      <dgm:t>
        <a:bodyPr/>
        <a:lstStyle/>
        <a:p>
          <a:endParaRPr lang="en-US"/>
        </a:p>
      </dgm:t>
    </dgm:pt>
    <dgm:pt modelId="{773F84EF-66E4-41F3-BD32-9158EF34ABC5}">
      <dgm:prSet phldrT="[Text]"/>
      <dgm:spPr>
        <a:solidFill>
          <a:schemeClr val="accent6">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rtl="0"/>
          <a:r>
            <a:rPr lang="en-US">
              <a:latin typeface="Century Gothic" panose="020B0502020202020204" pitchFamily="34" charset="0"/>
            </a:rPr>
            <a:t>February 2025</a:t>
          </a:r>
        </a:p>
      </dgm:t>
    </dgm:pt>
    <dgm:pt modelId="{B8A0FB82-984E-4645-80A6-9BDEAE7BD084}" type="parTrans" cxnId="{A1A278F9-CB48-4171-A484-2382C7E78306}">
      <dgm:prSet/>
      <dgm:spPr/>
      <dgm:t>
        <a:bodyPr/>
        <a:lstStyle/>
        <a:p>
          <a:endParaRPr lang="en-US"/>
        </a:p>
      </dgm:t>
    </dgm:pt>
    <dgm:pt modelId="{137B9205-F617-4C14-8BA5-8948F315B2D4}" type="sibTrans" cxnId="{A1A278F9-CB48-4171-A484-2382C7E78306}">
      <dgm:prSet/>
      <dgm:spPr/>
      <dgm:t>
        <a:bodyPr/>
        <a:lstStyle/>
        <a:p>
          <a:endParaRPr lang="en-US"/>
        </a:p>
      </dgm:t>
    </dgm:pt>
    <dgm:pt modelId="{D13FDB62-BB48-4B09-A143-DC9D82800560}">
      <dgm:prSet phldrT="[Text]"/>
      <dgm:spPr>
        <a:solidFill>
          <a:schemeClr val="accent6">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rtl="0"/>
          <a:r>
            <a:rPr lang="en-US">
              <a:latin typeface="Century Gothic" panose="020B0502020202020204" pitchFamily="34" charset="0"/>
            </a:rPr>
            <a:t>September 2024</a:t>
          </a:r>
        </a:p>
      </dgm:t>
    </dgm:pt>
    <dgm:pt modelId="{6E7866E3-D13B-4B63-85E1-7A524F468DD3}" type="parTrans" cxnId="{41D76DD1-DFAE-4279-85BC-AC53EBFAB13B}">
      <dgm:prSet/>
      <dgm:spPr/>
      <dgm:t>
        <a:bodyPr/>
        <a:lstStyle/>
        <a:p>
          <a:endParaRPr lang="en-US"/>
        </a:p>
      </dgm:t>
    </dgm:pt>
    <dgm:pt modelId="{F0591DED-A5F2-45BD-B768-4B7C54012612}" type="sibTrans" cxnId="{41D76DD1-DFAE-4279-85BC-AC53EBFAB13B}">
      <dgm:prSet/>
      <dgm:spPr/>
      <dgm:t>
        <a:bodyPr/>
        <a:lstStyle/>
        <a:p>
          <a:endParaRPr lang="en-US"/>
        </a:p>
      </dgm:t>
    </dgm:pt>
    <dgm:pt modelId="{E51F5E0D-0CE9-4C5A-9AB3-8169EBF20033}">
      <dgm:prSet phldrT="[Text]"/>
      <dgm:spPr>
        <a:solidFill>
          <a:schemeClr val="accent6">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rtl="0"/>
          <a:r>
            <a:rPr lang="en-US">
              <a:latin typeface="Century Gothic" panose="020B0502020202020204" pitchFamily="34" charset="0"/>
            </a:rPr>
            <a:t>December 2024</a:t>
          </a:r>
        </a:p>
      </dgm:t>
    </dgm:pt>
    <dgm:pt modelId="{346580FD-BFF2-4F53-9A27-60CAD9B84FA7}" type="parTrans" cxnId="{B8F1AF85-4D4A-4EFD-975C-294B46E85651}">
      <dgm:prSet/>
      <dgm:spPr/>
      <dgm:t>
        <a:bodyPr/>
        <a:lstStyle/>
        <a:p>
          <a:endParaRPr lang="en-US"/>
        </a:p>
      </dgm:t>
    </dgm:pt>
    <dgm:pt modelId="{0233CDEB-F2A5-4C09-88EA-8BBA38637A7D}" type="sibTrans" cxnId="{B8F1AF85-4D4A-4EFD-975C-294B46E85651}">
      <dgm:prSet/>
      <dgm:spPr/>
      <dgm:t>
        <a:bodyPr/>
        <a:lstStyle/>
        <a:p>
          <a:endParaRPr lang="en-US"/>
        </a:p>
      </dgm:t>
    </dgm:pt>
    <dgm:pt modelId="{69C8490D-9E3D-4444-AE62-FE62E6DE31AB}">
      <dgm:prSet phldrT="[Text]"/>
      <dgm:spPr>
        <a:solidFill>
          <a:schemeClr val="accent6">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rtl="0"/>
          <a:r>
            <a:rPr lang="en-US">
              <a:latin typeface="Century Gothic" panose="020B0502020202020204" pitchFamily="34" charset="0"/>
            </a:rPr>
            <a:t>March 2025</a:t>
          </a:r>
        </a:p>
      </dgm:t>
    </dgm:pt>
    <dgm:pt modelId="{9350B0EF-2F14-463A-9900-1E12CCD7529E}" type="parTrans" cxnId="{74831BE9-03DE-4AC0-85C0-9014EF9E6CD9}">
      <dgm:prSet/>
      <dgm:spPr/>
      <dgm:t>
        <a:bodyPr/>
        <a:lstStyle/>
        <a:p>
          <a:endParaRPr lang="en-US"/>
        </a:p>
      </dgm:t>
    </dgm:pt>
    <dgm:pt modelId="{91DA2393-6390-455A-BCA4-75628D3E514F}" type="sibTrans" cxnId="{74831BE9-03DE-4AC0-85C0-9014EF9E6CD9}">
      <dgm:prSet/>
      <dgm:spPr/>
      <dgm:t>
        <a:bodyPr/>
        <a:lstStyle/>
        <a:p>
          <a:endParaRPr lang="en-US"/>
        </a:p>
      </dgm:t>
    </dgm:pt>
    <dgm:pt modelId="{2026A097-9AE5-44F4-8805-486E91765F27}" type="pres">
      <dgm:prSet presAssocID="{14BCAB70-FBD4-41D5-A8F3-2AE41272DCD6}" presName="Name0" presStyleCnt="0">
        <dgm:presLayoutVars>
          <dgm:dir/>
          <dgm:animLvl val="lvl"/>
          <dgm:resizeHandles val="exact"/>
        </dgm:presLayoutVars>
      </dgm:prSet>
      <dgm:spPr/>
    </dgm:pt>
    <dgm:pt modelId="{425EAB30-E489-4F53-B7EF-D4F80CD455C5}" type="pres">
      <dgm:prSet presAssocID="{71F7EDE9-1C98-4172-A99B-BCCB078EE9C9}" presName="parTxOnly" presStyleLbl="node1" presStyleIdx="0" presStyleCnt="9">
        <dgm:presLayoutVars>
          <dgm:chMax val="0"/>
          <dgm:chPref val="0"/>
          <dgm:bulletEnabled val="1"/>
        </dgm:presLayoutVars>
      </dgm:prSet>
      <dgm:spPr/>
    </dgm:pt>
    <dgm:pt modelId="{F7E9EFA8-3167-47A6-A280-FB9863C4F6AD}" type="pres">
      <dgm:prSet presAssocID="{C73CB9DB-1597-4968-80AB-27CF3CC44D1C}" presName="parTxOnlySpace" presStyleCnt="0"/>
      <dgm:spPr/>
    </dgm:pt>
    <dgm:pt modelId="{ED1B90EA-04DF-46D4-8886-49DB50D8166D}" type="pres">
      <dgm:prSet presAssocID="{0870AC98-D425-4F68-BB15-E829388554A4}" presName="parTxOnly" presStyleLbl="node1" presStyleIdx="1" presStyleCnt="9">
        <dgm:presLayoutVars>
          <dgm:chMax val="0"/>
          <dgm:chPref val="0"/>
          <dgm:bulletEnabled val="1"/>
        </dgm:presLayoutVars>
      </dgm:prSet>
      <dgm:spPr/>
    </dgm:pt>
    <dgm:pt modelId="{FC238680-9EE5-450D-9E1A-01B1E83FB227}" type="pres">
      <dgm:prSet presAssocID="{842EA7AA-B734-4B19-A289-E14E711340DB}" presName="parTxOnlySpace" presStyleCnt="0"/>
      <dgm:spPr/>
    </dgm:pt>
    <dgm:pt modelId="{C80F5A44-FD6D-4EB0-906C-4249E498EAEF}" type="pres">
      <dgm:prSet presAssocID="{D13FDB62-BB48-4B09-A143-DC9D82800560}" presName="parTxOnly" presStyleLbl="node1" presStyleIdx="2" presStyleCnt="9">
        <dgm:presLayoutVars>
          <dgm:chMax val="0"/>
          <dgm:chPref val="0"/>
          <dgm:bulletEnabled val="1"/>
        </dgm:presLayoutVars>
      </dgm:prSet>
      <dgm:spPr/>
    </dgm:pt>
    <dgm:pt modelId="{A6D40C9A-ACBD-4265-B38B-3E27A282AD4B}" type="pres">
      <dgm:prSet presAssocID="{F0591DED-A5F2-45BD-B768-4B7C54012612}" presName="parTxOnlySpace" presStyleCnt="0"/>
      <dgm:spPr/>
    </dgm:pt>
    <dgm:pt modelId="{D01A4DE2-69CC-4FA2-9681-B1EB70E7EE18}" type="pres">
      <dgm:prSet presAssocID="{0319AF00-6107-4741-963B-20361C7434F3}" presName="parTxOnly" presStyleLbl="node1" presStyleIdx="3" presStyleCnt="9">
        <dgm:presLayoutVars>
          <dgm:chMax val="0"/>
          <dgm:chPref val="0"/>
          <dgm:bulletEnabled val="1"/>
        </dgm:presLayoutVars>
      </dgm:prSet>
      <dgm:spPr/>
    </dgm:pt>
    <dgm:pt modelId="{04883828-A5D5-411B-9E3E-1D397BECFE0A}" type="pres">
      <dgm:prSet presAssocID="{AEFB132E-79F9-4552-BFA4-6E46E34BEC53}" presName="parTxOnlySpace" presStyleCnt="0"/>
      <dgm:spPr/>
    </dgm:pt>
    <dgm:pt modelId="{9280240C-2951-4D94-B96F-43D6E108E590}" type="pres">
      <dgm:prSet presAssocID="{1492BB13-8188-4664-A428-F7A508833295}" presName="parTxOnly" presStyleLbl="node1" presStyleIdx="4" presStyleCnt="9">
        <dgm:presLayoutVars>
          <dgm:chMax val="0"/>
          <dgm:chPref val="0"/>
          <dgm:bulletEnabled val="1"/>
        </dgm:presLayoutVars>
      </dgm:prSet>
      <dgm:spPr/>
    </dgm:pt>
    <dgm:pt modelId="{4A89ED10-8CDC-4D6B-B582-C37AAF65BB8C}" type="pres">
      <dgm:prSet presAssocID="{CDEBA6F8-6FBA-45A8-8988-67382D73A049}" presName="parTxOnlySpace" presStyleCnt="0"/>
      <dgm:spPr/>
    </dgm:pt>
    <dgm:pt modelId="{01FDC178-FFE0-4081-AEB5-53E0480D70C4}" type="pres">
      <dgm:prSet presAssocID="{E51F5E0D-0CE9-4C5A-9AB3-8169EBF20033}" presName="parTxOnly" presStyleLbl="node1" presStyleIdx="5" presStyleCnt="9">
        <dgm:presLayoutVars>
          <dgm:chMax val="0"/>
          <dgm:chPref val="0"/>
          <dgm:bulletEnabled val="1"/>
        </dgm:presLayoutVars>
      </dgm:prSet>
      <dgm:spPr/>
    </dgm:pt>
    <dgm:pt modelId="{DFD5C70C-5E18-4B53-8766-B9F9F307E172}" type="pres">
      <dgm:prSet presAssocID="{0233CDEB-F2A5-4C09-88EA-8BBA38637A7D}" presName="parTxOnlySpace" presStyleCnt="0"/>
      <dgm:spPr/>
    </dgm:pt>
    <dgm:pt modelId="{103EA279-DF1E-438B-9ED9-8830681C74F7}" type="pres">
      <dgm:prSet presAssocID="{9A652281-E173-4F6F-8572-074C8EA4177E}" presName="parTxOnly" presStyleLbl="node1" presStyleIdx="6" presStyleCnt="9">
        <dgm:presLayoutVars>
          <dgm:chMax val="0"/>
          <dgm:chPref val="0"/>
          <dgm:bulletEnabled val="1"/>
        </dgm:presLayoutVars>
      </dgm:prSet>
      <dgm:spPr/>
    </dgm:pt>
    <dgm:pt modelId="{63F2520F-2FD8-41A7-A035-395E0EAFF9B3}" type="pres">
      <dgm:prSet presAssocID="{D577AF62-28C1-40FD-A91E-FB6A8F33453C}" presName="parTxOnlySpace" presStyleCnt="0"/>
      <dgm:spPr/>
    </dgm:pt>
    <dgm:pt modelId="{DF5A207D-77CE-4033-901D-6F6633BCC0A3}" type="pres">
      <dgm:prSet presAssocID="{773F84EF-66E4-41F3-BD32-9158EF34ABC5}" presName="parTxOnly" presStyleLbl="node1" presStyleIdx="7" presStyleCnt="9">
        <dgm:presLayoutVars>
          <dgm:chMax val="0"/>
          <dgm:chPref val="0"/>
          <dgm:bulletEnabled val="1"/>
        </dgm:presLayoutVars>
      </dgm:prSet>
      <dgm:spPr/>
    </dgm:pt>
    <dgm:pt modelId="{EB40647D-9C40-411F-8959-E9DD220E8E54}" type="pres">
      <dgm:prSet presAssocID="{137B9205-F617-4C14-8BA5-8948F315B2D4}" presName="parTxOnlySpace" presStyleCnt="0"/>
      <dgm:spPr/>
    </dgm:pt>
    <dgm:pt modelId="{D09926E7-0B72-4B66-9AE5-72EA65247407}" type="pres">
      <dgm:prSet presAssocID="{69C8490D-9E3D-4444-AE62-FE62E6DE31AB}" presName="parTxOnly" presStyleLbl="node1" presStyleIdx="8" presStyleCnt="9">
        <dgm:presLayoutVars>
          <dgm:chMax val="0"/>
          <dgm:chPref val="0"/>
          <dgm:bulletEnabled val="1"/>
        </dgm:presLayoutVars>
      </dgm:prSet>
      <dgm:spPr/>
    </dgm:pt>
  </dgm:ptLst>
  <dgm:cxnLst>
    <dgm:cxn modelId="{0B022609-57CB-497A-9705-2A469F645231}" srcId="{14BCAB70-FBD4-41D5-A8F3-2AE41272DCD6}" destId="{0319AF00-6107-4741-963B-20361C7434F3}" srcOrd="3" destOrd="0" parTransId="{CE3856F4-D260-47E5-9DBA-E137C2E6F32E}" sibTransId="{AEFB132E-79F9-4552-BFA4-6E46E34BEC53}"/>
    <dgm:cxn modelId="{07B45C14-EF34-439D-8150-8C03472A6565}" srcId="{14BCAB70-FBD4-41D5-A8F3-2AE41272DCD6}" destId="{9A652281-E173-4F6F-8572-074C8EA4177E}" srcOrd="6" destOrd="0" parTransId="{6ACD092B-0DC0-49B3-99AA-7507AFB81FDA}" sibTransId="{D577AF62-28C1-40FD-A91E-FB6A8F33453C}"/>
    <dgm:cxn modelId="{27936214-C514-4CC2-8250-46AB385269A8}" type="presOf" srcId="{0319AF00-6107-4741-963B-20361C7434F3}" destId="{D01A4DE2-69CC-4FA2-9681-B1EB70E7EE18}" srcOrd="0" destOrd="0" presId="urn:microsoft.com/office/officeart/2005/8/layout/chevron1"/>
    <dgm:cxn modelId="{0FC47122-9F2D-40CB-B8BD-BA5D39BDAF48}" srcId="{14BCAB70-FBD4-41D5-A8F3-2AE41272DCD6}" destId="{1492BB13-8188-4664-A428-F7A508833295}" srcOrd="4" destOrd="0" parTransId="{94D1ECEE-7B6A-41B1-AD76-DCA9BFBB895A}" sibTransId="{CDEBA6F8-6FBA-45A8-8988-67382D73A049}"/>
    <dgm:cxn modelId="{1CD48C27-6488-4F4F-98E1-953C232B5B51}" type="presOf" srcId="{14BCAB70-FBD4-41D5-A8F3-2AE41272DCD6}" destId="{2026A097-9AE5-44F4-8805-486E91765F27}" srcOrd="0" destOrd="0" presId="urn:microsoft.com/office/officeart/2005/8/layout/chevron1"/>
    <dgm:cxn modelId="{842A8F28-30C5-48EE-84FB-7DC751CE91AF}" type="presOf" srcId="{1492BB13-8188-4664-A428-F7A508833295}" destId="{9280240C-2951-4D94-B96F-43D6E108E590}" srcOrd="0" destOrd="0" presId="urn:microsoft.com/office/officeart/2005/8/layout/chevron1"/>
    <dgm:cxn modelId="{2D5CFD2E-7C49-41DC-9752-1CAF794E0E67}" type="presOf" srcId="{D13FDB62-BB48-4B09-A143-DC9D82800560}" destId="{C80F5A44-FD6D-4EB0-906C-4249E498EAEF}" srcOrd="0" destOrd="0" presId="urn:microsoft.com/office/officeart/2005/8/layout/chevron1"/>
    <dgm:cxn modelId="{BCC11E47-CC0C-4597-A037-E925DE6B6952}" type="presOf" srcId="{69C8490D-9E3D-4444-AE62-FE62E6DE31AB}" destId="{D09926E7-0B72-4B66-9AE5-72EA65247407}" srcOrd="0" destOrd="0" presId="urn:microsoft.com/office/officeart/2005/8/layout/chevron1"/>
    <dgm:cxn modelId="{B8F1AF85-4D4A-4EFD-975C-294B46E85651}" srcId="{14BCAB70-FBD4-41D5-A8F3-2AE41272DCD6}" destId="{E51F5E0D-0CE9-4C5A-9AB3-8169EBF20033}" srcOrd="5" destOrd="0" parTransId="{346580FD-BFF2-4F53-9A27-60CAD9B84FA7}" sibTransId="{0233CDEB-F2A5-4C09-88EA-8BBA38637A7D}"/>
    <dgm:cxn modelId="{AADA92A2-BF1D-4D4C-BE14-979B28A57EC3}" type="presOf" srcId="{E51F5E0D-0CE9-4C5A-9AB3-8169EBF20033}" destId="{01FDC178-FFE0-4081-AEB5-53E0480D70C4}" srcOrd="0" destOrd="0" presId="urn:microsoft.com/office/officeart/2005/8/layout/chevron1"/>
    <dgm:cxn modelId="{C8DBEBA6-1A33-478D-A3D9-5A7DCA4B8A36}" type="presOf" srcId="{0870AC98-D425-4F68-BB15-E829388554A4}" destId="{ED1B90EA-04DF-46D4-8886-49DB50D8166D}" srcOrd="0" destOrd="0" presId="urn:microsoft.com/office/officeart/2005/8/layout/chevron1"/>
    <dgm:cxn modelId="{709B5BB6-564F-48A1-84E3-00BBC4B03E88}" type="presOf" srcId="{773F84EF-66E4-41F3-BD32-9158EF34ABC5}" destId="{DF5A207D-77CE-4033-901D-6F6633BCC0A3}" srcOrd="0" destOrd="0" presId="urn:microsoft.com/office/officeart/2005/8/layout/chevron1"/>
    <dgm:cxn modelId="{CE585AD0-EA92-46EC-92D8-BA5669797EC7}" srcId="{14BCAB70-FBD4-41D5-A8F3-2AE41272DCD6}" destId="{0870AC98-D425-4F68-BB15-E829388554A4}" srcOrd="1" destOrd="0" parTransId="{ED05A8B6-BCAB-46A6-A512-4695143B5130}" sibTransId="{842EA7AA-B734-4B19-A289-E14E711340DB}"/>
    <dgm:cxn modelId="{41D76DD1-DFAE-4279-85BC-AC53EBFAB13B}" srcId="{14BCAB70-FBD4-41D5-A8F3-2AE41272DCD6}" destId="{D13FDB62-BB48-4B09-A143-DC9D82800560}" srcOrd="2" destOrd="0" parTransId="{6E7866E3-D13B-4B63-85E1-7A524F468DD3}" sibTransId="{F0591DED-A5F2-45BD-B768-4B7C54012612}"/>
    <dgm:cxn modelId="{1340C1D3-5498-4902-8653-DE9F36E619EC}" srcId="{14BCAB70-FBD4-41D5-A8F3-2AE41272DCD6}" destId="{71F7EDE9-1C98-4172-A99B-BCCB078EE9C9}" srcOrd="0" destOrd="0" parTransId="{F53C4BF2-78E8-4CE7-BAFB-E513AD54F7D7}" sibTransId="{C73CB9DB-1597-4968-80AB-27CF3CC44D1C}"/>
    <dgm:cxn modelId="{B3478FE6-3C4E-420D-AD55-17FE4B4ECBF9}" type="presOf" srcId="{9A652281-E173-4F6F-8572-074C8EA4177E}" destId="{103EA279-DF1E-438B-9ED9-8830681C74F7}" srcOrd="0" destOrd="0" presId="urn:microsoft.com/office/officeart/2005/8/layout/chevron1"/>
    <dgm:cxn modelId="{56BC93E7-29B0-4F48-BCDB-14BC3D841840}" type="presOf" srcId="{71F7EDE9-1C98-4172-A99B-BCCB078EE9C9}" destId="{425EAB30-E489-4F53-B7EF-D4F80CD455C5}" srcOrd="0" destOrd="0" presId="urn:microsoft.com/office/officeart/2005/8/layout/chevron1"/>
    <dgm:cxn modelId="{74831BE9-03DE-4AC0-85C0-9014EF9E6CD9}" srcId="{14BCAB70-FBD4-41D5-A8F3-2AE41272DCD6}" destId="{69C8490D-9E3D-4444-AE62-FE62E6DE31AB}" srcOrd="8" destOrd="0" parTransId="{9350B0EF-2F14-463A-9900-1E12CCD7529E}" sibTransId="{91DA2393-6390-455A-BCA4-75628D3E514F}"/>
    <dgm:cxn modelId="{A1A278F9-CB48-4171-A484-2382C7E78306}" srcId="{14BCAB70-FBD4-41D5-A8F3-2AE41272DCD6}" destId="{773F84EF-66E4-41F3-BD32-9158EF34ABC5}" srcOrd="7" destOrd="0" parTransId="{B8A0FB82-984E-4645-80A6-9BDEAE7BD084}" sibTransId="{137B9205-F617-4C14-8BA5-8948F315B2D4}"/>
    <dgm:cxn modelId="{2BB961F3-535B-4B66-8D65-90EBA4B06B97}" type="presParOf" srcId="{2026A097-9AE5-44F4-8805-486E91765F27}" destId="{425EAB30-E489-4F53-B7EF-D4F80CD455C5}" srcOrd="0" destOrd="0" presId="urn:microsoft.com/office/officeart/2005/8/layout/chevron1"/>
    <dgm:cxn modelId="{5E924535-E994-41B9-979A-A9E8BAFBA111}" type="presParOf" srcId="{2026A097-9AE5-44F4-8805-486E91765F27}" destId="{F7E9EFA8-3167-47A6-A280-FB9863C4F6AD}" srcOrd="1" destOrd="0" presId="urn:microsoft.com/office/officeart/2005/8/layout/chevron1"/>
    <dgm:cxn modelId="{B8DC5A29-C4DF-40DE-B5C6-0CAE5CCFA96C}" type="presParOf" srcId="{2026A097-9AE5-44F4-8805-486E91765F27}" destId="{ED1B90EA-04DF-46D4-8886-49DB50D8166D}" srcOrd="2" destOrd="0" presId="urn:microsoft.com/office/officeart/2005/8/layout/chevron1"/>
    <dgm:cxn modelId="{1A0236C8-DF38-4DD4-8923-3CBA33213DA0}" type="presParOf" srcId="{2026A097-9AE5-44F4-8805-486E91765F27}" destId="{FC238680-9EE5-450D-9E1A-01B1E83FB227}" srcOrd="3" destOrd="0" presId="urn:microsoft.com/office/officeart/2005/8/layout/chevron1"/>
    <dgm:cxn modelId="{7322B008-B9F7-49C9-AC64-C8F3411625D4}" type="presParOf" srcId="{2026A097-9AE5-44F4-8805-486E91765F27}" destId="{C80F5A44-FD6D-4EB0-906C-4249E498EAEF}" srcOrd="4" destOrd="0" presId="urn:microsoft.com/office/officeart/2005/8/layout/chevron1"/>
    <dgm:cxn modelId="{BA709454-CD1D-45E8-A9DD-270C05C6554F}" type="presParOf" srcId="{2026A097-9AE5-44F4-8805-486E91765F27}" destId="{A6D40C9A-ACBD-4265-B38B-3E27A282AD4B}" srcOrd="5" destOrd="0" presId="urn:microsoft.com/office/officeart/2005/8/layout/chevron1"/>
    <dgm:cxn modelId="{60C8B6BE-AB84-4A03-8822-F2DBB0F6CA95}" type="presParOf" srcId="{2026A097-9AE5-44F4-8805-486E91765F27}" destId="{D01A4DE2-69CC-4FA2-9681-B1EB70E7EE18}" srcOrd="6" destOrd="0" presId="urn:microsoft.com/office/officeart/2005/8/layout/chevron1"/>
    <dgm:cxn modelId="{00E3BE97-E994-4B6D-8CED-CCD63C3E629A}" type="presParOf" srcId="{2026A097-9AE5-44F4-8805-486E91765F27}" destId="{04883828-A5D5-411B-9E3E-1D397BECFE0A}" srcOrd="7" destOrd="0" presId="urn:microsoft.com/office/officeart/2005/8/layout/chevron1"/>
    <dgm:cxn modelId="{C22A0C55-4D10-43CF-9BA5-8ED2C255250A}" type="presParOf" srcId="{2026A097-9AE5-44F4-8805-486E91765F27}" destId="{9280240C-2951-4D94-B96F-43D6E108E590}" srcOrd="8" destOrd="0" presId="urn:microsoft.com/office/officeart/2005/8/layout/chevron1"/>
    <dgm:cxn modelId="{91F75FE5-DD04-4B50-96E0-FA2ECE1E0F2F}" type="presParOf" srcId="{2026A097-9AE5-44F4-8805-486E91765F27}" destId="{4A89ED10-8CDC-4D6B-B582-C37AAF65BB8C}" srcOrd="9" destOrd="0" presId="urn:microsoft.com/office/officeart/2005/8/layout/chevron1"/>
    <dgm:cxn modelId="{517A8DD2-66DC-4C03-A087-7C3F073D0A7C}" type="presParOf" srcId="{2026A097-9AE5-44F4-8805-486E91765F27}" destId="{01FDC178-FFE0-4081-AEB5-53E0480D70C4}" srcOrd="10" destOrd="0" presId="urn:microsoft.com/office/officeart/2005/8/layout/chevron1"/>
    <dgm:cxn modelId="{69B58059-878A-4F12-80E2-02E308083B58}" type="presParOf" srcId="{2026A097-9AE5-44F4-8805-486E91765F27}" destId="{DFD5C70C-5E18-4B53-8766-B9F9F307E172}" srcOrd="11" destOrd="0" presId="urn:microsoft.com/office/officeart/2005/8/layout/chevron1"/>
    <dgm:cxn modelId="{04E71D87-27E8-4237-A1F1-DC5C47E79DE0}" type="presParOf" srcId="{2026A097-9AE5-44F4-8805-486E91765F27}" destId="{103EA279-DF1E-438B-9ED9-8830681C74F7}" srcOrd="12" destOrd="0" presId="urn:microsoft.com/office/officeart/2005/8/layout/chevron1"/>
    <dgm:cxn modelId="{F4F30C2C-9AC8-4683-9ED3-231D261B9DF0}" type="presParOf" srcId="{2026A097-9AE5-44F4-8805-486E91765F27}" destId="{63F2520F-2FD8-41A7-A035-395E0EAFF9B3}" srcOrd="13" destOrd="0" presId="urn:microsoft.com/office/officeart/2005/8/layout/chevron1"/>
    <dgm:cxn modelId="{61E2D5F5-D984-4CC1-A447-2493991660A9}" type="presParOf" srcId="{2026A097-9AE5-44F4-8805-486E91765F27}" destId="{DF5A207D-77CE-4033-901D-6F6633BCC0A3}" srcOrd="14" destOrd="0" presId="urn:microsoft.com/office/officeart/2005/8/layout/chevron1"/>
    <dgm:cxn modelId="{90EE8844-E7A2-454C-9656-9FA85E7148BA}" type="presParOf" srcId="{2026A097-9AE5-44F4-8805-486E91765F27}" destId="{EB40647D-9C40-411F-8959-E9DD220E8E54}" srcOrd="15" destOrd="0" presId="urn:microsoft.com/office/officeart/2005/8/layout/chevron1"/>
    <dgm:cxn modelId="{0E5FCADF-65C3-435B-B9F6-A47D6E8306E9}" type="presParOf" srcId="{2026A097-9AE5-44F4-8805-486E91765F27}" destId="{D09926E7-0B72-4B66-9AE5-72EA65247407}" srcOrd="16"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5EAB30-E489-4F53-B7EF-D4F80CD455C5}">
      <dsp:nvSpPr>
        <dsp:cNvPr id="0" name=""/>
        <dsp:cNvSpPr/>
      </dsp:nvSpPr>
      <dsp:spPr>
        <a:xfrm>
          <a:off x="139" y="0"/>
          <a:ext cx="1391809" cy="486511"/>
        </a:xfrm>
        <a:prstGeom prst="chevron">
          <a:avLst/>
        </a:prstGeom>
        <a:solidFill>
          <a:schemeClr val="accent6">
            <a:lumMod val="60000"/>
            <a:lumOff val="40000"/>
          </a:schemeClr>
        </a:solidFill>
        <a:ln>
          <a:no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2">
          <a:scrgbClr r="0" g="0" b="0"/>
        </a:fillRef>
        <a:effectRef idx="1">
          <a:scrgbClr r="0" g="0" b="0"/>
        </a:effectRef>
        <a:fontRef idx="minor">
          <a:schemeClr val="dk1"/>
        </a:fontRef>
      </dsp:style>
      <dsp:txBody>
        <a:bodyPr spcFirstLastPara="0" vert="horz" wrap="square" lIns="48006" tIns="16002" rIns="16002" bIns="16002" numCol="1" spcCol="1270" anchor="ctr" anchorCtr="0">
          <a:noAutofit/>
        </a:bodyPr>
        <a:lstStyle/>
        <a:p>
          <a:pPr marL="0" lvl="0" indent="0" algn="ctr" defTabSz="533400" rtl="0">
            <a:lnSpc>
              <a:spcPct val="90000"/>
            </a:lnSpc>
            <a:spcBef>
              <a:spcPct val="0"/>
            </a:spcBef>
            <a:spcAft>
              <a:spcPct val="35000"/>
            </a:spcAft>
            <a:buNone/>
          </a:pPr>
          <a:r>
            <a:rPr lang="en-US" sz="1200" kern="1200">
              <a:latin typeface="Century Gothic" panose="020B0502020202020204" pitchFamily="34" charset="0"/>
            </a:rPr>
            <a:t>July 2024</a:t>
          </a:r>
        </a:p>
      </dsp:txBody>
      <dsp:txXfrm>
        <a:off x="243395" y="0"/>
        <a:ext cx="905298" cy="486511"/>
      </dsp:txXfrm>
    </dsp:sp>
    <dsp:sp modelId="{ED1B90EA-04DF-46D4-8886-49DB50D8166D}">
      <dsp:nvSpPr>
        <dsp:cNvPr id="0" name=""/>
        <dsp:cNvSpPr/>
      </dsp:nvSpPr>
      <dsp:spPr>
        <a:xfrm>
          <a:off x="1252768" y="0"/>
          <a:ext cx="1391809" cy="486511"/>
        </a:xfrm>
        <a:prstGeom prst="chevron">
          <a:avLst/>
        </a:prstGeom>
        <a:solidFill>
          <a:schemeClr val="accent6">
            <a:lumMod val="60000"/>
            <a:lumOff val="40000"/>
          </a:schemeClr>
        </a:solidFill>
        <a:ln>
          <a:no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2">
          <a:scrgbClr r="0" g="0" b="0"/>
        </a:fillRef>
        <a:effectRef idx="1">
          <a:scrgbClr r="0" g="0" b="0"/>
        </a:effectRef>
        <a:fontRef idx="minor">
          <a:schemeClr val="dk1"/>
        </a:fontRef>
      </dsp:style>
      <dsp:txBody>
        <a:bodyPr spcFirstLastPara="0" vert="horz" wrap="square" lIns="48006" tIns="16002" rIns="16002" bIns="16002" numCol="1" spcCol="1270" anchor="ctr" anchorCtr="0">
          <a:noAutofit/>
        </a:bodyPr>
        <a:lstStyle/>
        <a:p>
          <a:pPr marL="0" lvl="0" indent="0" algn="ctr" defTabSz="533400" rtl="0">
            <a:lnSpc>
              <a:spcPct val="90000"/>
            </a:lnSpc>
            <a:spcBef>
              <a:spcPct val="0"/>
            </a:spcBef>
            <a:spcAft>
              <a:spcPct val="35000"/>
            </a:spcAft>
            <a:buNone/>
          </a:pPr>
          <a:r>
            <a:rPr lang="en-US" sz="1200" kern="1200">
              <a:latin typeface="Century Gothic" panose="020B0502020202020204" pitchFamily="34" charset="0"/>
            </a:rPr>
            <a:t>August 2024</a:t>
          </a:r>
        </a:p>
      </dsp:txBody>
      <dsp:txXfrm>
        <a:off x="1496024" y="0"/>
        <a:ext cx="905298" cy="486511"/>
      </dsp:txXfrm>
    </dsp:sp>
    <dsp:sp modelId="{C80F5A44-FD6D-4EB0-906C-4249E498EAEF}">
      <dsp:nvSpPr>
        <dsp:cNvPr id="0" name=""/>
        <dsp:cNvSpPr/>
      </dsp:nvSpPr>
      <dsp:spPr>
        <a:xfrm>
          <a:off x="2505397" y="0"/>
          <a:ext cx="1391809" cy="486511"/>
        </a:xfrm>
        <a:prstGeom prst="chevron">
          <a:avLst/>
        </a:prstGeom>
        <a:solidFill>
          <a:schemeClr val="accent6">
            <a:lumMod val="60000"/>
            <a:lumOff val="40000"/>
          </a:schemeClr>
        </a:solidFill>
        <a:ln>
          <a:no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2">
          <a:scrgbClr r="0" g="0" b="0"/>
        </a:fillRef>
        <a:effectRef idx="1">
          <a:scrgbClr r="0" g="0" b="0"/>
        </a:effectRef>
        <a:fontRef idx="minor">
          <a:schemeClr val="dk1"/>
        </a:fontRef>
      </dsp:style>
      <dsp:txBody>
        <a:bodyPr spcFirstLastPara="0" vert="horz" wrap="square" lIns="48006" tIns="16002" rIns="16002" bIns="16002" numCol="1" spcCol="1270" anchor="ctr" anchorCtr="0">
          <a:noAutofit/>
        </a:bodyPr>
        <a:lstStyle/>
        <a:p>
          <a:pPr marL="0" lvl="0" indent="0" algn="ctr" defTabSz="533400" rtl="0">
            <a:lnSpc>
              <a:spcPct val="90000"/>
            </a:lnSpc>
            <a:spcBef>
              <a:spcPct val="0"/>
            </a:spcBef>
            <a:spcAft>
              <a:spcPct val="35000"/>
            </a:spcAft>
            <a:buNone/>
          </a:pPr>
          <a:r>
            <a:rPr lang="en-US" sz="1200" kern="1200">
              <a:latin typeface="Century Gothic" panose="020B0502020202020204" pitchFamily="34" charset="0"/>
            </a:rPr>
            <a:t>September 2024</a:t>
          </a:r>
        </a:p>
      </dsp:txBody>
      <dsp:txXfrm>
        <a:off x="2748653" y="0"/>
        <a:ext cx="905298" cy="486511"/>
      </dsp:txXfrm>
    </dsp:sp>
    <dsp:sp modelId="{D01A4DE2-69CC-4FA2-9681-B1EB70E7EE18}">
      <dsp:nvSpPr>
        <dsp:cNvPr id="0" name=""/>
        <dsp:cNvSpPr/>
      </dsp:nvSpPr>
      <dsp:spPr>
        <a:xfrm>
          <a:off x="3758026" y="0"/>
          <a:ext cx="1391809" cy="486511"/>
        </a:xfrm>
        <a:prstGeom prst="chevron">
          <a:avLst/>
        </a:prstGeom>
        <a:solidFill>
          <a:schemeClr val="accent6">
            <a:lumMod val="60000"/>
            <a:lumOff val="40000"/>
          </a:schemeClr>
        </a:solidFill>
        <a:ln>
          <a:no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2">
          <a:scrgbClr r="0" g="0" b="0"/>
        </a:fillRef>
        <a:effectRef idx="1">
          <a:scrgbClr r="0" g="0" b="0"/>
        </a:effectRef>
        <a:fontRef idx="minor">
          <a:schemeClr val="dk1"/>
        </a:fontRef>
      </dsp:style>
      <dsp:txBody>
        <a:bodyPr spcFirstLastPara="0" vert="horz" wrap="square" lIns="48006" tIns="16002" rIns="16002" bIns="16002" numCol="1" spcCol="1270" anchor="ctr" anchorCtr="0">
          <a:noAutofit/>
        </a:bodyPr>
        <a:lstStyle/>
        <a:p>
          <a:pPr marL="0" lvl="0" indent="0" algn="ctr" defTabSz="533400" rtl="0">
            <a:lnSpc>
              <a:spcPct val="90000"/>
            </a:lnSpc>
            <a:spcBef>
              <a:spcPct val="0"/>
            </a:spcBef>
            <a:spcAft>
              <a:spcPct val="35000"/>
            </a:spcAft>
            <a:buNone/>
          </a:pPr>
          <a:r>
            <a:rPr lang="en-US" sz="1200" kern="1200">
              <a:latin typeface="Century Gothic" panose="020B0502020202020204" pitchFamily="34" charset="0"/>
            </a:rPr>
            <a:t>October 2024</a:t>
          </a:r>
        </a:p>
      </dsp:txBody>
      <dsp:txXfrm>
        <a:off x="4001282" y="0"/>
        <a:ext cx="905298" cy="486511"/>
      </dsp:txXfrm>
    </dsp:sp>
    <dsp:sp modelId="{9280240C-2951-4D94-B96F-43D6E108E590}">
      <dsp:nvSpPr>
        <dsp:cNvPr id="0" name=""/>
        <dsp:cNvSpPr/>
      </dsp:nvSpPr>
      <dsp:spPr>
        <a:xfrm>
          <a:off x="5010655" y="0"/>
          <a:ext cx="1391809" cy="486511"/>
        </a:xfrm>
        <a:prstGeom prst="chevron">
          <a:avLst/>
        </a:prstGeom>
        <a:solidFill>
          <a:schemeClr val="accent6">
            <a:lumMod val="60000"/>
            <a:lumOff val="40000"/>
          </a:schemeClr>
        </a:solidFill>
        <a:ln>
          <a:no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2">
          <a:scrgbClr r="0" g="0" b="0"/>
        </a:fillRef>
        <a:effectRef idx="1">
          <a:scrgbClr r="0" g="0" b="0"/>
        </a:effectRef>
        <a:fontRef idx="minor">
          <a:schemeClr val="dk1"/>
        </a:fontRef>
      </dsp:style>
      <dsp:txBody>
        <a:bodyPr spcFirstLastPara="0" vert="horz" wrap="square" lIns="48006" tIns="16002" rIns="16002" bIns="16002" numCol="1" spcCol="1270" anchor="ctr" anchorCtr="0">
          <a:noAutofit/>
        </a:bodyPr>
        <a:lstStyle/>
        <a:p>
          <a:pPr marL="0" lvl="0" indent="0" algn="ctr" defTabSz="533400" rtl="0">
            <a:lnSpc>
              <a:spcPct val="90000"/>
            </a:lnSpc>
            <a:spcBef>
              <a:spcPct val="0"/>
            </a:spcBef>
            <a:spcAft>
              <a:spcPct val="35000"/>
            </a:spcAft>
            <a:buNone/>
          </a:pPr>
          <a:r>
            <a:rPr lang="en-US" sz="1200" kern="1200">
              <a:latin typeface="Century Gothic" panose="020B0502020202020204" pitchFamily="34" charset="0"/>
            </a:rPr>
            <a:t>November 2024</a:t>
          </a:r>
        </a:p>
      </dsp:txBody>
      <dsp:txXfrm>
        <a:off x="5253911" y="0"/>
        <a:ext cx="905298" cy="486511"/>
      </dsp:txXfrm>
    </dsp:sp>
    <dsp:sp modelId="{01FDC178-FFE0-4081-AEB5-53E0480D70C4}">
      <dsp:nvSpPr>
        <dsp:cNvPr id="0" name=""/>
        <dsp:cNvSpPr/>
      </dsp:nvSpPr>
      <dsp:spPr>
        <a:xfrm>
          <a:off x="6263283" y="0"/>
          <a:ext cx="1391809" cy="486511"/>
        </a:xfrm>
        <a:prstGeom prst="chevron">
          <a:avLst/>
        </a:prstGeom>
        <a:solidFill>
          <a:schemeClr val="accent6">
            <a:lumMod val="60000"/>
            <a:lumOff val="40000"/>
          </a:schemeClr>
        </a:solidFill>
        <a:ln>
          <a:no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2">
          <a:scrgbClr r="0" g="0" b="0"/>
        </a:fillRef>
        <a:effectRef idx="1">
          <a:scrgbClr r="0" g="0" b="0"/>
        </a:effectRef>
        <a:fontRef idx="minor">
          <a:schemeClr val="dk1"/>
        </a:fontRef>
      </dsp:style>
      <dsp:txBody>
        <a:bodyPr spcFirstLastPara="0" vert="horz" wrap="square" lIns="48006" tIns="16002" rIns="16002" bIns="16002" numCol="1" spcCol="1270" anchor="ctr" anchorCtr="0">
          <a:noAutofit/>
        </a:bodyPr>
        <a:lstStyle/>
        <a:p>
          <a:pPr marL="0" lvl="0" indent="0" algn="ctr" defTabSz="533400" rtl="0">
            <a:lnSpc>
              <a:spcPct val="90000"/>
            </a:lnSpc>
            <a:spcBef>
              <a:spcPct val="0"/>
            </a:spcBef>
            <a:spcAft>
              <a:spcPct val="35000"/>
            </a:spcAft>
            <a:buNone/>
          </a:pPr>
          <a:r>
            <a:rPr lang="en-US" sz="1200" kern="1200">
              <a:latin typeface="Century Gothic" panose="020B0502020202020204" pitchFamily="34" charset="0"/>
            </a:rPr>
            <a:t>December 2024</a:t>
          </a:r>
        </a:p>
      </dsp:txBody>
      <dsp:txXfrm>
        <a:off x="6506539" y="0"/>
        <a:ext cx="905298" cy="486511"/>
      </dsp:txXfrm>
    </dsp:sp>
    <dsp:sp modelId="{103EA279-DF1E-438B-9ED9-8830681C74F7}">
      <dsp:nvSpPr>
        <dsp:cNvPr id="0" name=""/>
        <dsp:cNvSpPr/>
      </dsp:nvSpPr>
      <dsp:spPr>
        <a:xfrm>
          <a:off x="7515912" y="0"/>
          <a:ext cx="1391809" cy="486511"/>
        </a:xfrm>
        <a:prstGeom prst="chevron">
          <a:avLst/>
        </a:prstGeom>
        <a:solidFill>
          <a:schemeClr val="accent6">
            <a:lumMod val="60000"/>
            <a:lumOff val="40000"/>
          </a:schemeClr>
        </a:solidFill>
        <a:ln>
          <a:no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2">
          <a:scrgbClr r="0" g="0" b="0"/>
        </a:fillRef>
        <a:effectRef idx="1">
          <a:scrgbClr r="0" g="0" b="0"/>
        </a:effectRef>
        <a:fontRef idx="minor">
          <a:schemeClr val="dk1"/>
        </a:fontRef>
      </dsp:style>
      <dsp:txBody>
        <a:bodyPr spcFirstLastPara="0" vert="horz" wrap="square" lIns="48006" tIns="16002" rIns="16002" bIns="16002" numCol="1" spcCol="1270" anchor="ctr" anchorCtr="0">
          <a:noAutofit/>
        </a:bodyPr>
        <a:lstStyle/>
        <a:p>
          <a:pPr marL="0" lvl="0" indent="0" algn="ctr" defTabSz="533400" rtl="0">
            <a:lnSpc>
              <a:spcPct val="90000"/>
            </a:lnSpc>
            <a:spcBef>
              <a:spcPct val="0"/>
            </a:spcBef>
            <a:spcAft>
              <a:spcPct val="35000"/>
            </a:spcAft>
            <a:buNone/>
          </a:pPr>
          <a:r>
            <a:rPr lang="en-US" sz="1200" kern="1200">
              <a:latin typeface="Century Gothic" panose="020B0502020202020204" pitchFamily="34" charset="0"/>
            </a:rPr>
            <a:t>January 2025</a:t>
          </a:r>
        </a:p>
      </dsp:txBody>
      <dsp:txXfrm>
        <a:off x="7759168" y="0"/>
        <a:ext cx="905298" cy="486511"/>
      </dsp:txXfrm>
    </dsp:sp>
    <dsp:sp modelId="{DF5A207D-77CE-4033-901D-6F6633BCC0A3}">
      <dsp:nvSpPr>
        <dsp:cNvPr id="0" name=""/>
        <dsp:cNvSpPr/>
      </dsp:nvSpPr>
      <dsp:spPr>
        <a:xfrm>
          <a:off x="8768541" y="0"/>
          <a:ext cx="1391809" cy="486511"/>
        </a:xfrm>
        <a:prstGeom prst="chevron">
          <a:avLst/>
        </a:prstGeom>
        <a:solidFill>
          <a:schemeClr val="accent6">
            <a:lumMod val="60000"/>
            <a:lumOff val="40000"/>
          </a:schemeClr>
        </a:solidFill>
        <a:ln>
          <a:no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2">
          <a:scrgbClr r="0" g="0" b="0"/>
        </a:fillRef>
        <a:effectRef idx="1">
          <a:scrgbClr r="0" g="0" b="0"/>
        </a:effectRef>
        <a:fontRef idx="minor">
          <a:schemeClr val="dk1"/>
        </a:fontRef>
      </dsp:style>
      <dsp:txBody>
        <a:bodyPr spcFirstLastPara="0" vert="horz" wrap="square" lIns="48006" tIns="16002" rIns="16002" bIns="16002" numCol="1" spcCol="1270" anchor="ctr" anchorCtr="0">
          <a:noAutofit/>
        </a:bodyPr>
        <a:lstStyle/>
        <a:p>
          <a:pPr marL="0" lvl="0" indent="0" algn="ctr" defTabSz="533400" rtl="0">
            <a:lnSpc>
              <a:spcPct val="90000"/>
            </a:lnSpc>
            <a:spcBef>
              <a:spcPct val="0"/>
            </a:spcBef>
            <a:spcAft>
              <a:spcPct val="35000"/>
            </a:spcAft>
            <a:buNone/>
          </a:pPr>
          <a:r>
            <a:rPr lang="en-US" sz="1200" kern="1200">
              <a:latin typeface="Century Gothic" panose="020B0502020202020204" pitchFamily="34" charset="0"/>
            </a:rPr>
            <a:t>February 2025</a:t>
          </a:r>
        </a:p>
      </dsp:txBody>
      <dsp:txXfrm>
        <a:off x="9011797" y="0"/>
        <a:ext cx="905298" cy="486511"/>
      </dsp:txXfrm>
    </dsp:sp>
    <dsp:sp modelId="{D09926E7-0B72-4B66-9AE5-72EA65247407}">
      <dsp:nvSpPr>
        <dsp:cNvPr id="0" name=""/>
        <dsp:cNvSpPr/>
      </dsp:nvSpPr>
      <dsp:spPr>
        <a:xfrm>
          <a:off x="10021170" y="0"/>
          <a:ext cx="1391809" cy="486511"/>
        </a:xfrm>
        <a:prstGeom prst="chevron">
          <a:avLst/>
        </a:prstGeom>
        <a:solidFill>
          <a:schemeClr val="accent6">
            <a:lumMod val="60000"/>
            <a:lumOff val="40000"/>
          </a:schemeClr>
        </a:solidFill>
        <a:ln>
          <a:no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2">
          <a:scrgbClr r="0" g="0" b="0"/>
        </a:fillRef>
        <a:effectRef idx="1">
          <a:scrgbClr r="0" g="0" b="0"/>
        </a:effectRef>
        <a:fontRef idx="minor">
          <a:schemeClr val="dk1"/>
        </a:fontRef>
      </dsp:style>
      <dsp:txBody>
        <a:bodyPr spcFirstLastPara="0" vert="horz" wrap="square" lIns="48006" tIns="16002" rIns="16002" bIns="16002" numCol="1" spcCol="1270" anchor="ctr" anchorCtr="0">
          <a:noAutofit/>
        </a:bodyPr>
        <a:lstStyle/>
        <a:p>
          <a:pPr marL="0" lvl="0" indent="0" algn="ctr" defTabSz="533400" rtl="0">
            <a:lnSpc>
              <a:spcPct val="90000"/>
            </a:lnSpc>
            <a:spcBef>
              <a:spcPct val="0"/>
            </a:spcBef>
            <a:spcAft>
              <a:spcPct val="35000"/>
            </a:spcAft>
            <a:buNone/>
          </a:pPr>
          <a:r>
            <a:rPr lang="en-US" sz="1200" kern="1200">
              <a:latin typeface="Century Gothic" panose="020B0502020202020204" pitchFamily="34" charset="0"/>
            </a:rPr>
            <a:t>March 2025</a:t>
          </a:r>
        </a:p>
      </dsp:txBody>
      <dsp:txXfrm>
        <a:off x="10264426" y="0"/>
        <a:ext cx="905298" cy="486511"/>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0.71701</cdr:x>
      <cdr:y>0.02866</cdr:y>
    </cdr:from>
    <cdr:to>
      <cdr:x>0.71701</cdr:x>
      <cdr:y>0.93672</cdr:y>
    </cdr:to>
    <cdr:cxnSp macro="">
      <cdr:nvCxnSpPr>
        <cdr:cNvPr id="3" name="Straight Connector 2">
          <a:extLst xmlns:a="http://schemas.openxmlformats.org/drawingml/2006/main">
            <a:ext uri="{FF2B5EF4-FFF2-40B4-BE49-F238E27FC236}">
              <a16:creationId xmlns:a16="http://schemas.microsoft.com/office/drawing/2014/main" id="{CCB8132F-B896-AD0D-DA37-F8E04D8D6BA0}"/>
            </a:ext>
          </a:extLst>
        </cdr:cNvPr>
        <cdr:cNvCxnSpPr/>
      </cdr:nvCxnSpPr>
      <cdr:spPr>
        <a:xfrm xmlns:a="http://schemas.openxmlformats.org/drawingml/2006/main">
          <a:off x="5001510" y="148490"/>
          <a:ext cx="0" cy="4705350"/>
        </a:xfrm>
        <a:prstGeom xmlns:a="http://schemas.openxmlformats.org/drawingml/2006/main" prst="line">
          <a:avLst/>
        </a:prstGeom>
        <a:ln xmlns:a="http://schemas.openxmlformats.org/drawingml/2006/main" w="19050">
          <a:prstDash val="sys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3EAC1D-A824-4D1E-97B0-892D80948136}" type="datetimeFigureOut">
              <a:rPr lang="en-US" smtClean="0"/>
              <a:t>2/4/2025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AEAC7E-086D-4CDC-8C34-EA5A6AFCB94E}" type="slidenum">
              <a:rPr lang="en-US" smtClean="0"/>
              <a:t>‹#›</a:t>
            </a:fld>
            <a:endParaRPr lang="en-US"/>
          </a:p>
        </p:txBody>
      </p:sp>
    </p:spTree>
    <p:extLst>
      <p:ext uri="{BB962C8B-B14F-4D97-AF65-F5344CB8AC3E}">
        <p14:creationId xmlns:p14="http://schemas.microsoft.com/office/powerpoint/2010/main" val="3911838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4650" y="682625"/>
            <a:ext cx="6059488" cy="3409950"/>
          </a:xfrm>
        </p:spPr>
      </p:sp>
      <p:sp>
        <p:nvSpPr>
          <p:cNvPr id="3" name="Notes Placeholder 2"/>
          <p:cNvSpPr>
            <a:spLocks noGrp="1"/>
          </p:cNvSpPr>
          <p:nvPr>
            <p:ph type="body" idx="1"/>
          </p:nvPr>
        </p:nvSpPr>
        <p:spPr/>
        <p:txBody>
          <a:bodyPr/>
          <a:lstStyle/>
          <a:p>
            <a:r>
              <a:rPr lang="en-US">
                <a:cs typeface="Calibri"/>
              </a:rPr>
              <a:t>POC: Shack</a:t>
            </a:r>
          </a:p>
          <a:p>
            <a:r>
              <a:rPr lang="en-US">
                <a:cs typeface="Calibri"/>
              </a:rPr>
              <a:t>Briefer: Shack</a:t>
            </a:r>
          </a:p>
        </p:txBody>
      </p:sp>
      <p:sp>
        <p:nvSpPr>
          <p:cNvPr id="4" name="Slide Number Placeholder 3"/>
          <p:cNvSpPr>
            <a:spLocks noGrp="1"/>
          </p:cNvSpPr>
          <p:nvPr>
            <p:ph type="sldNum" sz="quarter" idx="5"/>
          </p:nvPr>
        </p:nvSpPr>
        <p:spPr/>
        <p:txBody>
          <a:bodyPr/>
          <a:lstStyle/>
          <a:p>
            <a:pPr defTabSz="1188617">
              <a:defRPr/>
            </a:pPr>
            <a:fld id="{52695A9F-AF56-A947-B312-D2B406A674DA}" type="slidenum">
              <a:rPr lang="en-US" sz="1100">
                <a:solidFill>
                  <a:prstClr val="black"/>
                </a:solidFill>
                <a:latin typeface="Calibri"/>
                <a:cs typeface="Arial" charset="0"/>
              </a:rPr>
              <a:pPr defTabSz="1188617">
                <a:defRPr/>
              </a:pPr>
              <a:t>1</a:t>
            </a:fld>
            <a:endParaRPr lang="en-US" sz="1100">
              <a:solidFill>
                <a:prstClr val="black"/>
              </a:solidFill>
              <a:latin typeface="Calibri"/>
              <a:cs typeface="Arial" charset="0"/>
            </a:endParaRPr>
          </a:p>
        </p:txBody>
      </p:sp>
    </p:spTree>
    <p:extLst>
      <p:ext uri="{BB962C8B-B14F-4D97-AF65-F5344CB8AC3E}">
        <p14:creationId xmlns:p14="http://schemas.microsoft.com/office/powerpoint/2010/main" val="41617134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Note there was a schedule change</a:t>
            </a:r>
          </a:p>
        </p:txBody>
      </p:sp>
      <p:sp>
        <p:nvSpPr>
          <p:cNvPr id="4" name="Slide Number Placeholder 3"/>
          <p:cNvSpPr>
            <a:spLocks noGrp="1"/>
          </p:cNvSpPr>
          <p:nvPr>
            <p:ph type="sldNum" sz="quarter" idx="5"/>
          </p:nvPr>
        </p:nvSpPr>
        <p:spPr/>
        <p:txBody>
          <a:bodyPr/>
          <a:lstStyle/>
          <a:p>
            <a:fld id="{5EAEAC7E-086D-4CDC-8C34-EA5A6AFCB94E}" type="slidenum">
              <a:rPr lang="en-US" smtClean="0"/>
              <a:t>24</a:t>
            </a:fld>
            <a:endParaRPr lang="en-US"/>
          </a:p>
        </p:txBody>
      </p:sp>
    </p:spTree>
    <p:extLst>
      <p:ext uri="{BB962C8B-B14F-4D97-AF65-F5344CB8AC3E}">
        <p14:creationId xmlns:p14="http://schemas.microsoft.com/office/powerpoint/2010/main" val="28250691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Note there was a schedule change</a:t>
            </a:r>
          </a:p>
        </p:txBody>
      </p:sp>
      <p:sp>
        <p:nvSpPr>
          <p:cNvPr id="4" name="Slide Number Placeholder 3"/>
          <p:cNvSpPr>
            <a:spLocks noGrp="1"/>
          </p:cNvSpPr>
          <p:nvPr>
            <p:ph type="sldNum" sz="quarter" idx="5"/>
          </p:nvPr>
        </p:nvSpPr>
        <p:spPr/>
        <p:txBody>
          <a:bodyPr/>
          <a:lstStyle/>
          <a:p>
            <a:fld id="{5EAEAC7E-086D-4CDC-8C34-EA5A6AFCB94E}" type="slidenum">
              <a:rPr lang="en-US" smtClean="0"/>
              <a:t>25</a:t>
            </a:fld>
            <a:endParaRPr lang="en-US"/>
          </a:p>
        </p:txBody>
      </p:sp>
    </p:spTree>
    <p:extLst>
      <p:ext uri="{BB962C8B-B14F-4D97-AF65-F5344CB8AC3E}">
        <p14:creationId xmlns:p14="http://schemas.microsoft.com/office/powerpoint/2010/main" val="11160457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Note there was a schedule change</a:t>
            </a:r>
          </a:p>
        </p:txBody>
      </p:sp>
      <p:sp>
        <p:nvSpPr>
          <p:cNvPr id="4" name="Slide Number Placeholder 3"/>
          <p:cNvSpPr>
            <a:spLocks noGrp="1"/>
          </p:cNvSpPr>
          <p:nvPr>
            <p:ph type="sldNum" sz="quarter" idx="5"/>
          </p:nvPr>
        </p:nvSpPr>
        <p:spPr/>
        <p:txBody>
          <a:bodyPr/>
          <a:lstStyle/>
          <a:p>
            <a:fld id="{5EAEAC7E-086D-4CDC-8C34-EA5A6AFCB94E}" type="slidenum">
              <a:rPr lang="en-US" smtClean="0"/>
              <a:t>26</a:t>
            </a:fld>
            <a:endParaRPr lang="en-US"/>
          </a:p>
        </p:txBody>
      </p:sp>
    </p:spTree>
    <p:extLst>
      <p:ext uri="{BB962C8B-B14F-4D97-AF65-F5344CB8AC3E}">
        <p14:creationId xmlns:p14="http://schemas.microsoft.com/office/powerpoint/2010/main" val="42870327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Note there was a schedule change</a:t>
            </a:r>
          </a:p>
        </p:txBody>
      </p:sp>
      <p:sp>
        <p:nvSpPr>
          <p:cNvPr id="4" name="Slide Number Placeholder 3"/>
          <p:cNvSpPr>
            <a:spLocks noGrp="1"/>
          </p:cNvSpPr>
          <p:nvPr>
            <p:ph type="sldNum" sz="quarter" idx="5"/>
          </p:nvPr>
        </p:nvSpPr>
        <p:spPr/>
        <p:txBody>
          <a:bodyPr/>
          <a:lstStyle/>
          <a:p>
            <a:fld id="{5EAEAC7E-086D-4CDC-8C34-EA5A6AFCB94E}" type="slidenum">
              <a:rPr lang="en-US" smtClean="0"/>
              <a:t>27</a:t>
            </a:fld>
            <a:endParaRPr lang="en-US"/>
          </a:p>
        </p:txBody>
      </p:sp>
    </p:spTree>
    <p:extLst>
      <p:ext uri="{BB962C8B-B14F-4D97-AF65-F5344CB8AC3E}">
        <p14:creationId xmlns:p14="http://schemas.microsoft.com/office/powerpoint/2010/main" val="29003794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Note there was a schedule change</a:t>
            </a:r>
          </a:p>
        </p:txBody>
      </p:sp>
      <p:sp>
        <p:nvSpPr>
          <p:cNvPr id="4" name="Slide Number Placeholder 3"/>
          <p:cNvSpPr>
            <a:spLocks noGrp="1"/>
          </p:cNvSpPr>
          <p:nvPr>
            <p:ph type="sldNum" sz="quarter" idx="5"/>
          </p:nvPr>
        </p:nvSpPr>
        <p:spPr/>
        <p:txBody>
          <a:bodyPr/>
          <a:lstStyle/>
          <a:p>
            <a:fld id="{5EAEAC7E-086D-4CDC-8C34-EA5A6AFCB94E}" type="slidenum">
              <a:rPr lang="en-US" smtClean="0"/>
              <a:t>28</a:t>
            </a:fld>
            <a:endParaRPr lang="en-US"/>
          </a:p>
        </p:txBody>
      </p:sp>
    </p:spTree>
    <p:extLst>
      <p:ext uri="{BB962C8B-B14F-4D97-AF65-F5344CB8AC3E}">
        <p14:creationId xmlns:p14="http://schemas.microsoft.com/office/powerpoint/2010/main" val="41088217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Mention DPT?</a:t>
            </a:r>
          </a:p>
          <a:p>
            <a:r>
              <a:rPr lang="en-US">
                <a:ea typeface="Calibri"/>
                <a:cs typeface="Calibri"/>
              </a:rPr>
              <a:t>Example of what we see?:</a:t>
            </a:r>
          </a:p>
          <a:p>
            <a:r>
              <a:rPr lang="en-US"/>
              <a:t>DMO Event Category    </a:t>
            </a:r>
            <a:r>
              <a:rPr lang="en-US" err="1"/>
              <a:t>Trg</a:t>
            </a:r>
            <a:r>
              <a:rPr lang="en-US"/>
              <a:t> Activity    </a:t>
            </a:r>
            <a:r>
              <a:rPr lang="en-US" err="1"/>
              <a:t>Activity</a:t>
            </a:r>
            <a:r>
              <a:rPr lang="en-US"/>
              <a:t> ID    Event Code    Date    Time    Base    MDS    DMO </a:t>
            </a:r>
            <a:r>
              <a:rPr lang="en-US" err="1"/>
              <a:t>Msns</a:t>
            </a:r>
            <a:r>
              <a:rPr lang="en-US"/>
              <a:t>    Sims    Hours    Pers Trained</a:t>
            </a:r>
            <a:endParaRPr lang="en-US">
              <a:ea typeface="Calibri"/>
              <a:cs typeface="Calibri"/>
            </a:endParaRPr>
          </a:p>
          <a:p>
            <a:r>
              <a:rPr lang="en-US"/>
              <a:t>Training    DPT    KC-135 Form Event/DPT        01-02-24    12:00    Scott AFB    KC-135    1    1    5    3</a:t>
            </a:r>
            <a:endParaRPr lang="en-US">
              <a:ea typeface="Calibri"/>
              <a:cs typeface="Calibri"/>
            </a:endParaRPr>
          </a:p>
          <a:p>
            <a:endParaRPr lang="en-US">
              <a:ea typeface="Calibri"/>
              <a:cs typeface="Calibri"/>
            </a:endParaRPr>
          </a:p>
          <a:p>
            <a:endParaRPr lang="en-US">
              <a:ea typeface="Calibri"/>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5EAEAC7E-086D-4CDC-8C34-EA5A6AFCB94E}" type="slidenum">
              <a:rPr lang="en-US" smtClean="0"/>
              <a:t>29</a:t>
            </a:fld>
            <a:endParaRPr lang="en-US"/>
          </a:p>
        </p:txBody>
      </p:sp>
    </p:spTree>
    <p:extLst>
      <p:ext uri="{BB962C8B-B14F-4D97-AF65-F5344CB8AC3E}">
        <p14:creationId xmlns:p14="http://schemas.microsoft.com/office/powerpoint/2010/main" val="30392315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EAEAC7E-086D-4CDC-8C34-EA5A6AFCB94E}" type="slidenum">
              <a:rPr lang="en-US" smtClean="0"/>
              <a:t>67</a:t>
            </a:fld>
            <a:endParaRPr lang="en-US"/>
          </a:p>
        </p:txBody>
      </p:sp>
    </p:spTree>
    <p:extLst>
      <p:ext uri="{BB962C8B-B14F-4D97-AF65-F5344CB8AC3E}">
        <p14:creationId xmlns:p14="http://schemas.microsoft.com/office/powerpoint/2010/main" val="5955904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AEAC7E-086D-4CDC-8C34-EA5A6AFCB94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88045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AEAC7E-086D-4CDC-8C34-EA5A6AFCB94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112977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AEAC7E-086D-4CDC-8C34-EA5A6AFCB94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179491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4"/>
          </p:nvPr>
        </p:nvSpPr>
        <p:spPr/>
        <p:txBody>
          <a:bodyPr/>
          <a:lstStyle/>
          <a:p>
            <a:endParaRPr lang="en-PT"/>
          </a:p>
        </p:txBody>
      </p:sp>
      <p:sp>
        <p:nvSpPr>
          <p:cNvPr id="5" name="Slide Number Placeholder 4"/>
          <p:cNvSpPr>
            <a:spLocks noGrp="1"/>
          </p:cNvSpPr>
          <p:nvPr>
            <p:ph type="sldNum" sz="quarter" idx="5"/>
          </p:nvPr>
        </p:nvSpPr>
        <p:spPr/>
        <p:txBody>
          <a:bodyPr/>
          <a:lstStyle/>
          <a:p>
            <a:fld id="{0C9CDFBF-F88F-D14D-BB89-C8A6F935341B}" type="slidenum">
              <a:rPr lang="en-PT" smtClean="0"/>
              <a:t>8</a:t>
            </a:fld>
            <a:endParaRPr lang="en-PT"/>
          </a:p>
        </p:txBody>
      </p:sp>
    </p:spTree>
    <p:extLst>
      <p:ext uri="{BB962C8B-B14F-4D97-AF65-F5344CB8AC3E}">
        <p14:creationId xmlns:p14="http://schemas.microsoft.com/office/powerpoint/2010/main" val="24829804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AEAC7E-086D-4CDC-8C34-EA5A6AFCB94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31239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AEAC7E-086D-4CDC-8C34-EA5A6AFCB94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195508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AEAC7E-086D-4CDC-8C34-EA5A6AFCB94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891087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AEAC7E-086D-4CDC-8C34-EA5A6AFCB94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969294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AEAC7E-086D-4CDC-8C34-EA5A6AFCB94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07979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AEAC7E-086D-4CDC-8C34-EA5A6AFCB94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946391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AEAC7E-086D-4CDC-8C34-EA5A6AFCB94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176286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EAEAC7E-086D-4CDC-8C34-EA5A6AFCB94E}" type="slidenum">
              <a:rPr lang="en-US" smtClean="0"/>
              <a:t>14</a:t>
            </a:fld>
            <a:endParaRPr lang="en-US"/>
          </a:p>
        </p:txBody>
      </p:sp>
    </p:spTree>
    <p:extLst>
      <p:ext uri="{BB962C8B-B14F-4D97-AF65-F5344CB8AC3E}">
        <p14:creationId xmlns:p14="http://schemas.microsoft.com/office/powerpoint/2010/main" val="1716411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EAEAC7E-086D-4CDC-8C34-EA5A6AFCB94E}" type="slidenum">
              <a:rPr lang="en-US" smtClean="0"/>
              <a:t>15</a:t>
            </a:fld>
            <a:endParaRPr lang="en-US"/>
          </a:p>
        </p:txBody>
      </p:sp>
    </p:spTree>
    <p:extLst>
      <p:ext uri="{BB962C8B-B14F-4D97-AF65-F5344CB8AC3E}">
        <p14:creationId xmlns:p14="http://schemas.microsoft.com/office/powerpoint/2010/main" val="595590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KC-135 MMPs NOV 12*</a:t>
            </a:r>
          </a:p>
        </p:txBody>
      </p:sp>
      <p:sp>
        <p:nvSpPr>
          <p:cNvPr id="4" name="Slide Number Placeholder 3"/>
          <p:cNvSpPr>
            <a:spLocks noGrp="1"/>
          </p:cNvSpPr>
          <p:nvPr>
            <p:ph type="sldNum" sz="quarter" idx="5"/>
          </p:nvPr>
        </p:nvSpPr>
        <p:spPr/>
        <p:txBody>
          <a:bodyPr/>
          <a:lstStyle/>
          <a:p>
            <a:fld id="{5EAEAC7E-086D-4CDC-8C34-EA5A6AFCB94E}" type="slidenum">
              <a:rPr lang="en-US" smtClean="0"/>
              <a:t>16</a:t>
            </a:fld>
            <a:endParaRPr lang="en-US"/>
          </a:p>
        </p:txBody>
      </p:sp>
    </p:spTree>
    <p:extLst>
      <p:ext uri="{BB962C8B-B14F-4D97-AF65-F5344CB8AC3E}">
        <p14:creationId xmlns:p14="http://schemas.microsoft.com/office/powerpoint/2010/main" val="1365146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Note there was a schedule change</a:t>
            </a:r>
          </a:p>
          <a:p>
            <a:r>
              <a:rPr lang="en-US"/>
              <a:t>depot-level reparable</a:t>
            </a:r>
            <a:endParaRPr lang="en-US">
              <a:ea typeface="Calibri"/>
              <a:cs typeface="Calibri"/>
            </a:endParaRPr>
          </a:p>
        </p:txBody>
      </p:sp>
      <p:sp>
        <p:nvSpPr>
          <p:cNvPr id="4" name="Slide Number Placeholder 3"/>
          <p:cNvSpPr>
            <a:spLocks noGrp="1"/>
          </p:cNvSpPr>
          <p:nvPr>
            <p:ph type="sldNum" sz="quarter" idx="5"/>
          </p:nvPr>
        </p:nvSpPr>
        <p:spPr/>
        <p:txBody>
          <a:bodyPr/>
          <a:lstStyle/>
          <a:p>
            <a:fld id="{5EAEAC7E-086D-4CDC-8C34-EA5A6AFCB94E}" type="slidenum">
              <a:rPr lang="en-US" smtClean="0"/>
              <a:t>20</a:t>
            </a:fld>
            <a:endParaRPr lang="en-US"/>
          </a:p>
        </p:txBody>
      </p:sp>
    </p:spTree>
    <p:extLst>
      <p:ext uri="{BB962C8B-B14F-4D97-AF65-F5344CB8AC3E}">
        <p14:creationId xmlns:p14="http://schemas.microsoft.com/office/powerpoint/2010/main" val="36589121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Note there was a schedule change</a:t>
            </a:r>
          </a:p>
        </p:txBody>
      </p:sp>
      <p:sp>
        <p:nvSpPr>
          <p:cNvPr id="4" name="Slide Number Placeholder 3"/>
          <p:cNvSpPr>
            <a:spLocks noGrp="1"/>
          </p:cNvSpPr>
          <p:nvPr>
            <p:ph type="sldNum" sz="quarter" idx="5"/>
          </p:nvPr>
        </p:nvSpPr>
        <p:spPr/>
        <p:txBody>
          <a:bodyPr/>
          <a:lstStyle/>
          <a:p>
            <a:fld id="{5EAEAC7E-086D-4CDC-8C34-EA5A6AFCB94E}" type="slidenum">
              <a:rPr lang="en-US" smtClean="0"/>
              <a:t>21</a:t>
            </a:fld>
            <a:endParaRPr lang="en-US"/>
          </a:p>
        </p:txBody>
      </p:sp>
    </p:spTree>
    <p:extLst>
      <p:ext uri="{BB962C8B-B14F-4D97-AF65-F5344CB8AC3E}">
        <p14:creationId xmlns:p14="http://schemas.microsoft.com/office/powerpoint/2010/main" val="2506117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Note there was a schedule change</a:t>
            </a:r>
          </a:p>
        </p:txBody>
      </p:sp>
      <p:sp>
        <p:nvSpPr>
          <p:cNvPr id="4" name="Slide Number Placeholder 3"/>
          <p:cNvSpPr>
            <a:spLocks noGrp="1"/>
          </p:cNvSpPr>
          <p:nvPr>
            <p:ph type="sldNum" sz="quarter" idx="5"/>
          </p:nvPr>
        </p:nvSpPr>
        <p:spPr/>
        <p:txBody>
          <a:bodyPr/>
          <a:lstStyle/>
          <a:p>
            <a:fld id="{5EAEAC7E-086D-4CDC-8C34-EA5A6AFCB94E}" type="slidenum">
              <a:rPr lang="en-US" smtClean="0"/>
              <a:t>22</a:t>
            </a:fld>
            <a:endParaRPr lang="en-US"/>
          </a:p>
        </p:txBody>
      </p:sp>
    </p:spTree>
    <p:extLst>
      <p:ext uri="{BB962C8B-B14F-4D97-AF65-F5344CB8AC3E}">
        <p14:creationId xmlns:p14="http://schemas.microsoft.com/office/powerpoint/2010/main" val="366133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Note there was a schedule change, add percent btw PMRs, and distance btw R&amp;B</a:t>
            </a:r>
          </a:p>
          <a:p>
            <a:r>
              <a:rPr lang="en-US">
                <a:ea typeface="Calibri"/>
                <a:cs typeface="Calibri"/>
              </a:rPr>
              <a:t>FY24 Oct</a:t>
            </a:r>
          </a:p>
          <a:p>
            <a:r>
              <a:rPr lang="en-US">
                <a:ea typeface="Calibri"/>
                <a:cs typeface="Calibri"/>
              </a:rPr>
              <a:t>About a 9% increase in Crew/MMP after the schedule optimization</a:t>
            </a:r>
          </a:p>
        </p:txBody>
      </p:sp>
      <p:sp>
        <p:nvSpPr>
          <p:cNvPr id="4" name="Slide Number Placeholder 3"/>
          <p:cNvSpPr>
            <a:spLocks noGrp="1"/>
          </p:cNvSpPr>
          <p:nvPr>
            <p:ph type="sldNum" sz="quarter" idx="5"/>
          </p:nvPr>
        </p:nvSpPr>
        <p:spPr/>
        <p:txBody>
          <a:bodyPr/>
          <a:lstStyle/>
          <a:p>
            <a:fld id="{5EAEAC7E-086D-4CDC-8C34-EA5A6AFCB94E}" type="slidenum">
              <a:rPr lang="en-US" smtClean="0"/>
              <a:t>23</a:t>
            </a:fld>
            <a:endParaRPr lang="en-US"/>
          </a:p>
        </p:txBody>
      </p:sp>
    </p:spTree>
    <p:extLst>
      <p:ext uri="{BB962C8B-B14F-4D97-AF65-F5344CB8AC3E}">
        <p14:creationId xmlns:p14="http://schemas.microsoft.com/office/powerpoint/2010/main" val="25587191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546100" y="1952625"/>
            <a:ext cx="5308600" cy="1325563"/>
          </a:xfrm>
          <a:prstGeom prst="rect">
            <a:avLst/>
          </a:prstGeom>
        </p:spPr>
        <p:txBody>
          <a:bodyPr vert="horz" lIns="91440" tIns="45720" rIns="91440" bIns="45720" rtlCol="0" anchor="ctr">
            <a:normAutofit/>
          </a:bodyPr>
          <a:lstStyle/>
          <a:p>
            <a:r>
              <a:rPr lang="en-US"/>
              <a:t>Click to edit Master title style</a:t>
            </a:r>
          </a:p>
        </p:txBody>
      </p:sp>
      <p:sp>
        <p:nvSpPr>
          <p:cNvPr id="10" name="Text Placeholder 2"/>
          <p:cNvSpPr>
            <a:spLocks noGrp="1"/>
          </p:cNvSpPr>
          <p:nvPr>
            <p:ph idx="1"/>
          </p:nvPr>
        </p:nvSpPr>
        <p:spPr>
          <a:xfrm>
            <a:off x="546100" y="3549477"/>
            <a:ext cx="5308600" cy="1822623"/>
          </a:xfrm>
          <a:prstGeom prst="rect">
            <a:avLst/>
          </a:prstGeom>
        </p:spPr>
        <p:txBody>
          <a:bodyPr vert="horz" lIns="91440" tIns="45720" rIns="91440" bIns="45720" rtlCol="0">
            <a:normAutofit/>
          </a:bodyPr>
          <a:lstStyle>
            <a:lvl1pPr>
              <a:defRPr sz="24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Tree>
    <p:extLst>
      <p:ext uri="{BB962C8B-B14F-4D97-AF65-F5344CB8AC3E}">
        <p14:creationId xmlns:p14="http://schemas.microsoft.com/office/powerpoint/2010/main" val="11568748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1_BottomBarGradien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37CE6B9-F06D-6D56-24A8-2C4F4F137A5F}"/>
              </a:ext>
            </a:extLst>
          </p:cNvPr>
          <p:cNvSpPr/>
          <p:nvPr userDrawn="1"/>
        </p:nvSpPr>
        <p:spPr>
          <a:xfrm>
            <a:off x="0" y="6198781"/>
            <a:ext cx="12192000" cy="659219"/>
          </a:xfrm>
          <a:prstGeom prst="rect">
            <a:avLst/>
          </a:prstGeom>
          <a:gradFill>
            <a:gsLst>
              <a:gs pos="50000">
                <a:schemeClr val="tx2"/>
              </a:gs>
              <a:gs pos="100000">
                <a:schemeClr val="accent3"/>
              </a:gs>
            </a:gsLst>
            <a:lin ang="3600000" scaled="0"/>
          </a:gradFill>
          <a:ln w="6198" cap="flat">
            <a:noFill/>
            <a:prstDash val="solid"/>
            <a:miter/>
          </a:ln>
        </p:spPr>
        <p:txBody>
          <a:bodyPr rtlCol="0" anchor="ctr"/>
          <a:lstStyle/>
          <a:p>
            <a:pPr algn="l"/>
            <a:endParaRPr lang="en-US"/>
          </a:p>
        </p:txBody>
      </p:sp>
      <p:sp>
        <p:nvSpPr>
          <p:cNvPr id="3" name="Slide Number Placeholder 5">
            <a:extLst>
              <a:ext uri="{FF2B5EF4-FFF2-40B4-BE49-F238E27FC236}">
                <a16:creationId xmlns:a16="http://schemas.microsoft.com/office/drawing/2014/main" id="{F538B811-040C-F85F-E178-40DA295EB6E4}"/>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bg1"/>
                </a:solidFill>
              </a:defRPr>
            </a:lvl1pPr>
          </a:lstStyle>
          <a:p>
            <a:pPr>
              <a:defRPr/>
            </a:pPr>
            <a:fld id="{DD6CD327-7318-4751-BA24-A1FB7777200C}" type="slidenum">
              <a:rPr lang="en-US" smtClean="0"/>
              <a:pPr>
                <a:defRPr/>
              </a:pPr>
              <a:t>‹#›</a:t>
            </a:fld>
            <a:endParaRPr lang="en-US"/>
          </a:p>
        </p:txBody>
      </p:sp>
      <p:pic>
        <p:nvPicPr>
          <p:cNvPr id="6" name="Picture 5">
            <a:extLst>
              <a:ext uri="{FF2B5EF4-FFF2-40B4-BE49-F238E27FC236}">
                <a16:creationId xmlns:a16="http://schemas.microsoft.com/office/drawing/2014/main" id="{2431B8DC-F21E-0CCB-EF14-E3CECAD7B39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7579" y="6356350"/>
            <a:ext cx="364952" cy="364952"/>
          </a:xfrm>
          <a:prstGeom prst="rect">
            <a:avLst/>
          </a:prstGeom>
        </p:spPr>
      </p:pic>
      <p:sp>
        <p:nvSpPr>
          <p:cNvPr id="7"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10515600" cy="881773"/>
          </a:xfrm>
        </p:spPr>
        <p:txBody>
          <a:bodyPr wrap="square">
            <a:noAutofit/>
          </a:bodyPr>
          <a:lstStyle>
            <a:lvl1pPr algn="l">
              <a:defRPr>
                <a:latin typeface="+mj-lt"/>
              </a:defRPr>
            </a:lvl1pPr>
          </a:lstStyle>
          <a:p>
            <a:r>
              <a:rPr lang="en-US"/>
              <a:t>Click to edit Master title style</a:t>
            </a:r>
          </a:p>
        </p:txBody>
      </p:sp>
      <p:sp>
        <p:nvSpPr>
          <p:cNvPr id="8" name="Text Placeholder 7"/>
          <p:cNvSpPr>
            <a:spLocks noGrp="1"/>
          </p:cNvSpPr>
          <p:nvPr>
            <p:ph type="body" sz="quarter" idx="10"/>
          </p:nvPr>
        </p:nvSpPr>
        <p:spPr>
          <a:xfrm>
            <a:off x="837579" y="1336040"/>
            <a:ext cx="10516221" cy="46513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3">
            <a:extLst>
              <a:ext uri="{FF2B5EF4-FFF2-40B4-BE49-F238E27FC236}">
                <a16:creationId xmlns:a16="http://schemas.microsoft.com/office/drawing/2014/main" id="{A0BA501B-4733-99F4-293A-12BDD1A5D0F9}"/>
              </a:ext>
            </a:extLst>
          </p:cNvPr>
          <p:cNvSpPr txBox="1">
            <a:spLocks/>
          </p:cNvSpPr>
          <p:nvPr userDrawn="1"/>
        </p:nvSpPr>
        <p:spPr>
          <a:xfrm>
            <a:off x="1829477" y="103730"/>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
        <p:nvSpPr>
          <p:cNvPr id="5" name="Footer Placeholder 3">
            <a:extLst>
              <a:ext uri="{FF2B5EF4-FFF2-40B4-BE49-F238E27FC236}">
                <a16:creationId xmlns:a16="http://schemas.microsoft.com/office/drawing/2014/main" id="{6CA7F641-0E07-DFD8-E18E-178EF52772E4}"/>
              </a:ext>
            </a:extLst>
          </p:cNvPr>
          <p:cNvSpPr txBox="1">
            <a:spLocks/>
          </p:cNvSpPr>
          <p:nvPr userDrawn="1"/>
        </p:nvSpPr>
        <p:spPr>
          <a:xfrm>
            <a:off x="1829788" y="6541465"/>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2276791804"/>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192">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1_Banner Image">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B50D409E-839F-A8FE-DBAE-E38BD0659DCB}"/>
              </a:ext>
            </a:extLst>
          </p:cNvPr>
          <p:cNvSpPr>
            <a:spLocks noGrp="1"/>
          </p:cNvSpPr>
          <p:nvPr>
            <p:ph type="pic" sz="quarter" idx="16"/>
          </p:nvPr>
        </p:nvSpPr>
        <p:spPr>
          <a:xfrm>
            <a:off x="1" y="1"/>
            <a:ext cx="12192000" cy="3657600"/>
          </a:xfrm>
          <a:solidFill>
            <a:schemeClr val="bg2">
              <a:lumMod val="90000"/>
            </a:schemeClr>
          </a:solidFill>
        </p:spPr>
        <p:txBody>
          <a:bodyPr anchor="ctr" anchorCtr="0">
            <a:normAutofit/>
          </a:bodyPr>
          <a:lstStyle>
            <a:lvl1pPr algn="ctr">
              <a:defRPr sz="1400"/>
            </a:lvl1pPr>
          </a:lstStyle>
          <a:p>
            <a:endParaRPr lang="en-US"/>
          </a:p>
        </p:txBody>
      </p:sp>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16" name="Footer Placeholder 4">
            <a:extLst>
              <a:ext uri="{FF2B5EF4-FFF2-40B4-BE49-F238E27FC236}">
                <a16:creationId xmlns:a16="http://schemas.microsoft.com/office/drawing/2014/main" id="{AFABE1B1-5C4D-33D0-42FE-D3F8C25632B4}"/>
              </a:ext>
            </a:extLst>
          </p:cNvPr>
          <p:cNvSpPr>
            <a:spLocks noGrp="1"/>
          </p:cNvSpPr>
          <p:nvPr>
            <p:ph type="ftr" sz="quarter" idx="3"/>
          </p:nvPr>
        </p:nvSpPr>
        <p:spPr>
          <a:xfrm>
            <a:off x="1423308" y="6431190"/>
            <a:ext cx="8532424" cy="215444"/>
          </a:xfrm>
          <a:prstGeom prst="rect">
            <a:avLst/>
          </a:prstGeom>
        </p:spPr>
        <p:txBody>
          <a:bodyPr vert="horz" wrap="square" lIns="0" tIns="45720" rIns="0" bIns="45720" rtlCol="0" anchor="ctr">
            <a:spAutoFit/>
          </a:bodyPr>
          <a:lstStyle>
            <a:lvl1pPr algn="l">
              <a:defRPr sz="800">
                <a:solidFill>
                  <a:schemeClr val="accent1"/>
                </a:solidFill>
              </a:defRPr>
            </a:lvl1pPr>
          </a:lstStyle>
          <a:p>
            <a:pPr>
              <a:defRPr/>
            </a:pPr>
            <a:endParaRPr lang="en-US"/>
          </a:p>
        </p:txBody>
      </p:sp>
      <p:sp>
        <p:nvSpPr>
          <p:cNvPr id="6"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10515600" cy="881773"/>
          </a:xfrm>
        </p:spPr>
        <p:txBody>
          <a:bodyPr wrap="square">
            <a:noAutofit/>
          </a:bodyPr>
          <a:lstStyle>
            <a:lvl1pPr algn="l">
              <a:defRPr>
                <a:solidFill>
                  <a:schemeClr val="bg1"/>
                </a:solidFill>
                <a:latin typeface="+mj-lt"/>
              </a:defRPr>
            </a:lvl1pPr>
          </a:lstStyle>
          <a:p>
            <a:r>
              <a:rPr lang="en-US"/>
              <a:t>Click to edit Master title style</a:t>
            </a:r>
          </a:p>
        </p:txBody>
      </p:sp>
      <p:sp>
        <p:nvSpPr>
          <p:cNvPr id="7" name="Text Placeholder 7"/>
          <p:cNvSpPr>
            <a:spLocks noGrp="1"/>
          </p:cNvSpPr>
          <p:nvPr>
            <p:ph type="body" sz="quarter" idx="10"/>
          </p:nvPr>
        </p:nvSpPr>
        <p:spPr>
          <a:xfrm>
            <a:off x="837579" y="3917948"/>
            <a:ext cx="10516221" cy="209522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82592814"/>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192">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1_Full Bleed Image">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B50D409E-839F-A8FE-DBAE-E38BD0659DCB}"/>
              </a:ext>
            </a:extLst>
          </p:cNvPr>
          <p:cNvSpPr>
            <a:spLocks noGrp="1"/>
          </p:cNvSpPr>
          <p:nvPr>
            <p:ph type="pic" sz="quarter" idx="16"/>
          </p:nvPr>
        </p:nvSpPr>
        <p:spPr>
          <a:xfrm>
            <a:off x="1" y="0"/>
            <a:ext cx="12192000" cy="6857999"/>
          </a:xfrm>
          <a:solidFill>
            <a:schemeClr val="bg2">
              <a:lumMod val="90000"/>
            </a:schemeClr>
          </a:solidFill>
        </p:spPr>
        <p:txBody>
          <a:bodyPr anchor="ctr" anchorCtr="0">
            <a:normAutofit/>
          </a:bodyPr>
          <a:lstStyle>
            <a:lvl1pPr algn="ctr">
              <a:defRPr sz="1400"/>
            </a:lvl1pPr>
          </a:lstStyle>
          <a:p>
            <a:endParaRPr lang="en-US"/>
          </a:p>
        </p:txBody>
      </p:sp>
      <p:pic>
        <p:nvPicPr>
          <p:cNvPr id="9" name="Picture 8">
            <a:extLst>
              <a:ext uri="{FF2B5EF4-FFF2-40B4-BE49-F238E27FC236}">
                <a16:creationId xmlns:a16="http://schemas.microsoft.com/office/drawing/2014/main" id="{EBD0E265-C34E-2E10-DD22-55082E97ACE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365125" cy="365125"/>
          </a:xfrm>
          <a:prstGeom prst="rect">
            <a:avLst/>
          </a:prstGeom>
        </p:spPr>
      </p:pic>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16" name="Footer Placeholder 4">
            <a:extLst>
              <a:ext uri="{FF2B5EF4-FFF2-40B4-BE49-F238E27FC236}">
                <a16:creationId xmlns:a16="http://schemas.microsoft.com/office/drawing/2014/main" id="{AFABE1B1-5C4D-33D0-42FE-D3F8C25632B4}"/>
              </a:ext>
            </a:extLst>
          </p:cNvPr>
          <p:cNvSpPr>
            <a:spLocks noGrp="1"/>
          </p:cNvSpPr>
          <p:nvPr>
            <p:ph type="ftr" sz="quarter" idx="3"/>
          </p:nvPr>
        </p:nvSpPr>
        <p:spPr>
          <a:xfrm>
            <a:off x="1423308" y="6431190"/>
            <a:ext cx="8532424" cy="215444"/>
          </a:xfrm>
          <a:prstGeom prst="rect">
            <a:avLst/>
          </a:prstGeom>
        </p:spPr>
        <p:txBody>
          <a:bodyPr vert="horz" wrap="square" lIns="0" tIns="45720" rIns="0" bIns="45720" rtlCol="0" anchor="ctr">
            <a:spAutoFit/>
          </a:bodyPr>
          <a:lstStyle>
            <a:lvl1pPr algn="l">
              <a:defRPr sz="800">
                <a:solidFill>
                  <a:schemeClr val="accent1"/>
                </a:solidFill>
              </a:defRPr>
            </a:lvl1pPr>
          </a:lstStyle>
          <a:p>
            <a:pPr>
              <a:defRPr/>
            </a:pPr>
            <a:endParaRPr lang="en-US"/>
          </a:p>
        </p:txBody>
      </p:sp>
      <p:sp>
        <p:nvSpPr>
          <p:cNvPr id="7"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4318000" cy="1554874"/>
          </a:xfrm>
        </p:spPr>
        <p:txBody>
          <a:bodyPr wrap="square">
            <a:noAutofit/>
          </a:bodyPr>
          <a:lstStyle>
            <a:lvl1pPr algn="l">
              <a:defRPr sz="3600" b="1">
                <a:solidFill>
                  <a:schemeClr val="tx2"/>
                </a:solidFill>
                <a:latin typeface="+mj-lt"/>
              </a:defRPr>
            </a:lvl1pPr>
          </a:lstStyle>
          <a:p>
            <a:r>
              <a:rPr lang="en-US"/>
              <a:t>Click to edit Master title style</a:t>
            </a:r>
          </a:p>
        </p:txBody>
      </p:sp>
    </p:spTree>
    <p:extLst>
      <p:ext uri="{BB962C8B-B14F-4D97-AF65-F5344CB8AC3E}">
        <p14:creationId xmlns:p14="http://schemas.microsoft.com/office/powerpoint/2010/main" val="3017262969"/>
      </p:ext>
    </p:extLst>
  </p:cSld>
  <p:clrMapOvr>
    <a:masterClrMapping/>
  </p:clrMapOvr>
  <p:extLst>
    <p:ext uri="{DCECCB84-F9BA-43D5-87BE-67443E8EF086}">
      <p15:sldGuideLst xmlns:p15="http://schemas.microsoft.com/office/powerpoint/2012/main">
        <p15:guide id="1" pos="264">
          <p15:clr>
            <a:srgbClr val="FBAE40"/>
          </p15:clr>
        </p15:guide>
        <p15:guide id="2" pos="552">
          <p15:clr>
            <a:srgbClr val="FBAE40"/>
          </p15:clr>
        </p15:guide>
        <p15:guide id="3" pos="7152">
          <p15:clr>
            <a:srgbClr val="FBAE40"/>
          </p15:clr>
        </p15:guide>
        <p15:guide id="4" pos="7416">
          <p15:clr>
            <a:srgbClr val="FBAE40"/>
          </p15:clr>
        </p15:guide>
        <p15:guide id="6" orient="horz" pos="192">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10E07D4-B3C9-08CC-0753-60C5F9475788}"/>
              </a:ext>
            </a:extLst>
          </p:cNvPr>
          <p:cNvSpPr>
            <a:spLocks noGrp="1"/>
          </p:cNvSpPr>
          <p:nvPr>
            <p:ph type="pic" sz="quarter" idx="10"/>
          </p:nvPr>
        </p:nvSpPr>
        <p:spPr>
          <a:xfrm>
            <a:off x="0" y="0"/>
            <a:ext cx="12192000" cy="6858000"/>
          </a:xfrm>
          <a:solidFill>
            <a:schemeClr val="bg2">
              <a:lumMod val="90000"/>
            </a:schemeClr>
          </a:solidFill>
        </p:spPr>
        <p:txBody>
          <a:bodyPr anchor="ctr" anchorCtr="0">
            <a:normAutofit/>
          </a:bodyPr>
          <a:lstStyle>
            <a:lvl1pPr algn="ctr">
              <a:defRPr sz="1400"/>
            </a:lvl1pPr>
          </a:lstStyle>
          <a:p>
            <a:endParaRPr lang="en-US"/>
          </a:p>
        </p:txBody>
      </p:sp>
      <p:sp>
        <p:nvSpPr>
          <p:cNvPr id="4" name="Title 4">
            <a:extLst>
              <a:ext uri="{FF2B5EF4-FFF2-40B4-BE49-F238E27FC236}">
                <a16:creationId xmlns:a16="http://schemas.microsoft.com/office/drawing/2014/main" id="{20740C66-270B-C5F3-29E2-BE0BD2DB14E2}"/>
              </a:ext>
            </a:extLst>
          </p:cNvPr>
          <p:cNvSpPr>
            <a:spLocks noGrp="1"/>
          </p:cNvSpPr>
          <p:nvPr>
            <p:ph type="title"/>
          </p:nvPr>
        </p:nvSpPr>
        <p:spPr>
          <a:xfrm>
            <a:off x="838200" y="2651563"/>
            <a:ext cx="4318000" cy="1554874"/>
          </a:xfrm>
        </p:spPr>
        <p:txBody>
          <a:bodyPr wrap="square" anchor="ctr">
            <a:noAutofit/>
          </a:bodyPr>
          <a:lstStyle>
            <a:lvl1pPr algn="l">
              <a:defRPr sz="3600" b="1">
                <a:solidFill>
                  <a:schemeClr val="bg1"/>
                </a:solidFill>
                <a:latin typeface="+mj-lt"/>
              </a:defRPr>
            </a:lvl1pPr>
          </a:lstStyle>
          <a:p>
            <a:r>
              <a:rPr lang="en-US"/>
              <a:t>Click to edit Master title style</a:t>
            </a:r>
          </a:p>
        </p:txBody>
      </p:sp>
    </p:spTree>
    <p:extLst>
      <p:ext uri="{BB962C8B-B14F-4D97-AF65-F5344CB8AC3E}">
        <p14:creationId xmlns:p14="http://schemas.microsoft.com/office/powerpoint/2010/main" val="3646198601"/>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_Subtitle_GradientBottom">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37CE6B9-F06D-6D56-24A8-2C4F4F137A5F}"/>
              </a:ext>
            </a:extLst>
          </p:cNvPr>
          <p:cNvSpPr/>
          <p:nvPr userDrawn="1"/>
        </p:nvSpPr>
        <p:spPr>
          <a:xfrm>
            <a:off x="0" y="6157732"/>
            <a:ext cx="12192000" cy="700268"/>
          </a:xfrm>
          <a:prstGeom prst="rect">
            <a:avLst/>
          </a:prstGeom>
          <a:gradFill>
            <a:gsLst>
              <a:gs pos="50000">
                <a:schemeClr val="tx2"/>
              </a:gs>
              <a:gs pos="100000">
                <a:schemeClr val="accent3"/>
              </a:gs>
            </a:gsLst>
            <a:lin ang="3600000" scaled="0"/>
          </a:gradFill>
          <a:ln w="61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72A"/>
              </a:solidFill>
              <a:effectLst/>
              <a:uLnTx/>
              <a:uFillTx/>
              <a:latin typeface="Century Gothic" panose="020F0302020204030204"/>
              <a:ea typeface="+mn-ea"/>
              <a:cs typeface="+mn-cs"/>
            </a:endParaRPr>
          </a:p>
        </p:txBody>
      </p:sp>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bg1"/>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FFFFFF"/>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pic>
        <p:nvPicPr>
          <p:cNvPr id="4" name="Picture 3">
            <a:extLst>
              <a:ext uri="{FF2B5EF4-FFF2-40B4-BE49-F238E27FC236}">
                <a16:creationId xmlns:a16="http://schemas.microsoft.com/office/drawing/2014/main" id="{F8AFC81B-60C7-587C-17B0-70C9BD3253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7579" y="6356350"/>
            <a:ext cx="364952" cy="364952"/>
          </a:xfrm>
          <a:prstGeom prst="rect">
            <a:avLst/>
          </a:prstGeom>
        </p:spPr>
      </p:pic>
      <p:sp>
        <p:nvSpPr>
          <p:cNvPr id="8" name="Text Placeholder 5">
            <a:extLst>
              <a:ext uri="{FF2B5EF4-FFF2-40B4-BE49-F238E27FC236}">
                <a16:creationId xmlns:a16="http://schemas.microsoft.com/office/drawing/2014/main" id="{1A0AE6E9-D011-C67C-3CD4-4E78B293BE22}"/>
              </a:ext>
            </a:extLst>
          </p:cNvPr>
          <p:cNvSpPr>
            <a:spLocks noGrp="1"/>
          </p:cNvSpPr>
          <p:nvPr>
            <p:ph type="body" sz="quarter" idx="11" hasCustomPrompt="1"/>
          </p:nvPr>
        </p:nvSpPr>
        <p:spPr>
          <a:xfrm>
            <a:off x="838427" y="1247001"/>
            <a:ext cx="10515244" cy="341632"/>
          </a:xfrm>
        </p:spPr>
        <p:txBody>
          <a:bodyPr wrap="square">
            <a:spAutoFit/>
          </a:bodyPr>
          <a:lstStyle>
            <a:lvl1pPr>
              <a:defRPr sz="1800">
                <a:solidFill>
                  <a:schemeClr val="tx1"/>
                </a:solidFill>
              </a:defRPr>
            </a:lvl1pPr>
            <a:lvl4pPr marL="0" indent="0">
              <a:buNone/>
              <a:defRPr/>
            </a:lvl4pPr>
            <a:lvl5pPr marL="174625" indent="0">
              <a:buNone/>
              <a:defRPr/>
            </a:lvl5pPr>
          </a:lstStyle>
          <a:p>
            <a:pPr lvl="0"/>
            <a:r>
              <a:rPr lang="en-US"/>
              <a:t>Click to edit</a:t>
            </a:r>
          </a:p>
        </p:txBody>
      </p:sp>
      <p:sp>
        <p:nvSpPr>
          <p:cNvPr id="11"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10515600" cy="881773"/>
          </a:xfrm>
        </p:spPr>
        <p:txBody>
          <a:bodyPr wrap="square">
            <a:noAutofit/>
          </a:bodyPr>
          <a:lstStyle>
            <a:lvl1pPr algn="l">
              <a:defRPr>
                <a:latin typeface="+mj-lt"/>
              </a:defRPr>
            </a:lvl1pPr>
          </a:lstStyle>
          <a:p>
            <a:r>
              <a:rPr lang="en-US"/>
              <a:t>Click to edit Master title style</a:t>
            </a:r>
          </a:p>
        </p:txBody>
      </p:sp>
      <p:sp>
        <p:nvSpPr>
          <p:cNvPr id="9" name="Text Placeholder 7"/>
          <p:cNvSpPr>
            <a:spLocks noGrp="1"/>
          </p:cNvSpPr>
          <p:nvPr>
            <p:ph type="body" sz="quarter" idx="10"/>
          </p:nvPr>
        </p:nvSpPr>
        <p:spPr>
          <a:xfrm>
            <a:off x="837579" y="1787251"/>
            <a:ext cx="10516221" cy="420016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3">
            <a:extLst>
              <a:ext uri="{FF2B5EF4-FFF2-40B4-BE49-F238E27FC236}">
                <a16:creationId xmlns:a16="http://schemas.microsoft.com/office/drawing/2014/main" id="{26BB9ABD-C262-9849-BA8C-AE2E1E3BD57D}"/>
              </a:ext>
            </a:extLst>
          </p:cNvPr>
          <p:cNvSpPr txBox="1">
            <a:spLocks/>
          </p:cNvSpPr>
          <p:nvPr userDrawn="1"/>
        </p:nvSpPr>
        <p:spPr>
          <a:xfrm>
            <a:off x="1829788" y="6541465"/>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
        <p:nvSpPr>
          <p:cNvPr id="7" name="Footer Placeholder 3">
            <a:extLst>
              <a:ext uri="{FF2B5EF4-FFF2-40B4-BE49-F238E27FC236}">
                <a16:creationId xmlns:a16="http://schemas.microsoft.com/office/drawing/2014/main" id="{AA4303D4-8666-41BC-D2D1-5C6D48CA5D73}"/>
              </a:ext>
            </a:extLst>
          </p:cNvPr>
          <p:cNvSpPr txBox="1">
            <a:spLocks/>
          </p:cNvSpPr>
          <p:nvPr userDrawn="1"/>
        </p:nvSpPr>
        <p:spPr>
          <a:xfrm>
            <a:off x="1829788" y="50561"/>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4052723089"/>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192">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Left_3 Images_GreyRight">
    <p:spTree>
      <p:nvGrpSpPr>
        <p:cNvPr id="1" name=""/>
        <p:cNvGrpSpPr/>
        <p:nvPr/>
      </p:nvGrpSpPr>
      <p:grpSpPr>
        <a:xfrm>
          <a:off x="0" y="0"/>
          <a:ext cx="0" cy="0"/>
          <a:chOff x="0" y="0"/>
          <a:chExt cx="0" cy="0"/>
        </a:xfrm>
      </p:grpSpPr>
      <p:sp>
        <p:nvSpPr>
          <p:cNvPr id="15" name="Picture Placeholder 5">
            <a:extLst>
              <a:ext uri="{FF2B5EF4-FFF2-40B4-BE49-F238E27FC236}">
                <a16:creationId xmlns:a16="http://schemas.microsoft.com/office/drawing/2014/main" id="{9FF58126-AB65-FD5F-8415-C769250DD699}"/>
              </a:ext>
            </a:extLst>
          </p:cNvPr>
          <p:cNvSpPr>
            <a:spLocks noGrp="1"/>
          </p:cNvSpPr>
          <p:nvPr>
            <p:ph type="pic" sz="quarter" idx="10"/>
          </p:nvPr>
        </p:nvSpPr>
        <p:spPr>
          <a:xfrm>
            <a:off x="230038" y="1420997"/>
            <a:ext cx="2805083" cy="1563624"/>
          </a:xfrm>
          <a:solidFill>
            <a:schemeClr val="bg2">
              <a:lumMod val="90000"/>
            </a:schemeClr>
          </a:solidFill>
        </p:spPr>
        <p:txBody>
          <a:bodyPr anchor="ctr" anchorCtr="0">
            <a:normAutofit/>
          </a:bodyPr>
          <a:lstStyle>
            <a:lvl1pPr algn="ctr">
              <a:defRPr sz="1400"/>
            </a:lvl1pPr>
          </a:lstStyle>
          <a:p>
            <a:endParaRPr lang="en-US"/>
          </a:p>
        </p:txBody>
      </p:sp>
      <p:sp>
        <p:nvSpPr>
          <p:cNvPr id="17" name="Picture Placeholder 5">
            <a:extLst>
              <a:ext uri="{FF2B5EF4-FFF2-40B4-BE49-F238E27FC236}">
                <a16:creationId xmlns:a16="http://schemas.microsoft.com/office/drawing/2014/main" id="{EC7E8BEF-29D7-1CA9-E8B9-BD8F3A19B707}"/>
              </a:ext>
            </a:extLst>
          </p:cNvPr>
          <p:cNvSpPr>
            <a:spLocks noGrp="1"/>
          </p:cNvSpPr>
          <p:nvPr>
            <p:ph type="pic" sz="quarter" idx="11"/>
          </p:nvPr>
        </p:nvSpPr>
        <p:spPr>
          <a:xfrm>
            <a:off x="230039" y="3027432"/>
            <a:ext cx="2805083" cy="1563624"/>
          </a:xfrm>
          <a:solidFill>
            <a:schemeClr val="bg2">
              <a:lumMod val="90000"/>
            </a:schemeClr>
          </a:solidFill>
        </p:spPr>
        <p:txBody>
          <a:bodyPr anchor="ctr" anchorCtr="0">
            <a:normAutofit/>
          </a:bodyPr>
          <a:lstStyle>
            <a:lvl1pPr algn="ctr">
              <a:defRPr sz="1400"/>
            </a:lvl1pPr>
          </a:lstStyle>
          <a:p>
            <a:endParaRPr lang="en-US"/>
          </a:p>
        </p:txBody>
      </p:sp>
      <p:sp>
        <p:nvSpPr>
          <p:cNvPr id="18" name="Picture Placeholder 5">
            <a:extLst>
              <a:ext uri="{FF2B5EF4-FFF2-40B4-BE49-F238E27FC236}">
                <a16:creationId xmlns:a16="http://schemas.microsoft.com/office/drawing/2014/main" id="{EB65B618-D5A1-33A3-21B4-333AA4F5E37D}"/>
              </a:ext>
            </a:extLst>
          </p:cNvPr>
          <p:cNvSpPr>
            <a:spLocks noGrp="1"/>
          </p:cNvSpPr>
          <p:nvPr>
            <p:ph type="pic" sz="quarter" idx="12"/>
          </p:nvPr>
        </p:nvSpPr>
        <p:spPr>
          <a:xfrm>
            <a:off x="230038" y="4633868"/>
            <a:ext cx="2805083" cy="1563624"/>
          </a:xfrm>
          <a:solidFill>
            <a:schemeClr val="bg2">
              <a:lumMod val="90000"/>
            </a:schemeClr>
          </a:solidFill>
        </p:spPr>
        <p:txBody>
          <a:bodyPr anchor="ctr" anchorCtr="0">
            <a:normAutofit/>
          </a:bodyPr>
          <a:lstStyle>
            <a:lvl1pPr algn="ctr">
              <a:defRPr sz="1400"/>
            </a:lvl1pPr>
          </a:lstStyle>
          <a:p>
            <a:endParaRPr lang="en-US"/>
          </a:p>
        </p:txBody>
      </p:sp>
      <p:sp>
        <p:nvSpPr>
          <p:cNvPr id="2" name="Rectangle 1">
            <a:extLst>
              <a:ext uri="{FF2B5EF4-FFF2-40B4-BE49-F238E27FC236}">
                <a16:creationId xmlns:a16="http://schemas.microsoft.com/office/drawing/2014/main" id="{3415DEA1-0E9C-0DC8-9FE8-19820D0FDDD0}"/>
              </a:ext>
            </a:extLst>
          </p:cNvPr>
          <p:cNvSpPr/>
          <p:nvPr userDrawn="1"/>
        </p:nvSpPr>
        <p:spPr>
          <a:xfrm>
            <a:off x="10718410" y="0"/>
            <a:ext cx="1473590" cy="6858000"/>
          </a:xfrm>
          <a:prstGeom prst="rect">
            <a:avLst/>
          </a:prstGeom>
          <a:solidFill>
            <a:schemeClr val="bg2"/>
          </a:solidFill>
          <a:ln w="6198" cap="flat">
            <a:noFill/>
            <a:prstDash val="solid"/>
            <a:miter/>
          </a:ln>
        </p:spPr>
        <p:txBody>
          <a:bodyPr rtlCol="0" anchor="ctr"/>
          <a:lstStyle/>
          <a:p>
            <a:pPr algn="l"/>
            <a:endParaRPr lang="en-US"/>
          </a:p>
        </p:txBody>
      </p:sp>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718410" y="6356350"/>
            <a:ext cx="635390" cy="365125"/>
          </a:xfrm>
          <a:prstGeom prst="rect">
            <a:avLst/>
          </a:prstGeom>
        </p:spPr>
        <p:txBody>
          <a:bodyPr/>
          <a:lstStyle>
            <a:lvl1pPr algn="r">
              <a:defRPr sz="1400" b="1" i="0">
                <a:solidFill>
                  <a:schemeClr val="tx2"/>
                </a:solidFill>
              </a:defRPr>
            </a:lvl1pPr>
          </a:lstStyle>
          <a:p>
            <a:pPr>
              <a:defRPr/>
            </a:pPr>
            <a:fld id="{DD6CD327-7318-4751-BA24-A1FB7777200C}" type="slidenum">
              <a:rPr lang="en-US" smtClean="0"/>
              <a:pPr>
                <a:defRPr/>
              </a:pPr>
              <a:t>‹#›</a:t>
            </a:fld>
            <a:endParaRPr lang="en-US"/>
          </a:p>
        </p:txBody>
      </p:sp>
      <p:sp>
        <p:nvSpPr>
          <p:cNvPr id="9"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9677400" cy="881773"/>
          </a:xfrm>
        </p:spPr>
        <p:txBody>
          <a:bodyPr wrap="square">
            <a:noAutofit/>
          </a:bodyPr>
          <a:lstStyle>
            <a:lvl1pPr algn="l">
              <a:defRPr>
                <a:latin typeface="+mj-lt"/>
              </a:defRPr>
            </a:lvl1pPr>
          </a:lstStyle>
          <a:p>
            <a:r>
              <a:rPr lang="en-US"/>
              <a:t>Click to edit Master title style</a:t>
            </a:r>
          </a:p>
        </p:txBody>
      </p:sp>
      <p:sp>
        <p:nvSpPr>
          <p:cNvPr id="11" name="Text Placeholder 7"/>
          <p:cNvSpPr>
            <a:spLocks noGrp="1"/>
          </p:cNvSpPr>
          <p:nvPr>
            <p:ph type="body" sz="quarter" idx="13"/>
          </p:nvPr>
        </p:nvSpPr>
        <p:spPr>
          <a:xfrm>
            <a:off x="3237931" y="1420997"/>
            <a:ext cx="7277669" cy="1563623"/>
          </a:xfrm>
        </p:spPr>
        <p:txBody>
          <a:bodyPr lIns="182880" tIns="182880" rIns="182880" bIns="182880" anchor="ctr"/>
          <a:lstStyle/>
          <a:p>
            <a:pPr lvl="0"/>
            <a:r>
              <a:rPr lang="en-US"/>
              <a:t>Edit Master text styles</a:t>
            </a:r>
          </a:p>
          <a:p>
            <a:pPr lvl="1"/>
            <a:r>
              <a:rPr lang="en-US"/>
              <a:t>Second level</a:t>
            </a:r>
          </a:p>
        </p:txBody>
      </p:sp>
      <p:sp>
        <p:nvSpPr>
          <p:cNvPr id="12" name="Text Placeholder 7"/>
          <p:cNvSpPr>
            <a:spLocks noGrp="1"/>
          </p:cNvSpPr>
          <p:nvPr>
            <p:ph type="body" sz="quarter" idx="14"/>
          </p:nvPr>
        </p:nvSpPr>
        <p:spPr>
          <a:xfrm>
            <a:off x="3237931" y="3033145"/>
            <a:ext cx="7277669" cy="1563623"/>
          </a:xfrm>
        </p:spPr>
        <p:txBody>
          <a:bodyPr lIns="182880" tIns="182880" rIns="182880" bIns="182880" anchor="ctr"/>
          <a:lstStyle/>
          <a:p>
            <a:pPr lvl="0"/>
            <a:r>
              <a:rPr lang="en-US"/>
              <a:t>Edit Master text styles</a:t>
            </a:r>
          </a:p>
          <a:p>
            <a:pPr lvl="1"/>
            <a:r>
              <a:rPr lang="en-US"/>
              <a:t>Second level</a:t>
            </a:r>
          </a:p>
        </p:txBody>
      </p:sp>
      <p:sp>
        <p:nvSpPr>
          <p:cNvPr id="13" name="Text Placeholder 7"/>
          <p:cNvSpPr>
            <a:spLocks noGrp="1"/>
          </p:cNvSpPr>
          <p:nvPr>
            <p:ph type="body" sz="quarter" idx="15"/>
          </p:nvPr>
        </p:nvSpPr>
        <p:spPr>
          <a:xfrm>
            <a:off x="3237931" y="4633868"/>
            <a:ext cx="7277669" cy="1563623"/>
          </a:xfrm>
        </p:spPr>
        <p:txBody>
          <a:bodyPr lIns="182880" tIns="182880" rIns="182880" bIns="182880" anchor="ctr"/>
          <a:lstStyle/>
          <a:p>
            <a:pPr lvl="0"/>
            <a:r>
              <a:rPr lang="en-US"/>
              <a:t>Edit Master text styles</a:t>
            </a:r>
          </a:p>
          <a:p>
            <a:pPr lvl="1"/>
            <a:r>
              <a:rPr lang="en-US"/>
              <a:t>Second level</a:t>
            </a:r>
          </a:p>
        </p:txBody>
      </p:sp>
      <p:sp>
        <p:nvSpPr>
          <p:cNvPr id="3" name="Footer Placeholder 3">
            <a:extLst>
              <a:ext uri="{FF2B5EF4-FFF2-40B4-BE49-F238E27FC236}">
                <a16:creationId xmlns:a16="http://schemas.microsoft.com/office/drawing/2014/main" id="{D323F2B9-ACD8-8874-1D4A-5FEF9C004B93}"/>
              </a:ext>
            </a:extLst>
          </p:cNvPr>
          <p:cNvSpPr txBox="1">
            <a:spLocks/>
          </p:cNvSpPr>
          <p:nvPr userDrawn="1"/>
        </p:nvSpPr>
        <p:spPr>
          <a:xfrm>
            <a:off x="1829788" y="6470519"/>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1053842751"/>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192">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1 Line_GraphicBackground">
    <p:spTree>
      <p:nvGrpSpPr>
        <p:cNvPr id="1" name=""/>
        <p:cNvGrpSpPr/>
        <p:nvPr/>
      </p:nvGrpSpPr>
      <p:grpSpPr>
        <a:xfrm>
          <a:off x="0" y="0"/>
          <a:ext cx="0" cy="0"/>
          <a:chOff x="0" y="0"/>
          <a:chExt cx="0" cy="0"/>
        </a:xfrm>
      </p:grpSpPr>
      <p:sp>
        <p:nvSpPr>
          <p:cNvPr id="2" name="Rectangle 14">
            <a:extLst>
              <a:ext uri="{FF2B5EF4-FFF2-40B4-BE49-F238E27FC236}">
                <a16:creationId xmlns:a16="http://schemas.microsoft.com/office/drawing/2014/main" id="{BCCB4233-4654-02B2-C03F-8F5E8D1B0902}"/>
              </a:ext>
            </a:extLst>
          </p:cNvPr>
          <p:cNvSpPr/>
          <p:nvPr userDrawn="1"/>
        </p:nvSpPr>
        <p:spPr>
          <a:xfrm>
            <a:off x="0" y="0"/>
            <a:ext cx="12203297" cy="4321629"/>
          </a:xfrm>
          <a:custGeom>
            <a:avLst/>
            <a:gdLst>
              <a:gd name="connsiteX0" fmla="*/ 0 w 12192000"/>
              <a:gd name="connsiteY0" fmla="*/ 0 h 4214813"/>
              <a:gd name="connsiteX1" fmla="*/ 12192000 w 12192000"/>
              <a:gd name="connsiteY1" fmla="*/ 0 h 4214813"/>
              <a:gd name="connsiteX2" fmla="*/ 12192000 w 12192000"/>
              <a:gd name="connsiteY2" fmla="*/ 4214813 h 4214813"/>
              <a:gd name="connsiteX3" fmla="*/ 0 w 12192000"/>
              <a:gd name="connsiteY3" fmla="*/ 4214813 h 4214813"/>
              <a:gd name="connsiteX4" fmla="*/ 0 w 12192000"/>
              <a:gd name="connsiteY4" fmla="*/ 0 h 4214813"/>
              <a:gd name="connsiteX0" fmla="*/ 0 w 12206288"/>
              <a:gd name="connsiteY0" fmla="*/ 0 h 4214813"/>
              <a:gd name="connsiteX1" fmla="*/ 12192000 w 12206288"/>
              <a:gd name="connsiteY1" fmla="*/ 0 h 4214813"/>
              <a:gd name="connsiteX2" fmla="*/ 12206288 w 12206288"/>
              <a:gd name="connsiteY2" fmla="*/ 1214438 h 4214813"/>
              <a:gd name="connsiteX3" fmla="*/ 0 w 12206288"/>
              <a:gd name="connsiteY3" fmla="*/ 4214813 h 4214813"/>
              <a:gd name="connsiteX4" fmla="*/ 0 w 12206288"/>
              <a:gd name="connsiteY4" fmla="*/ 0 h 4214813"/>
              <a:gd name="connsiteX0" fmla="*/ 0 w 12206288"/>
              <a:gd name="connsiteY0" fmla="*/ 0 h 4214813"/>
              <a:gd name="connsiteX1" fmla="*/ 12192000 w 12206288"/>
              <a:gd name="connsiteY1" fmla="*/ 0 h 4214813"/>
              <a:gd name="connsiteX2" fmla="*/ 12206288 w 12206288"/>
              <a:gd name="connsiteY2" fmla="*/ 1214438 h 4214813"/>
              <a:gd name="connsiteX3" fmla="*/ 0 w 12206288"/>
              <a:gd name="connsiteY3" fmla="*/ 4214813 h 4214813"/>
              <a:gd name="connsiteX4" fmla="*/ 0 w 12206288"/>
              <a:gd name="connsiteY4" fmla="*/ 0 h 4214813"/>
              <a:gd name="connsiteX0" fmla="*/ 0 w 12206288"/>
              <a:gd name="connsiteY0" fmla="*/ 0 h 4214813"/>
              <a:gd name="connsiteX1" fmla="*/ 12192000 w 12206288"/>
              <a:gd name="connsiteY1" fmla="*/ 0 h 4214813"/>
              <a:gd name="connsiteX2" fmla="*/ 12206288 w 12206288"/>
              <a:gd name="connsiteY2" fmla="*/ 1214438 h 4214813"/>
              <a:gd name="connsiteX3" fmla="*/ 0 w 12206288"/>
              <a:gd name="connsiteY3" fmla="*/ 4214813 h 4214813"/>
              <a:gd name="connsiteX4" fmla="*/ 0 w 12206288"/>
              <a:gd name="connsiteY4" fmla="*/ 0 h 4214813"/>
              <a:gd name="connsiteX0" fmla="*/ 0 w 12277725"/>
              <a:gd name="connsiteY0" fmla="*/ 0 h 4214813"/>
              <a:gd name="connsiteX1" fmla="*/ 12192000 w 12277725"/>
              <a:gd name="connsiteY1" fmla="*/ 0 h 4214813"/>
              <a:gd name="connsiteX2" fmla="*/ 12277725 w 12277725"/>
              <a:gd name="connsiteY2" fmla="*/ 1596689 h 4214813"/>
              <a:gd name="connsiteX3" fmla="*/ 0 w 12277725"/>
              <a:gd name="connsiteY3" fmla="*/ 4214813 h 4214813"/>
              <a:gd name="connsiteX4" fmla="*/ 0 w 12277725"/>
              <a:gd name="connsiteY4" fmla="*/ 0 h 4214813"/>
              <a:gd name="connsiteX0" fmla="*/ 0 w 12203297"/>
              <a:gd name="connsiteY0" fmla="*/ 0 h 4214813"/>
              <a:gd name="connsiteX1" fmla="*/ 12192000 w 12203297"/>
              <a:gd name="connsiteY1" fmla="*/ 0 h 4214813"/>
              <a:gd name="connsiteX2" fmla="*/ 12203297 w 12203297"/>
              <a:gd name="connsiteY2" fmla="*/ 1605485 h 4214813"/>
              <a:gd name="connsiteX3" fmla="*/ 0 w 12203297"/>
              <a:gd name="connsiteY3" fmla="*/ 4214813 h 4214813"/>
              <a:gd name="connsiteX4" fmla="*/ 0 w 12203297"/>
              <a:gd name="connsiteY4" fmla="*/ 0 h 42148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3297" h="4214813">
                <a:moveTo>
                  <a:pt x="0" y="0"/>
                </a:moveTo>
                <a:lnTo>
                  <a:pt x="12192000" y="0"/>
                </a:lnTo>
                <a:cubicBezTo>
                  <a:pt x="12195766" y="535162"/>
                  <a:pt x="12199531" y="1070323"/>
                  <a:pt x="12203297" y="1605485"/>
                </a:cubicBezTo>
                <a:cubicBezTo>
                  <a:pt x="7620184" y="1419747"/>
                  <a:pt x="3811588" y="2486025"/>
                  <a:pt x="0" y="4214813"/>
                </a:cubicBezTo>
                <a:lnTo>
                  <a:pt x="0" y="0"/>
                </a:lnTo>
                <a:close/>
              </a:path>
            </a:pathLst>
          </a:custGeom>
          <a:gradFill>
            <a:gsLst>
              <a:gs pos="30000">
                <a:schemeClr val="tx2"/>
              </a:gs>
              <a:gs pos="100000">
                <a:schemeClr val="accent3"/>
              </a:gs>
            </a:gsLst>
            <a:lin ang="3600000" scaled="0"/>
          </a:gradFill>
          <a:ln w="61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72A"/>
              </a:solidFill>
              <a:effectLst/>
              <a:uLnTx/>
              <a:uFillTx/>
              <a:latin typeface="Century Gothic" panose="020F0302020204030204"/>
              <a:ea typeface="+mn-ea"/>
              <a:cs typeface="+mn-cs"/>
            </a:endParaRPr>
          </a:p>
        </p:txBody>
      </p:sp>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accent1"/>
                </a:solidFill>
              </a:defRPr>
            </a:lvl1pPr>
          </a:lstStyle>
          <a:p>
            <a:pPr>
              <a:defRPr/>
            </a:pPr>
            <a:fld id="{DD6CD327-7318-4751-BA24-A1FB7777200C}" type="slidenum">
              <a:rPr lang="en-US" smtClean="0"/>
              <a:pPr>
                <a:defRPr/>
              </a:pPr>
              <a:t>‹#›</a:t>
            </a:fld>
            <a:endParaRPr lang="en-US"/>
          </a:p>
        </p:txBody>
      </p:sp>
      <p:sp>
        <p:nvSpPr>
          <p:cNvPr id="16" name="Footer Placeholder 4">
            <a:extLst>
              <a:ext uri="{FF2B5EF4-FFF2-40B4-BE49-F238E27FC236}">
                <a16:creationId xmlns:a16="http://schemas.microsoft.com/office/drawing/2014/main" id="{AFABE1B1-5C4D-33D0-42FE-D3F8C25632B4}"/>
              </a:ext>
            </a:extLst>
          </p:cNvPr>
          <p:cNvSpPr>
            <a:spLocks noGrp="1"/>
          </p:cNvSpPr>
          <p:nvPr>
            <p:ph type="ftr" sz="quarter" idx="3"/>
          </p:nvPr>
        </p:nvSpPr>
        <p:spPr>
          <a:xfrm>
            <a:off x="1423308" y="6431190"/>
            <a:ext cx="8532424" cy="215444"/>
          </a:xfrm>
          <a:prstGeom prst="rect">
            <a:avLst/>
          </a:prstGeom>
        </p:spPr>
        <p:txBody>
          <a:bodyPr vert="horz" wrap="square" lIns="0" tIns="45720" rIns="0" bIns="45720" rtlCol="0" anchor="ctr">
            <a:spAutoFit/>
          </a:bodyPr>
          <a:lstStyle>
            <a:lvl1pPr algn="l">
              <a:defRPr sz="800">
                <a:solidFill>
                  <a:schemeClr val="accent1"/>
                </a:solidFill>
              </a:defRPr>
            </a:lvl1pPr>
          </a:lstStyle>
          <a:p>
            <a:pPr>
              <a:defRPr/>
            </a:pPr>
            <a:endParaRPr lang="en-US"/>
          </a:p>
        </p:txBody>
      </p:sp>
      <p:sp>
        <p:nvSpPr>
          <p:cNvPr id="6"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10515600" cy="881773"/>
          </a:xfrm>
        </p:spPr>
        <p:txBody>
          <a:bodyPr wrap="square">
            <a:noAutofit/>
          </a:bodyPr>
          <a:lstStyle>
            <a:lvl1pPr algn="l">
              <a:defRPr>
                <a:solidFill>
                  <a:schemeClr val="bg1"/>
                </a:solidFill>
                <a:latin typeface="+mj-lt"/>
              </a:defRPr>
            </a:lvl1pPr>
          </a:lstStyle>
          <a:p>
            <a:r>
              <a:rPr lang="en-US"/>
              <a:t>Click to edit Master title style</a:t>
            </a:r>
          </a:p>
        </p:txBody>
      </p:sp>
      <p:sp>
        <p:nvSpPr>
          <p:cNvPr id="3" name="Footer Placeholder 3">
            <a:extLst>
              <a:ext uri="{FF2B5EF4-FFF2-40B4-BE49-F238E27FC236}">
                <a16:creationId xmlns:a16="http://schemas.microsoft.com/office/drawing/2014/main" id="{FE5BA523-9E01-6A9A-996A-457F4FEC1093}"/>
              </a:ext>
            </a:extLst>
          </p:cNvPr>
          <p:cNvSpPr txBox="1">
            <a:spLocks/>
          </p:cNvSpPr>
          <p:nvPr userDrawn="1"/>
        </p:nvSpPr>
        <p:spPr>
          <a:xfrm>
            <a:off x="1829788" y="6486285"/>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
        <p:nvSpPr>
          <p:cNvPr id="4" name="Footer Placeholder 3">
            <a:extLst>
              <a:ext uri="{FF2B5EF4-FFF2-40B4-BE49-F238E27FC236}">
                <a16:creationId xmlns:a16="http://schemas.microsoft.com/office/drawing/2014/main" id="{EDF3369F-76E5-5AC8-0D7F-4857C917AB11}"/>
              </a:ext>
            </a:extLst>
          </p:cNvPr>
          <p:cNvSpPr txBox="1">
            <a:spLocks/>
          </p:cNvSpPr>
          <p:nvPr userDrawn="1"/>
        </p:nvSpPr>
        <p:spPr>
          <a:xfrm>
            <a:off x="1829788" y="94242"/>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1734421577"/>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211">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A5065-4199-8F49-9FCE-ED0E634A0D43}"/>
              </a:ext>
            </a:extLst>
          </p:cNvPr>
          <p:cNvSpPr>
            <a:spLocks noGrp="1"/>
          </p:cNvSpPr>
          <p:nvPr>
            <p:ph type="title"/>
          </p:nvPr>
        </p:nvSpPr>
        <p:spPr>
          <a:xfrm>
            <a:off x="838200" y="317500"/>
            <a:ext cx="10515600" cy="1325563"/>
          </a:xfrm>
        </p:spPr>
        <p:txBody>
          <a:bodyPr/>
          <a:lstStyle/>
          <a:p>
            <a:r>
              <a:rPr lang="en-US"/>
              <a:t>Click to edit Master title style</a:t>
            </a:r>
            <a:endParaRPr lang="en-PT"/>
          </a:p>
        </p:txBody>
      </p:sp>
      <p:sp>
        <p:nvSpPr>
          <p:cNvPr id="3" name="Content Placeholder 2">
            <a:extLst>
              <a:ext uri="{FF2B5EF4-FFF2-40B4-BE49-F238E27FC236}">
                <a16:creationId xmlns:a16="http://schemas.microsoft.com/office/drawing/2014/main" id="{0EF9002A-A282-F54F-AD00-28FB5235AAB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PT"/>
          </a:p>
        </p:txBody>
      </p:sp>
      <p:sp>
        <p:nvSpPr>
          <p:cNvPr id="6" name="Slide Number Placeholder 5">
            <a:extLst>
              <a:ext uri="{FF2B5EF4-FFF2-40B4-BE49-F238E27FC236}">
                <a16:creationId xmlns:a16="http://schemas.microsoft.com/office/drawing/2014/main" id="{101E2554-2A96-4D47-BB96-847F9938C185}"/>
              </a:ext>
            </a:extLst>
          </p:cNvPr>
          <p:cNvSpPr>
            <a:spLocks noGrp="1"/>
          </p:cNvSpPr>
          <p:nvPr>
            <p:ph type="sldNum" sz="quarter" idx="12"/>
          </p:nvPr>
        </p:nvSpPr>
        <p:spPr/>
        <p:txBody>
          <a:bodyPr/>
          <a:lstStyle/>
          <a:p>
            <a:fld id="{E7C6FD75-0285-F041-B3DF-8E1B1E72BF17}" type="slidenum">
              <a:rPr lang="en-PT" smtClean="0"/>
              <a:t>‹#›</a:t>
            </a:fld>
            <a:endParaRPr lang="en-PT"/>
          </a:p>
        </p:txBody>
      </p:sp>
      <p:sp>
        <p:nvSpPr>
          <p:cNvPr id="7" name="Rectangle 6">
            <a:extLst>
              <a:ext uri="{FF2B5EF4-FFF2-40B4-BE49-F238E27FC236}">
                <a16:creationId xmlns:a16="http://schemas.microsoft.com/office/drawing/2014/main" id="{73C20920-8CF0-1A4D-960F-F16BDC74C102}"/>
              </a:ext>
            </a:extLst>
          </p:cNvPr>
          <p:cNvSpPr/>
          <p:nvPr userDrawn="1"/>
        </p:nvSpPr>
        <p:spPr>
          <a:xfrm>
            <a:off x="11668539" y="0"/>
            <a:ext cx="523461"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T">
              <a:latin typeface="Century Gothic" panose="020B0502020202020204" pitchFamily="34" charset="0"/>
            </a:endParaRPr>
          </a:p>
        </p:txBody>
      </p:sp>
      <p:sp>
        <p:nvSpPr>
          <p:cNvPr id="4" name="Footer Placeholder 3">
            <a:extLst>
              <a:ext uri="{FF2B5EF4-FFF2-40B4-BE49-F238E27FC236}">
                <a16:creationId xmlns:a16="http://schemas.microsoft.com/office/drawing/2014/main" id="{257DB357-136B-8386-81AF-F7F56A5F226B}"/>
              </a:ext>
            </a:extLst>
          </p:cNvPr>
          <p:cNvSpPr txBox="1">
            <a:spLocks/>
          </p:cNvSpPr>
          <p:nvPr userDrawn="1"/>
        </p:nvSpPr>
        <p:spPr>
          <a:xfrm>
            <a:off x="1829788" y="6486284"/>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8155302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losing Slide">
    <p:bg>
      <p:bgPr>
        <a:gradFill>
          <a:gsLst>
            <a:gs pos="50000">
              <a:schemeClr val="tx2"/>
            </a:gs>
            <a:gs pos="100000">
              <a:schemeClr val="accent3"/>
            </a:gs>
          </a:gsLst>
          <a:lin ang="36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89661" y="3074619"/>
            <a:ext cx="8412678" cy="708762"/>
          </a:xfrm>
        </p:spPr>
        <p:txBody>
          <a:bodyPr anchor="ctr"/>
          <a:lstStyle>
            <a:lvl1pPr algn="ctr">
              <a:defRPr>
                <a:solidFill>
                  <a:schemeClr val="bg1"/>
                </a:solidFill>
              </a:defRPr>
            </a:lvl1pPr>
          </a:lstStyle>
          <a:p>
            <a:r>
              <a:rPr lang="en-US"/>
              <a:t>Click to edit Master title style</a:t>
            </a:r>
          </a:p>
        </p:txBody>
      </p:sp>
      <p:grpSp>
        <p:nvGrpSpPr>
          <p:cNvPr id="5" name="Group 4">
            <a:extLst>
              <a:ext uri="{FF2B5EF4-FFF2-40B4-BE49-F238E27FC236}">
                <a16:creationId xmlns:a16="http://schemas.microsoft.com/office/drawing/2014/main" id="{1BC427ED-77CD-2104-5090-F49CC6B27C9C}"/>
              </a:ext>
            </a:extLst>
          </p:cNvPr>
          <p:cNvGrpSpPr/>
          <p:nvPr userDrawn="1"/>
        </p:nvGrpSpPr>
        <p:grpSpPr>
          <a:xfrm>
            <a:off x="10996655" y="0"/>
            <a:ext cx="828715" cy="6858000"/>
            <a:chOff x="9453562" y="0"/>
            <a:chExt cx="2324100" cy="6858000"/>
          </a:xfrm>
        </p:grpSpPr>
        <p:cxnSp>
          <p:nvCxnSpPr>
            <p:cNvPr id="6" name="Straight Connector 5">
              <a:extLst>
                <a:ext uri="{FF2B5EF4-FFF2-40B4-BE49-F238E27FC236}">
                  <a16:creationId xmlns:a16="http://schemas.microsoft.com/office/drawing/2014/main" id="{8A963A66-71C9-D745-BE91-1C85D948243C}"/>
                </a:ext>
              </a:extLst>
            </p:cNvPr>
            <p:cNvCxnSpPr>
              <a:cxnSpLocks/>
            </p:cNvCxnSpPr>
            <p:nvPr/>
          </p:nvCxnSpPr>
          <p:spPr>
            <a:xfrm>
              <a:off x="11459497" y="0"/>
              <a:ext cx="0" cy="2153265"/>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7" name="Straight Connector 6">
              <a:extLst>
                <a:ext uri="{FF2B5EF4-FFF2-40B4-BE49-F238E27FC236}">
                  <a16:creationId xmlns:a16="http://schemas.microsoft.com/office/drawing/2014/main" id="{5825C696-C87A-4E3A-F1BF-F824E32311DC}"/>
                </a:ext>
              </a:extLst>
            </p:cNvPr>
            <p:cNvCxnSpPr>
              <a:cxnSpLocks/>
            </p:cNvCxnSpPr>
            <p:nvPr/>
          </p:nvCxnSpPr>
          <p:spPr>
            <a:xfrm>
              <a:off x="11775281" y="5048840"/>
              <a:ext cx="0" cy="1809160"/>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8" name="Straight Connector 7">
              <a:extLst>
                <a:ext uri="{FF2B5EF4-FFF2-40B4-BE49-F238E27FC236}">
                  <a16:creationId xmlns:a16="http://schemas.microsoft.com/office/drawing/2014/main" id="{F98416B2-2467-44C4-B271-51B2C7F1A568}"/>
                </a:ext>
              </a:extLst>
            </p:cNvPr>
            <p:cNvCxnSpPr>
              <a:cxnSpLocks/>
            </p:cNvCxnSpPr>
            <p:nvPr/>
          </p:nvCxnSpPr>
          <p:spPr>
            <a:xfrm flipH="1">
              <a:off x="9456100" y="2153265"/>
              <a:ext cx="2005780" cy="0"/>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9" name="Straight Connector 8">
              <a:extLst>
                <a:ext uri="{FF2B5EF4-FFF2-40B4-BE49-F238E27FC236}">
                  <a16:creationId xmlns:a16="http://schemas.microsoft.com/office/drawing/2014/main" id="{3DC5B459-4A3E-15B4-9408-F5A53CEF2B3D}"/>
                </a:ext>
              </a:extLst>
            </p:cNvPr>
            <p:cNvCxnSpPr>
              <a:cxnSpLocks/>
            </p:cNvCxnSpPr>
            <p:nvPr/>
          </p:nvCxnSpPr>
          <p:spPr>
            <a:xfrm>
              <a:off x="9456097" y="2150086"/>
              <a:ext cx="0" cy="2901135"/>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10" name="Straight Connector 9">
              <a:extLst>
                <a:ext uri="{FF2B5EF4-FFF2-40B4-BE49-F238E27FC236}">
                  <a16:creationId xmlns:a16="http://schemas.microsoft.com/office/drawing/2014/main" id="{4DE7F795-5009-D42F-A09C-3993F7587CC2}"/>
                </a:ext>
              </a:extLst>
            </p:cNvPr>
            <p:cNvCxnSpPr>
              <a:cxnSpLocks/>
            </p:cNvCxnSpPr>
            <p:nvPr/>
          </p:nvCxnSpPr>
          <p:spPr>
            <a:xfrm flipH="1">
              <a:off x="9453562" y="5053757"/>
              <a:ext cx="2324100" cy="0"/>
            </a:xfrm>
            <a:prstGeom prst="line">
              <a:avLst/>
            </a:prstGeom>
            <a:ln/>
          </p:spPr>
          <p:style>
            <a:lnRef idx="1">
              <a:schemeClr val="accent2"/>
            </a:lnRef>
            <a:fillRef idx="0">
              <a:schemeClr val="accent2"/>
            </a:fillRef>
            <a:effectRef idx="0">
              <a:schemeClr val="accent2"/>
            </a:effectRef>
            <a:fontRef idx="minor">
              <a:schemeClr val="tx1"/>
            </a:fontRef>
          </p:style>
        </p:cxnSp>
      </p:grpSp>
      <p:pic>
        <p:nvPicPr>
          <p:cNvPr id="11" name="Picture 10">
            <a:extLst>
              <a:ext uri="{FF2B5EF4-FFF2-40B4-BE49-F238E27FC236}">
                <a16:creationId xmlns:a16="http://schemas.microsoft.com/office/drawing/2014/main" id="{F8AFC81B-60C7-587C-17B0-70C9BD3253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7579" y="6356350"/>
            <a:ext cx="364952" cy="364952"/>
          </a:xfrm>
          <a:prstGeom prst="rect">
            <a:avLst/>
          </a:prstGeom>
        </p:spPr>
      </p:pic>
      <p:sp>
        <p:nvSpPr>
          <p:cNvPr id="3" name="Footer Placeholder 3">
            <a:extLst>
              <a:ext uri="{FF2B5EF4-FFF2-40B4-BE49-F238E27FC236}">
                <a16:creationId xmlns:a16="http://schemas.microsoft.com/office/drawing/2014/main" id="{B89E7475-6229-2D30-6E13-B2154237B6AC}"/>
              </a:ext>
            </a:extLst>
          </p:cNvPr>
          <p:cNvSpPr txBox="1">
            <a:spLocks/>
          </p:cNvSpPr>
          <p:nvPr userDrawn="1"/>
        </p:nvSpPr>
        <p:spPr>
          <a:xfrm>
            <a:off x="1829788" y="6478402"/>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4170159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ver Charcoal">
    <p:bg>
      <p:bgPr>
        <a:gradFill>
          <a:gsLst>
            <a:gs pos="40000">
              <a:srgbClr val="12313C">
                <a:alpha val="90000"/>
              </a:srgbClr>
            </a:gs>
            <a:gs pos="0">
              <a:schemeClr val="tx1"/>
            </a:gs>
            <a:gs pos="100000">
              <a:schemeClr val="tx2"/>
            </a:gs>
          </a:gsLst>
          <a:lin ang="4200000" scaled="0"/>
        </a:gradFill>
        <a:effectLst/>
      </p:bgPr>
    </p:bg>
    <p:spTree>
      <p:nvGrpSpPr>
        <p:cNvPr id="1" name=""/>
        <p:cNvGrpSpPr/>
        <p:nvPr/>
      </p:nvGrpSpPr>
      <p:grpSpPr>
        <a:xfrm>
          <a:off x="0" y="0"/>
          <a:ext cx="0" cy="0"/>
          <a:chOff x="0" y="0"/>
          <a:chExt cx="0" cy="0"/>
        </a:xfrm>
      </p:grpSpPr>
      <p:sp>
        <p:nvSpPr>
          <p:cNvPr id="2" name="Title 1"/>
          <p:cNvSpPr>
            <a:spLocks noGrp="1"/>
          </p:cNvSpPr>
          <p:nvPr userDrawn="1">
            <p:ph type="title"/>
          </p:nvPr>
        </p:nvSpPr>
        <p:spPr/>
        <p:txBody>
          <a:bodyPr/>
          <a:lstStyle/>
          <a:p>
            <a:r>
              <a:rPr lang="en-US"/>
              <a:t>Click to edit Master title style</a:t>
            </a:r>
          </a:p>
        </p:txBody>
      </p:sp>
      <p:sp>
        <p:nvSpPr>
          <p:cNvPr id="3" name="Text Placeholder 2"/>
          <p:cNvSpPr>
            <a:spLocks noGrp="1"/>
          </p:cNvSpPr>
          <p:nvPr userDrawn="1">
            <p:ph idx="1"/>
          </p:nvPr>
        </p:nvSpPr>
        <p:spPr>
          <a:xfrm>
            <a:off x="2866768" y="2977977"/>
            <a:ext cx="8487032" cy="3001277"/>
          </a:xfrm>
          <a:prstGeom prst="rect">
            <a:avLst/>
          </a:prstGeom>
        </p:spPr>
        <p:txBody>
          <a:bodyPr vert="horz" lIns="91440" tIns="45720" rIns="91440" bIns="45720" rtlCol="0">
            <a:norm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subtitle style</a:t>
            </a:r>
          </a:p>
        </p:txBody>
      </p:sp>
    </p:spTree>
    <p:extLst>
      <p:ext uri="{BB962C8B-B14F-4D97-AF65-F5344CB8AC3E}">
        <p14:creationId xmlns:p14="http://schemas.microsoft.com/office/powerpoint/2010/main" val="17212224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546100" y="1952625"/>
            <a:ext cx="5308600" cy="1325563"/>
          </a:xfrm>
          <a:prstGeom prst="rect">
            <a:avLst/>
          </a:prstGeom>
        </p:spPr>
        <p:txBody>
          <a:bodyPr vert="horz" lIns="91440" tIns="45720" rIns="91440" bIns="45720" rtlCol="0" anchor="ctr">
            <a:normAutofit/>
          </a:bodyPr>
          <a:lstStyle/>
          <a:p>
            <a:r>
              <a:rPr lang="en-US"/>
              <a:t>Click to edit Master title style</a:t>
            </a:r>
          </a:p>
        </p:txBody>
      </p:sp>
      <p:sp>
        <p:nvSpPr>
          <p:cNvPr id="4" name="Text Placeholder 2"/>
          <p:cNvSpPr>
            <a:spLocks noGrp="1"/>
          </p:cNvSpPr>
          <p:nvPr>
            <p:ph idx="1"/>
          </p:nvPr>
        </p:nvSpPr>
        <p:spPr>
          <a:xfrm>
            <a:off x="546100" y="3549477"/>
            <a:ext cx="5308600" cy="1822623"/>
          </a:xfrm>
          <a:prstGeom prst="rect">
            <a:avLst/>
          </a:prstGeom>
        </p:spPr>
        <p:txBody>
          <a:bodyPr vert="horz" lIns="91440" tIns="45720" rIns="91440" bIns="45720" rtlCol="0">
            <a:normAutofit/>
          </a:bodyPr>
          <a:lstStyle>
            <a:lvl1pPr>
              <a:defRPr sz="24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Tree>
    <p:extLst>
      <p:ext uri="{BB962C8B-B14F-4D97-AF65-F5344CB8AC3E}">
        <p14:creationId xmlns:p14="http://schemas.microsoft.com/office/powerpoint/2010/main" val="18100022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ver Changing Sea">
    <p:bg>
      <p:bgPr>
        <a:gradFill flip="none" rotWithShape="1">
          <a:gsLst>
            <a:gs pos="0">
              <a:schemeClr val="tx2"/>
            </a:gs>
            <a:gs pos="40000">
              <a:schemeClr val="tx2">
                <a:alpha val="90000"/>
              </a:schemeClr>
            </a:gs>
            <a:gs pos="100000">
              <a:schemeClr val="accent3"/>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userDrawn="1">
            <p:ph type="title"/>
          </p:nvPr>
        </p:nvSpPr>
        <p:spPr/>
        <p:txBody>
          <a:bodyPr/>
          <a:lstStyle/>
          <a:p>
            <a:r>
              <a:rPr lang="en-US"/>
              <a:t>Click to edit Master title style</a:t>
            </a:r>
          </a:p>
        </p:txBody>
      </p:sp>
      <p:sp>
        <p:nvSpPr>
          <p:cNvPr id="3" name="Text Placeholder 2"/>
          <p:cNvSpPr>
            <a:spLocks noGrp="1"/>
          </p:cNvSpPr>
          <p:nvPr userDrawn="1">
            <p:ph idx="1"/>
          </p:nvPr>
        </p:nvSpPr>
        <p:spPr>
          <a:xfrm>
            <a:off x="2866768" y="2977977"/>
            <a:ext cx="8487032" cy="3001277"/>
          </a:xfrm>
          <a:prstGeom prst="rect">
            <a:avLst/>
          </a:prstGeom>
        </p:spPr>
        <p:txBody>
          <a:bodyPr vert="horz" lIns="91440" tIns="45720" rIns="91440" bIns="45720" rtlCol="0">
            <a:norm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subtitle style</a:t>
            </a:r>
          </a:p>
        </p:txBody>
      </p:sp>
      <p:sp>
        <p:nvSpPr>
          <p:cNvPr id="4" name="Footer Placeholder 3">
            <a:extLst>
              <a:ext uri="{FF2B5EF4-FFF2-40B4-BE49-F238E27FC236}">
                <a16:creationId xmlns:a16="http://schemas.microsoft.com/office/drawing/2014/main" id="{F82F93CE-DAE9-21AC-37D9-3E4B9CF11501}"/>
              </a:ext>
            </a:extLst>
          </p:cNvPr>
          <p:cNvSpPr txBox="1">
            <a:spLocks/>
          </p:cNvSpPr>
          <p:nvPr userDrawn="1"/>
        </p:nvSpPr>
        <p:spPr>
          <a:xfrm>
            <a:off x="1829788" y="6541465"/>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
        <p:nvSpPr>
          <p:cNvPr id="5" name="Footer Placeholder 3">
            <a:extLst>
              <a:ext uri="{FF2B5EF4-FFF2-40B4-BE49-F238E27FC236}">
                <a16:creationId xmlns:a16="http://schemas.microsoft.com/office/drawing/2014/main" id="{134C959D-E139-E6A9-443C-21C97D4F207C}"/>
              </a:ext>
            </a:extLst>
          </p:cNvPr>
          <p:cNvSpPr txBox="1">
            <a:spLocks/>
          </p:cNvSpPr>
          <p:nvPr userDrawn="1"/>
        </p:nvSpPr>
        <p:spPr>
          <a:xfrm>
            <a:off x="1829788" y="50561"/>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19322221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ver Sky Blue">
    <p:bg>
      <p:bgPr>
        <a:gradFill>
          <a:gsLst>
            <a:gs pos="40000">
              <a:schemeClr val="tx2">
                <a:alpha val="90000"/>
              </a:schemeClr>
            </a:gs>
            <a:gs pos="0">
              <a:schemeClr val="tx2"/>
            </a:gs>
            <a:gs pos="100000">
              <a:schemeClr val="accent2"/>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userDrawn="1">
            <p:ph type="title"/>
          </p:nvPr>
        </p:nvSpPr>
        <p:spPr/>
        <p:txBody>
          <a:bodyPr/>
          <a:lstStyle/>
          <a:p>
            <a:r>
              <a:rPr lang="en-US"/>
              <a:t>Click to edit Master title style</a:t>
            </a:r>
          </a:p>
        </p:txBody>
      </p:sp>
      <p:sp>
        <p:nvSpPr>
          <p:cNvPr id="3" name="Text Placeholder 2"/>
          <p:cNvSpPr>
            <a:spLocks noGrp="1"/>
          </p:cNvSpPr>
          <p:nvPr userDrawn="1">
            <p:ph idx="1"/>
          </p:nvPr>
        </p:nvSpPr>
        <p:spPr>
          <a:xfrm>
            <a:off x="2866768" y="2977977"/>
            <a:ext cx="8487032" cy="3001277"/>
          </a:xfrm>
          <a:prstGeom prst="rect">
            <a:avLst/>
          </a:prstGeom>
        </p:spPr>
        <p:txBody>
          <a:bodyPr vert="horz" lIns="91440" tIns="45720" rIns="91440" bIns="45720" rtlCol="0">
            <a:norm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subtitle style</a:t>
            </a:r>
          </a:p>
        </p:txBody>
      </p:sp>
    </p:spTree>
    <p:extLst>
      <p:ext uri="{BB962C8B-B14F-4D97-AF65-F5344CB8AC3E}">
        <p14:creationId xmlns:p14="http://schemas.microsoft.com/office/powerpoint/2010/main" val="2914104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Full Page Photo">
    <p:spTree>
      <p:nvGrpSpPr>
        <p:cNvPr id="1" name=""/>
        <p:cNvGrpSpPr/>
        <p:nvPr/>
      </p:nvGrpSpPr>
      <p:grpSpPr>
        <a:xfrm>
          <a:off x="0" y="0"/>
          <a:ext cx="0" cy="0"/>
          <a:chOff x="0" y="0"/>
          <a:chExt cx="0" cy="0"/>
        </a:xfrm>
      </p:grpSpPr>
      <p:sp>
        <p:nvSpPr>
          <p:cNvPr id="11" name="Picture Placeholder 7">
            <a:extLst>
              <a:ext uri="{FF2B5EF4-FFF2-40B4-BE49-F238E27FC236}">
                <a16:creationId xmlns:a16="http://schemas.microsoft.com/office/drawing/2014/main" id="{27346A81-FFE8-5F45-9CD7-F4E2149E004D}"/>
              </a:ext>
            </a:extLst>
          </p:cNvPr>
          <p:cNvSpPr>
            <a:spLocks noGrp="1"/>
          </p:cNvSpPr>
          <p:nvPr>
            <p:ph type="pic" sz="quarter" idx="14" hasCustomPrompt="1"/>
          </p:nvPr>
        </p:nvSpPr>
        <p:spPr>
          <a:xfrm>
            <a:off x="0" y="0"/>
            <a:ext cx="12192000" cy="6858000"/>
          </a:xfrm>
          <a:prstGeom prst="rect">
            <a:avLst/>
          </a:prstGeom>
          <a:solidFill>
            <a:schemeClr val="bg1">
              <a:lumMod val="85000"/>
            </a:schemeClr>
          </a:solidFill>
        </p:spPr>
        <p:txBody>
          <a:bodyPr/>
          <a:lstStyle>
            <a:lvl1pPr marL="0" indent="0">
              <a:buNone/>
              <a:defRPr sz="1200" b="0" baseline="0"/>
            </a:lvl1pPr>
          </a:lstStyle>
          <a:p>
            <a:pPr lvl="0"/>
            <a:r>
              <a:rPr lang="en-US"/>
              <a:t>Click Icon or Drag Image Here</a:t>
            </a:r>
          </a:p>
        </p:txBody>
      </p:sp>
    </p:spTree>
    <p:extLst>
      <p:ext uri="{BB962C8B-B14F-4D97-AF65-F5344CB8AC3E}">
        <p14:creationId xmlns:p14="http://schemas.microsoft.com/office/powerpoint/2010/main" val="370113415"/>
      </p:ext>
    </p:extLst>
  </p:cSld>
  <p:clrMapOvr>
    <a:masterClrMapping/>
  </p:clrMapOvr>
  <p:extLst>
    <p:ext uri="{DCECCB84-F9BA-43D5-87BE-67443E8EF086}">
      <p15:sldGuideLst xmlns:p15="http://schemas.microsoft.com/office/powerpoint/2012/main">
        <p15:guide id="2" orient="horz" pos="216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938DAD9-1F75-4C21-44AB-8A6BB2DA6ED5}"/>
              </a:ext>
            </a:extLst>
          </p:cNvPr>
          <p:cNvSpPr/>
          <p:nvPr userDrawn="1"/>
        </p:nvSpPr>
        <p:spPr>
          <a:xfrm>
            <a:off x="1" y="0"/>
            <a:ext cx="2866291" cy="6858000"/>
          </a:xfrm>
          <a:prstGeom prst="rect">
            <a:avLst/>
          </a:prstGeom>
          <a:gradFill>
            <a:gsLst>
              <a:gs pos="50000">
                <a:schemeClr val="tx2"/>
              </a:gs>
              <a:gs pos="100000">
                <a:schemeClr val="accent3"/>
              </a:gs>
            </a:gsLst>
            <a:lin ang="36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1200"/>
              </a:spcAft>
              <a:buClrTx/>
              <a:buSzTx/>
              <a:buFontTx/>
              <a:buNone/>
              <a:tabLst/>
              <a:defRPr/>
            </a:pPr>
            <a:endParaRPr kumimoji="0" lang="en-US" sz="20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13" name="Title 4">
            <a:extLst>
              <a:ext uri="{FF2B5EF4-FFF2-40B4-BE49-F238E27FC236}">
                <a16:creationId xmlns:a16="http://schemas.microsoft.com/office/drawing/2014/main" id="{20740C66-270B-C5F3-29E2-BE0BD2DB14E2}"/>
              </a:ext>
            </a:extLst>
          </p:cNvPr>
          <p:cNvSpPr>
            <a:spLocks noGrp="1"/>
          </p:cNvSpPr>
          <p:nvPr>
            <p:ph type="title"/>
          </p:nvPr>
        </p:nvSpPr>
        <p:spPr>
          <a:xfrm>
            <a:off x="418789" y="1399553"/>
            <a:ext cx="2028713" cy="4197626"/>
          </a:xfrm>
        </p:spPr>
        <p:txBody>
          <a:bodyPr wrap="square" anchor="ctr">
            <a:noAutofit/>
          </a:bodyPr>
          <a:lstStyle>
            <a:lvl1pPr algn="l">
              <a:defRPr>
                <a:solidFill>
                  <a:schemeClr val="bg1"/>
                </a:solidFill>
                <a:latin typeface="+mj-lt"/>
              </a:defRPr>
            </a:lvl1pPr>
          </a:lstStyle>
          <a:p>
            <a:r>
              <a:rPr lang="en-US"/>
              <a:t>Click to edit Master title</a:t>
            </a:r>
          </a:p>
        </p:txBody>
      </p:sp>
      <p:pic>
        <p:nvPicPr>
          <p:cNvPr id="4" name="Picture 3">
            <a:extLst>
              <a:ext uri="{FF2B5EF4-FFF2-40B4-BE49-F238E27FC236}">
                <a16:creationId xmlns:a16="http://schemas.microsoft.com/office/drawing/2014/main" id="{0603C067-1172-240D-1D9F-0026C8BE565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7579" y="6356350"/>
            <a:ext cx="364952" cy="364952"/>
          </a:xfrm>
          <a:prstGeom prst="rect">
            <a:avLst/>
          </a:prstGeom>
        </p:spPr>
      </p:pic>
      <p:sp>
        <p:nvSpPr>
          <p:cNvPr id="6" name="Text Placeholder 5"/>
          <p:cNvSpPr>
            <a:spLocks noGrp="1"/>
          </p:cNvSpPr>
          <p:nvPr>
            <p:ph type="body" sz="quarter" idx="10"/>
          </p:nvPr>
        </p:nvSpPr>
        <p:spPr>
          <a:xfrm>
            <a:off x="3427413" y="1629810"/>
            <a:ext cx="7507287" cy="3737113"/>
          </a:xfrm>
        </p:spPr>
        <p:txBody>
          <a:bodyPr anchor="ctr"/>
          <a:lstStyle>
            <a:lvl1pPr marL="342900" indent="-342900">
              <a:buFont typeface="Arial" panose="020B0604020202020204" pitchFamily="34" charset="0"/>
              <a:buChar char="•"/>
              <a:defRPr/>
            </a:lvl1pPr>
          </a:lstStyle>
          <a:p>
            <a:pPr lvl="0"/>
            <a:r>
              <a:rPr lang="en-US"/>
              <a:t>Edit Master text styles</a:t>
            </a:r>
          </a:p>
        </p:txBody>
      </p:sp>
      <p:sp>
        <p:nvSpPr>
          <p:cNvPr id="2" name="Footer Placeholder 3">
            <a:extLst>
              <a:ext uri="{FF2B5EF4-FFF2-40B4-BE49-F238E27FC236}">
                <a16:creationId xmlns:a16="http://schemas.microsoft.com/office/drawing/2014/main" id="{C36C439C-8947-C286-9F7D-97193AFB4C55}"/>
              </a:ext>
            </a:extLst>
          </p:cNvPr>
          <p:cNvSpPr txBox="1">
            <a:spLocks/>
          </p:cNvSpPr>
          <p:nvPr userDrawn="1"/>
        </p:nvSpPr>
        <p:spPr>
          <a:xfrm>
            <a:off x="1829788" y="6541465"/>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
        <p:nvSpPr>
          <p:cNvPr id="8" name="Footer Placeholder 3">
            <a:extLst>
              <a:ext uri="{FF2B5EF4-FFF2-40B4-BE49-F238E27FC236}">
                <a16:creationId xmlns:a16="http://schemas.microsoft.com/office/drawing/2014/main" id="{AA6B6F88-3078-C9DF-94DA-ACE782209589}"/>
              </a:ext>
            </a:extLst>
          </p:cNvPr>
          <p:cNvSpPr txBox="1">
            <a:spLocks/>
          </p:cNvSpPr>
          <p:nvPr userDrawn="1"/>
        </p:nvSpPr>
        <p:spPr>
          <a:xfrm>
            <a:off x="1829788" y="50561"/>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2995961376"/>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192">
          <p15:clr>
            <a:srgbClr val="FBAE40"/>
          </p15:clr>
        </p15:guide>
        <p15:guide id="7" orient="horz" pos="3993">
          <p15:clr>
            <a:srgbClr val="FBAE40"/>
          </p15:clr>
        </p15:guide>
        <p15:guide id="8" orient="horz" pos="4163">
          <p15:clr>
            <a:srgbClr val="FBAE40"/>
          </p15:clr>
        </p15:guide>
        <p15:guide id="11" pos="3168">
          <p15:clr>
            <a:srgbClr val="FBAE40"/>
          </p15:clr>
        </p15:guide>
        <p15:guide id="12" pos="3312">
          <p15:clr>
            <a:srgbClr val="FBAE40"/>
          </p15:clr>
        </p15:guide>
        <p15:guide id="13" pos="3456">
          <p15:clr>
            <a:srgbClr val="FBAE40"/>
          </p15:clr>
        </p15:guide>
        <p15:guide id="14" pos="3024">
          <p15:clr>
            <a:srgbClr val="FBAE40"/>
          </p15:clr>
        </p15:guide>
        <p15:guide id="15" pos="360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1 Line_GradientTop">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A0A1FEE-D224-082B-A1AF-ABF837D4A75A}"/>
              </a:ext>
            </a:extLst>
          </p:cNvPr>
          <p:cNvSpPr/>
          <p:nvPr userDrawn="1"/>
        </p:nvSpPr>
        <p:spPr>
          <a:xfrm>
            <a:off x="0" y="0"/>
            <a:ext cx="12192000" cy="3217596"/>
          </a:xfrm>
          <a:prstGeom prst="rect">
            <a:avLst/>
          </a:prstGeom>
          <a:gradFill>
            <a:gsLst>
              <a:gs pos="50000">
                <a:schemeClr val="tx2"/>
              </a:gs>
              <a:gs pos="100000">
                <a:schemeClr val="accent3"/>
              </a:gs>
            </a:gsLst>
            <a:lin ang="36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13"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10515600" cy="919873"/>
          </a:xfrm>
        </p:spPr>
        <p:txBody>
          <a:bodyPr wrap="square" anchor="b">
            <a:noAutofit/>
          </a:bodyPr>
          <a:lstStyle>
            <a:lvl1pPr algn="l">
              <a:defRPr>
                <a:solidFill>
                  <a:schemeClr val="bg1"/>
                </a:solidFill>
                <a:latin typeface="+mj-lt"/>
              </a:defRPr>
            </a:lvl1pPr>
          </a:lstStyle>
          <a:p>
            <a:r>
              <a:rPr lang="en-US"/>
              <a:t>Click to edit Master title style</a:t>
            </a:r>
          </a:p>
        </p:txBody>
      </p:sp>
      <p:sp>
        <p:nvSpPr>
          <p:cNvPr id="6" name="Footer Placeholder 3"/>
          <p:cNvSpPr>
            <a:spLocks noGrp="1"/>
          </p:cNvSpPr>
          <p:nvPr>
            <p:ph type="ftr" sz="quarter" idx="3"/>
          </p:nvPr>
        </p:nvSpPr>
        <p:spPr>
          <a:xfrm>
            <a:off x="1829477" y="6431190"/>
            <a:ext cx="8532424" cy="215444"/>
          </a:xfrm>
          <a:prstGeom prst="rect">
            <a:avLst/>
          </a:prstGeom>
        </p:spPr>
        <p:txBody>
          <a:bodyPr/>
          <a:lstStyle>
            <a:lvl1pPr algn="ctr">
              <a:defRPr sz="1200"/>
            </a:lvl1pPr>
          </a:lstStyle>
          <a:p>
            <a:pPr>
              <a:defRPr/>
            </a:pPr>
            <a:endParaRPr lang="en-US" sz="1100"/>
          </a:p>
        </p:txBody>
      </p:sp>
      <p:sp>
        <p:nvSpPr>
          <p:cNvPr id="7" name="Text Placeholder 7"/>
          <p:cNvSpPr>
            <a:spLocks noGrp="1"/>
          </p:cNvSpPr>
          <p:nvPr>
            <p:ph type="body" sz="quarter" idx="10"/>
          </p:nvPr>
        </p:nvSpPr>
        <p:spPr>
          <a:xfrm>
            <a:off x="837579" y="3415874"/>
            <a:ext cx="10516221" cy="2597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Footer Placeholder 3">
            <a:extLst>
              <a:ext uri="{FF2B5EF4-FFF2-40B4-BE49-F238E27FC236}">
                <a16:creationId xmlns:a16="http://schemas.microsoft.com/office/drawing/2014/main" id="{2E69EB33-4F02-E80D-6ED9-A5649A076EEE}"/>
              </a:ext>
            </a:extLst>
          </p:cNvPr>
          <p:cNvSpPr txBox="1">
            <a:spLocks/>
          </p:cNvSpPr>
          <p:nvPr userDrawn="1"/>
        </p:nvSpPr>
        <p:spPr>
          <a:xfrm>
            <a:off x="1829477" y="60991"/>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1100">
              <a:solidFill>
                <a:schemeClr val="tx1"/>
              </a:solidFill>
            </a:endParaRPr>
          </a:p>
        </p:txBody>
      </p:sp>
    </p:spTree>
    <p:extLst>
      <p:ext uri="{BB962C8B-B14F-4D97-AF65-F5344CB8AC3E}">
        <p14:creationId xmlns:p14="http://schemas.microsoft.com/office/powerpoint/2010/main" val="2437734238"/>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211">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1_Subtitle_GradientBottom">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E1B6BAC-997C-7B7B-D8AB-1A5B5137DCE7}"/>
              </a:ext>
            </a:extLst>
          </p:cNvPr>
          <p:cNvSpPr/>
          <p:nvPr userDrawn="1"/>
        </p:nvSpPr>
        <p:spPr>
          <a:xfrm>
            <a:off x="0" y="4631152"/>
            <a:ext cx="12192000" cy="2226848"/>
          </a:xfrm>
          <a:prstGeom prst="rect">
            <a:avLst/>
          </a:prstGeom>
          <a:gradFill>
            <a:gsLst>
              <a:gs pos="50000">
                <a:schemeClr val="tx2"/>
              </a:gs>
              <a:gs pos="100000">
                <a:schemeClr val="accent3"/>
              </a:gs>
            </a:gsLst>
            <a:lin ang="3600000" scaled="0"/>
          </a:gradFill>
          <a:ln w="6198" cap="flat">
            <a:noFill/>
            <a:prstDash val="solid"/>
            <a:miter/>
          </a:ln>
        </p:spPr>
        <p:txBody>
          <a:bodyPr rtlCol="0" anchor="ctr"/>
          <a:lstStyle/>
          <a:p>
            <a:pPr algn="l"/>
            <a:endParaRPr lang="en-US"/>
          </a:p>
        </p:txBody>
      </p:sp>
      <p:pic>
        <p:nvPicPr>
          <p:cNvPr id="5" name="Picture 4">
            <a:extLst>
              <a:ext uri="{FF2B5EF4-FFF2-40B4-BE49-F238E27FC236}">
                <a16:creationId xmlns:a16="http://schemas.microsoft.com/office/drawing/2014/main" id="{73A6D7C6-69F8-037F-4FC7-3DACB245B79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7579" y="6356350"/>
            <a:ext cx="364952" cy="364952"/>
          </a:xfrm>
          <a:prstGeom prst="rect">
            <a:avLst/>
          </a:prstGeom>
        </p:spPr>
      </p:pic>
      <p:sp>
        <p:nvSpPr>
          <p:cNvPr id="6" name="Slide Number Placeholder 2">
            <a:extLst>
              <a:ext uri="{FF2B5EF4-FFF2-40B4-BE49-F238E27FC236}">
                <a16:creationId xmlns:a16="http://schemas.microsoft.com/office/drawing/2014/main" id="{D0B7CE4E-C2B9-C56A-92A3-01F7BD89D990}"/>
              </a:ext>
            </a:extLst>
          </p:cNvPr>
          <p:cNvSpPr>
            <a:spLocks noGrp="1"/>
          </p:cNvSpPr>
          <p:nvPr>
            <p:ph type="sldNum" sz="quarter" idx="10"/>
          </p:nvPr>
        </p:nvSpPr>
        <p:spPr>
          <a:xfrm>
            <a:off x="10515600" y="6356350"/>
            <a:ext cx="838200" cy="365125"/>
          </a:xfrm>
        </p:spPr>
        <p:txBody>
          <a:bodyPr/>
          <a:lstStyle>
            <a:lvl1pPr>
              <a:defRPr>
                <a:solidFill>
                  <a:schemeClr val="bg1"/>
                </a:solidFill>
              </a:defRPr>
            </a:lvl1pPr>
          </a:lstStyle>
          <a:p>
            <a:pPr>
              <a:defRPr/>
            </a:pPr>
            <a:fld id="{DD6CD327-7318-4751-BA24-A1FB7777200C}" type="slidenum">
              <a:rPr lang="en-US" smtClean="0"/>
              <a:pPr>
                <a:defRPr/>
              </a:pPr>
              <a:t>‹#›</a:t>
            </a:fld>
            <a:endParaRPr lang="en-US"/>
          </a:p>
        </p:txBody>
      </p:sp>
      <p:sp>
        <p:nvSpPr>
          <p:cNvPr id="9" name="Text Placeholder 5">
            <a:extLst>
              <a:ext uri="{FF2B5EF4-FFF2-40B4-BE49-F238E27FC236}">
                <a16:creationId xmlns:a16="http://schemas.microsoft.com/office/drawing/2014/main" id="{1A0AE6E9-D011-C67C-3CD4-4E78B293BE22}"/>
              </a:ext>
            </a:extLst>
          </p:cNvPr>
          <p:cNvSpPr>
            <a:spLocks noGrp="1"/>
          </p:cNvSpPr>
          <p:nvPr>
            <p:ph type="body" sz="quarter" idx="11" hasCustomPrompt="1"/>
          </p:nvPr>
        </p:nvSpPr>
        <p:spPr>
          <a:xfrm>
            <a:off x="838427" y="1220301"/>
            <a:ext cx="10515244" cy="341632"/>
          </a:xfrm>
        </p:spPr>
        <p:txBody>
          <a:bodyPr wrap="square">
            <a:spAutoFit/>
          </a:bodyPr>
          <a:lstStyle>
            <a:lvl1pPr>
              <a:defRPr sz="1800">
                <a:solidFill>
                  <a:schemeClr val="tx1"/>
                </a:solidFill>
              </a:defRPr>
            </a:lvl1pPr>
            <a:lvl4pPr marL="0" indent="0">
              <a:buNone/>
              <a:defRPr/>
            </a:lvl4pPr>
            <a:lvl5pPr marL="174625" indent="0">
              <a:buNone/>
              <a:defRPr/>
            </a:lvl5pPr>
          </a:lstStyle>
          <a:p>
            <a:pPr lvl="0"/>
            <a:r>
              <a:rPr lang="en-US"/>
              <a:t>Click to edit</a:t>
            </a:r>
          </a:p>
        </p:txBody>
      </p:sp>
      <p:sp>
        <p:nvSpPr>
          <p:cNvPr id="12"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10515600" cy="881773"/>
          </a:xfrm>
        </p:spPr>
        <p:txBody>
          <a:bodyPr wrap="square">
            <a:noAutofit/>
          </a:bodyPr>
          <a:lstStyle>
            <a:lvl1pPr algn="l">
              <a:defRPr>
                <a:latin typeface="+mj-lt"/>
              </a:defRPr>
            </a:lvl1pPr>
          </a:lstStyle>
          <a:p>
            <a:r>
              <a:rPr lang="en-US"/>
              <a:t>Click to edit Master title style</a:t>
            </a:r>
          </a:p>
        </p:txBody>
      </p:sp>
      <p:sp>
        <p:nvSpPr>
          <p:cNvPr id="10" name="Text Placeholder 7"/>
          <p:cNvSpPr>
            <a:spLocks noGrp="1"/>
          </p:cNvSpPr>
          <p:nvPr>
            <p:ph type="body" sz="quarter" idx="12"/>
          </p:nvPr>
        </p:nvSpPr>
        <p:spPr>
          <a:xfrm>
            <a:off x="837579" y="1797892"/>
            <a:ext cx="10516221" cy="2597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Footer Placeholder 3">
            <a:extLst>
              <a:ext uri="{FF2B5EF4-FFF2-40B4-BE49-F238E27FC236}">
                <a16:creationId xmlns:a16="http://schemas.microsoft.com/office/drawing/2014/main" id="{58A397C2-26F5-8E56-1C2B-0C195753DF08}"/>
              </a:ext>
            </a:extLst>
          </p:cNvPr>
          <p:cNvSpPr txBox="1">
            <a:spLocks/>
          </p:cNvSpPr>
          <p:nvPr userDrawn="1"/>
        </p:nvSpPr>
        <p:spPr>
          <a:xfrm>
            <a:off x="1829788" y="6541465"/>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2331236703"/>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208">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1_GradientBottom">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E1B6BAC-997C-7B7B-D8AB-1A5B5137DCE7}"/>
              </a:ext>
            </a:extLst>
          </p:cNvPr>
          <p:cNvSpPr/>
          <p:nvPr userDrawn="1"/>
        </p:nvSpPr>
        <p:spPr>
          <a:xfrm>
            <a:off x="0" y="4631152"/>
            <a:ext cx="12192000" cy="2226848"/>
          </a:xfrm>
          <a:prstGeom prst="rect">
            <a:avLst/>
          </a:prstGeom>
          <a:gradFill>
            <a:gsLst>
              <a:gs pos="50000">
                <a:schemeClr val="tx2"/>
              </a:gs>
              <a:gs pos="100000">
                <a:schemeClr val="accent3"/>
              </a:gs>
            </a:gsLst>
            <a:lin ang="3600000" scaled="0"/>
          </a:gradFill>
          <a:ln w="6198" cap="flat">
            <a:noFill/>
            <a:prstDash val="solid"/>
            <a:miter/>
          </a:ln>
        </p:spPr>
        <p:txBody>
          <a:bodyPr rtlCol="0" anchor="ctr"/>
          <a:lstStyle/>
          <a:p>
            <a:pPr algn="l"/>
            <a:endParaRPr lang="en-US"/>
          </a:p>
        </p:txBody>
      </p:sp>
      <p:pic>
        <p:nvPicPr>
          <p:cNvPr id="5" name="Picture 4">
            <a:extLst>
              <a:ext uri="{FF2B5EF4-FFF2-40B4-BE49-F238E27FC236}">
                <a16:creationId xmlns:a16="http://schemas.microsoft.com/office/drawing/2014/main" id="{73A6D7C6-69F8-037F-4FC7-3DACB245B79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7579" y="6356350"/>
            <a:ext cx="364952" cy="364952"/>
          </a:xfrm>
          <a:prstGeom prst="rect">
            <a:avLst/>
          </a:prstGeom>
        </p:spPr>
      </p:pic>
      <p:sp>
        <p:nvSpPr>
          <p:cNvPr id="6" name="Slide Number Placeholder 2">
            <a:extLst>
              <a:ext uri="{FF2B5EF4-FFF2-40B4-BE49-F238E27FC236}">
                <a16:creationId xmlns:a16="http://schemas.microsoft.com/office/drawing/2014/main" id="{D0B7CE4E-C2B9-C56A-92A3-01F7BD89D990}"/>
              </a:ext>
            </a:extLst>
          </p:cNvPr>
          <p:cNvSpPr>
            <a:spLocks noGrp="1"/>
          </p:cNvSpPr>
          <p:nvPr>
            <p:ph type="sldNum" sz="quarter" idx="10"/>
          </p:nvPr>
        </p:nvSpPr>
        <p:spPr>
          <a:xfrm>
            <a:off x="10515600" y="6356350"/>
            <a:ext cx="838200" cy="365125"/>
          </a:xfrm>
        </p:spPr>
        <p:txBody>
          <a:bodyPr/>
          <a:lstStyle>
            <a:lvl1pPr>
              <a:defRPr>
                <a:solidFill>
                  <a:schemeClr val="bg1"/>
                </a:solidFill>
              </a:defRPr>
            </a:lvl1pPr>
          </a:lstStyle>
          <a:p>
            <a:pPr>
              <a:defRPr/>
            </a:pPr>
            <a:fld id="{DD6CD327-7318-4751-BA24-A1FB7777200C}" type="slidenum">
              <a:rPr lang="en-US" smtClean="0"/>
              <a:pPr>
                <a:defRPr/>
              </a:pPr>
              <a:t>‹#›</a:t>
            </a:fld>
            <a:endParaRPr lang="en-US"/>
          </a:p>
        </p:txBody>
      </p:sp>
      <p:sp>
        <p:nvSpPr>
          <p:cNvPr id="9"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10515600" cy="881773"/>
          </a:xfrm>
        </p:spPr>
        <p:txBody>
          <a:bodyPr wrap="square">
            <a:noAutofit/>
          </a:bodyPr>
          <a:lstStyle>
            <a:lvl1pPr algn="l">
              <a:defRPr>
                <a:latin typeface="+mj-lt"/>
              </a:defRPr>
            </a:lvl1pPr>
          </a:lstStyle>
          <a:p>
            <a:r>
              <a:rPr lang="en-US"/>
              <a:t>Click to edit Master title style</a:t>
            </a:r>
          </a:p>
        </p:txBody>
      </p:sp>
      <p:sp>
        <p:nvSpPr>
          <p:cNvPr id="11" name="Text Placeholder 7"/>
          <p:cNvSpPr>
            <a:spLocks noGrp="1"/>
          </p:cNvSpPr>
          <p:nvPr>
            <p:ph type="body" sz="quarter" idx="12"/>
          </p:nvPr>
        </p:nvSpPr>
        <p:spPr>
          <a:xfrm>
            <a:off x="837579" y="1370510"/>
            <a:ext cx="10516221" cy="2597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Footer Placeholder 3">
            <a:extLst>
              <a:ext uri="{FF2B5EF4-FFF2-40B4-BE49-F238E27FC236}">
                <a16:creationId xmlns:a16="http://schemas.microsoft.com/office/drawing/2014/main" id="{BE97ECB4-FC1A-2F26-CBF0-9EE8CEA22A86}"/>
              </a:ext>
            </a:extLst>
          </p:cNvPr>
          <p:cNvSpPr txBox="1">
            <a:spLocks/>
          </p:cNvSpPr>
          <p:nvPr userDrawn="1"/>
        </p:nvSpPr>
        <p:spPr>
          <a:xfrm>
            <a:off x="1829788" y="6541465"/>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3223395984"/>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208">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Left_3 Image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C6A5FB7-7E86-3493-3DC0-119D6E4AC38D}"/>
              </a:ext>
            </a:extLst>
          </p:cNvPr>
          <p:cNvSpPr/>
          <p:nvPr userDrawn="1"/>
        </p:nvSpPr>
        <p:spPr>
          <a:xfrm>
            <a:off x="0" y="0"/>
            <a:ext cx="4426186" cy="6858000"/>
          </a:xfrm>
          <a:prstGeom prst="rect">
            <a:avLst/>
          </a:prstGeom>
          <a:gradFill>
            <a:gsLst>
              <a:gs pos="50000">
                <a:schemeClr val="tx2"/>
              </a:gs>
              <a:gs pos="100000">
                <a:schemeClr val="accent3"/>
              </a:gs>
            </a:gsLst>
            <a:lin ang="3600000" scaled="0"/>
          </a:gradFill>
          <a:ln w="6198" cap="flat">
            <a:noFill/>
            <a:prstDash val="solid"/>
            <a:miter/>
          </a:ln>
        </p:spPr>
        <p:txBody>
          <a:bodyPr rtlCol="0" anchor="ctr"/>
          <a:lstStyle/>
          <a:p>
            <a:pPr algn="l"/>
            <a:endParaRPr lang="en-US"/>
          </a:p>
        </p:txBody>
      </p:sp>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13" name="Title 4">
            <a:extLst>
              <a:ext uri="{FF2B5EF4-FFF2-40B4-BE49-F238E27FC236}">
                <a16:creationId xmlns:a16="http://schemas.microsoft.com/office/drawing/2014/main" id="{20740C66-270B-C5F3-29E2-BE0BD2DB14E2}"/>
              </a:ext>
            </a:extLst>
          </p:cNvPr>
          <p:cNvSpPr>
            <a:spLocks noGrp="1"/>
          </p:cNvSpPr>
          <p:nvPr>
            <p:ph type="title"/>
          </p:nvPr>
        </p:nvSpPr>
        <p:spPr>
          <a:xfrm>
            <a:off x="472679" y="2799717"/>
            <a:ext cx="3201140" cy="1258563"/>
          </a:xfrm>
        </p:spPr>
        <p:txBody>
          <a:bodyPr wrap="square" anchor="ctr">
            <a:noAutofit/>
          </a:bodyPr>
          <a:lstStyle>
            <a:lvl1pPr algn="l">
              <a:defRPr>
                <a:solidFill>
                  <a:schemeClr val="bg1"/>
                </a:solidFill>
                <a:latin typeface="+mj-lt"/>
              </a:defRPr>
            </a:lvl1pPr>
          </a:lstStyle>
          <a:p>
            <a:r>
              <a:rPr lang="en-US"/>
              <a:t>Click to edit Master title</a:t>
            </a:r>
          </a:p>
        </p:txBody>
      </p:sp>
      <p:sp>
        <p:nvSpPr>
          <p:cNvPr id="3" name="Picture Placeholder 4">
            <a:extLst>
              <a:ext uri="{FF2B5EF4-FFF2-40B4-BE49-F238E27FC236}">
                <a16:creationId xmlns:a16="http://schemas.microsoft.com/office/drawing/2014/main" id="{13702526-B5D3-2343-92FD-10E4A9C4FD2D}"/>
              </a:ext>
            </a:extLst>
          </p:cNvPr>
          <p:cNvSpPr>
            <a:spLocks noGrp="1"/>
          </p:cNvSpPr>
          <p:nvPr>
            <p:ph type="pic" sz="quarter" idx="10"/>
          </p:nvPr>
        </p:nvSpPr>
        <p:spPr>
          <a:xfrm>
            <a:off x="4146497" y="2568182"/>
            <a:ext cx="2103353" cy="1595323"/>
          </a:xfrm>
          <a:solidFill>
            <a:schemeClr val="bg2">
              <a:lumMod val="90000"/>
            </a:schemeClr>
          </a:solidFill>
        </p:spPr>
        <p:txBody>
          <a:bodyPr anchor="ctr" anchorCtr="0">
            <a:normAutofit/>
          </a:bodyPr>
          <a:lstStyle>
            <a:lvl1pPr algn="ctr">
              <a:defRPr sz="1100"/>
            </a:lvl1pPr>
          </a:lstStyle>
          <a:p>
            <a:endParaRPr lang="en-US"/>
          </a:p>
        </p:txBody>
      </p:sp>
      <p:sp>
        <p:nvSpPr>
          <p:cNvPr id="4" name="Picture Placeholder 4">
            <a:extLst>
              <a:ext uri="{FF2B5EF4-FFF2-40B4-BE49-F238E27FC236}">
                <a16:creationId xmlns:a16="http://schemas.microsoft.com/office/drawing/2014/main" id="{68D34A1F-1C91-2A9C-73C5-29119BDA001D}"/>
              </a:ext>
            </a:extLst>
          </p:cNvPr>
          <p:cNvSpPr>
            <a:spLocks noGrp="1"/>
          </p:cNvSpPr>
          <p:nvPr>
            <p:ph type="pic" sz="quarter" idx="11"/>
          </p:nvPr>
        </p:nvSpPr>
        <p:spPr>
          <a:xfrm>
            <a:off x="4146497" y="683452"/>
            <a:ext cx="2103353" cy="1595323"/>
          </a:xfrm>
          <a:solidFill>
            <a:schemeClr val="bg2">
              <a:lumMod val="90000"/>
            </a:schemeClr>
          </a:solidFill>
        </p:spPr>
        <p:txBody>
          <a:bodyPr anchor="ctr" anchorCtr="0">
            <a:normAutofit/>
          </a:bodyPr>
          <a:lstStyle>
            <a:lvl1pPr algn="ctr">
              <a:defRPr sz="1100"/>
            </a:lvl1pPr>
          </a:lstStyle>
          <a:p>
            <a:endParaRPr lang="en-US"/>
          </a:p>
        </p:txBody>
      </p:sp>
      <p:sp>
        <p:nvSpPr>
          <p:cNvPr id="5" name="Picture Placeholder 4">
            <a:extLst>
              <a:ext uri="{FF2B5EF4-FFF2-40B4-BE49-F238E27FC236}">
                <a16:creationId xmlns:a16="http://schemas.microsoft.com/office/drawing/2014/main" id="{4B46DD01-8782-1163-FDB0-6F916564D777}"/>
              </a:ext>
            </a:extLst>
          </p:cNvPr>
          <p:cNvSpPr>
            <a:spLocks noGrp="1"/>
          </p:cNvSpPr>
          <p:nvPr>
            <p:ph type="pic" sz="quarter" idx="12"/>
          </p:nvPr>
        </p:nvSpPr>
        <p:spPr>
          <a:xfrm>
            <a:off x="4146497" y="4452911"/>
            <a:ext cx="2103353" cy="1595323"/>
          </a:xfrm>
          <a:solidFill>
            <a:schemeClr val="bg2">
              <a:lumMod val="90000"/>
            </a:schemeClr>
          </a:solidFill>
        </p:spPr>
        <p:txBody>
          <a:bodyPr anchor="ctr" anchorCtr="0">
            <a:normAutofit/>
          </a:bodyPr>
          <a:lstStyle>
            <a:lvl1pPr algn="ctr">
              <a:defRPr sz="1100"/>
            </a:lvl1pPr>
          </a:lstStyle>
          <a:p>
            <a:endParaRPr lang="en-US"/>
          </a:p>
        </p:txBody>
      </p:sp>
      <p:pic>
        <p:nvPicPr>
          <p:cNvPr id="2" name="Picture 1">
            <a:extLst>
              <a:ext uri="{FF2B5EF4-FFF2-40B4-BE49-F238E27FC236}">
                <a16:creationId xmlns:a16="http://schemas.microsoft.com/office/drawing/2014/main" id="{824ECE56-231A-3972-6EC9-08AE3B2FFD5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7579" y="6356350"/>
            <a:ext cx="364952" cy="364952"/>
          </a:xfrm>
          <a:prstGeom prst="rect">
            <a:avLst/>
          </a:prstGeom>
        </p:spPr>
      </p:pic>
      <p:sp>
        <p:nvSpPr>
          <p:cNvPr id="7" name="Footer Placeholder 3">
            <a:extLst>
              <a:ext uri="{FF2B5EF4-FFF2-40B4-BE49-F238E27FC236}">
                <a16:creationId xmlns:a16="http://schemas.microsoft.com/office/drawing/2014/main" id="{45C31DD0-3CD3-22B5-1C23-34222A2218EA}"/>
              </a:ext>
            </a:extLst>
          </p:cNvPr>
          <p:cNvSpPr txBox="1">
            <a:spLocks/>
          </p:cNvSpPr>
          <p:nvPr userDrawn="1"/>
        </p:nvSpPr>
        <p:spPr>
          <a:xfrm>
            <a:off x="1829788" y="103730"/>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
        <p:nvSpPr>
          <p:cNvPr id="9" name="Footer Placeholder 3">
            <a:extLst>
              <a:ext uri="{FF2B5EF4-FFF2-40B4-BE49-F238E27FC236}">
                <a16:creationId xmlns:a16="http://schemas.microsoft.com/office/drawing/2014/main" id="{FE414179-8BD6-4421-BA7C-55EEFF357533}"/>
              </a:ext>
            </a:extLst>
          </p:cNvPr>
          <p:cNvSpPr txBox="1">
            <a:spLocks/>
          </p:cNvSpPr>
          <p:nvPr userDrawn="1"/>
        </p:nvSpPr>
        <p:spPr>
          <a:xfrm>
            <a:off x="1829788" y="6541465"/>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574430793"/>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192">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_GradientRigh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8141F23-4466-7AF2-C850-24C5219714EC}"/>
              </a:ext>
            </a:extLst>
          </p:cNvPr>
          <p:cNvSpPr/>
          <p:nvPr userDrawn="1"/>
        </p:nvSpPr>
        <p:spPr>
          <a:xfrm>
            <a:off x="11507188" y="0"/>
            <a:ext cx="684812" cy="6858000"/>
          </a:xfrm>
          <a:prstGeom prst="rect">
            <a:avLst/>
          </a:prstGeom>
          <a:gradFill>
            <a:gsLst>
              <a:gs pos="50000">
                <a:schemeClr val="tx2"/>
              </a:gs>
              <a:gs pos="100000">
                <a:schemeClr val="accent3"/>
              </a:gs>
            </a:gsLst>
            <a:lin ang="36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1200"/>
              </a:spcAft>
            </a:pPr>
            <a:endParaRPr lang="en-US" sz="2000"/>
          </a:p>
        </p:txBody>
      </p:sp>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accent1"/>
                </a:solidFill>
              </a:defRPr>
            </a:lvl1pPr>
          </a:lstStyle>
          <a:p>
            <a:pPr>
              <a:defRPr/>
            </a:pPr>
            <a:fld id="{DD6CD327-7318-4751-BA24-A1FB7777200C}" type="slidenum">
              <a:rPr lang="en-US" smtClean="0"/>
              <a:pPr>
                <a:defRPr/>
              </a:pPr>
              <a:t>‹#›</a:t>
            </a:fld>
            <a:endParaRPr lang="en-US"/>
          </a:p>
        </p:txBody>
      </p:sp>
      <p:sp>
        <p:nvSpPr>
          <p:cNvPr id="13"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10515600" cy="881773"/>
          </a:xfrm>
        </p:spPr>
        <p:txBody>
          <a:bodyPr wrap="square">
            <a:noAutofit/>
          </a:bodyPr>
          <a:lstStyle>
            <a:lvl1pPr algn="l">
              <a:defRPr>
                <a:latin typeface="+mj-lt"/>
              </a:defRPr>
            </a:lvl1pPr>
          </a:lstStyle>
          <a:p>
            <a:r>
              <a:rPr lang="en-US"/>
              <a:t>Click to edit Master title style</a:t>
            </a:r>
          </a:p>
        </p:txBody>
      </p:sp>
      <p:sp>
        <p:nvSpPr>
          <p:cNvPr id="6" name="Text Placeholder 7"/>
          <p:cNvSpPr>
            <a:spLocks noGrp="1"/>
          </p:cNvSpPr>
          <p:nvPr>
            <p:ph type="body" sz="quarter" idx="10"/>
          </p:nvPr>
        </p:nvSpPr>
        <p:spPr>
          <a:xfrm>
            <a:off x="837579" y="1336040"/>
            <a:ext cx="10516221" cy="46513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3">
            <a:extLst>
              <a:ext uri="{FF2B5EF4-FFF2-40B4-BE49-F238E27FC236}">
                <a16:creationId xmlns:a16="http://schemas.microsoft.com/office/drawing/2014/main" id="{9CFA06C2-371B-F040-19F6-764DEA73781B}"/>
              </a:ext>
            </a:extLst>
          </p:cNvPr>
          <p:cNvSpPr txBox="1">
            <a:spLocks/>
          </p:cNvSpPr>
          <p:nvPr userDrawn="1"/>
        </p:nvSpPr>
        <p:spPr>
          <a:xfrm>
            <a:off x="1829788" y="6541465"/>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2202693252"/>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192">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_GradientLef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FE7CE56-D0B8-77C2-2A3B-9236795E3E9A}"/>
              </a:ext>
            </a:extLst>
          </p:cNvPr>
          <p:cNvSpPr/>
          <p:nvPr userDrawn="1"/>
        </p:nvSpPr>
        <p:spPr>
          <a:xfrm>
            <a:off x="0" y="0"/>
            <a:ext cx="2500605" cy="6858000"/>
          </a:xfrm>
          <a:prstGeom prst="rect">
            <a:avLst/>
          </a:prstGeom>
          <a:gradFill>
            <a:gsLst>
              <a:gs pos="50000">
                <a:schemeClr val="tx2"/>
              </a:gs>
              <a:gs pos="100000">
                <a:schemeClr val="accent3"/>
              </a:gs>
            </a:gsLst>
            <a:lin ang="3600000" scaled="0"/>
          </a:gradFill>
          <a:ln w="6198" cap="flat">
            <a:noFill/>
            <a:prstDash val="solid"/>
            <a:miter/>
          </a:ln>
        </p:spPr>
        <p:txBody>
          <a:bodyPr rtlCol="0" anchor="ctr"/>
          <a:lstStyle/>
          <a:p>
            <a:pPr algn="l"/>
            <a:endParaRPr lang="en-US"/>
          </a:p>
        </p:txBody>
      </p:sp>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pic>
        <p:nvPicPr>
          <p:cNvPr id="3" name="Picture 2">
            <a:extLst>
              <a:ext uri="{FF2B5EF4-FFF2-40B4-BE49-F238E27FC236}">
                <a16:creationId xmlns:a16="http://schemas.microsoft.com/office/drawing/2014/main" id="{AABD04D4-8D65-9345-3EFD-72B7CB0818F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7579" y="6356350"/>
            <a:ext cx="364952" cy="364952"/>
          </a:xfrm>
          <a:prstGeom prst="rect">
            <a:avLst/>
          </a:prstGeom>
        </p:spPr>
      </p:pic>
      <p:sp>
        <p:nvSpPr>
          <p:cNvPr id="8" name="Title 4">
            <a:extLst>
              <a:ext uri="{FF2B5EF4-FFF2-40B4-BE49-F238E27FC236}">
                <a16:creationId xmlns:a16="http://schemas.microsoft.com/office/drawing/2014/main" id="{20740C66-270B-C5F3-29E2-BE0BD2DB14E2}"/>
              </a:ext>
            </a:extLst>
          </p:cNvPr>
          <p:cNvSpPr>
            <a:spLocks noGrp="1"/>
          </p:cNvSpPr>
          <p:nvPr>
            <p:ph type="title"/>
          </p:nvPr>
        </p:nvSpPr>
        <p:spPr>
          <a:xfrm>
            <a:off x="2738438" y="337426"/>
            <a:ext cx="8615362" cy="881773"/>
          </a:xfrm>
        </p:spPr>
        <p:txBody>
          <a:bodyPr wrap="square">
            <a:noAutofit/>
          </a:bodyPr>
          <a:lstStyle>
            <a:lvl1pPr algn="l">
              <a:defRPr>
                <a:latin typeface="+mj-lt"/>
              </a:defRPr>
            </a:lvl1pPr>
          </a:lstStyle>
          <a:p>
            <a:r>
              <a:rPr lang="en-US"/>
              <a:t>Click to edit Master title style</a:t>
            </a:r>
          </a:p>
        </p:txBody>
      </p:sp>
      <p:sp>
        <p:nvSpPr>
          <p:cNvPr id="9" name="Text Placeholder 7"/>
          <p:cNvSpPr>
            <a:spLocks noGrp="1"/>
          </p:cNvSpPr>
          <p:nvPr>
            <p:ph type="body" sz="quarter" idx="10"/>
          </p:nvPr>
        </p:nvSpPr>
        <p:spPr>
          <a:xfrm>
            <a:off x="2738438" y="1336040"/>
            <a:ext cx="8615362" cy="46513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3">
            <a:extLst>
              <a:ext uri="{FF2B5EF4-FFF2-40B4-BE49-F238E27FC236}">
                <a16:creationId xmlns:a16="http://schemas.microsoft.com/office/drawing/2014/main" id="{E2FB77DE-004B-AAAB-A25C-4DA2F2BF1FA7}"/>
              </a:ext>
            </a:extLst>
          </p:cNvPr>
          <p:cNvSpPr txBox="1">
            <a:spLocks/>
          </p:cNvSpPr>
          <p:nvPr userDrawn="1"/>
        </p:nvSpPr>
        <p:spPr>
          <a:xfrm>
            <a:off x="1829788" y="6541465"/>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
        <p:nvSpPr>
          <p:cNvPr id="12" name="Footer Placeholder 3">
            <a:extLst>
              <a:ext uri="{FF2B5EF4-FFF2-40B4-BE49-F238E27FC236}">
                <a16:creationId xmlns:a16="http://schemas.microsoft.com/office/drawing/2014/main" id="{F0A6DD19-ABAD-C551-FAD6-33D23F0C6B65}"/>
              </a:ext>
            </a:extLst>
          </p:cNvPr>
          <p:cNvSpPr txBox="1">
            <a:spLocks/>
          </p:cNvSpPr>
          <p:nvPr userDrawn="1"/>
        </p:nvSpPr>
        <p:spPr>
          <a:xfrm>
            <a:off x="1829788" y="50561"/>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2076567437"/>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192">
          <p15:clr>
            <a:srgbClr val="FBAE40"/>
          </p15:clr>
        </p15:guide>
        <p15:guide id="7" orient="horz" pos="3993">
          <p15:clr>
            <a:srgbClr val="FBAE40"/>
          </p15:clr>
        </p15:guide>
        <p15:guide id="8" orient="horz" pos="4163">
          <p15:clr>
            <a:srgbClr val="FBAE40"/>
          </p15:clr>
        </p15:guide>
        <p15:guide id="9" pos="1836">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image" Target="../media/image4.png"/><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theme" Target="../theme/theme2.xml"/><Relationship Id="rId2" Type="http://schemas.openxmlformats.org/officeDocument/2006/relationships/slideLayout" Target="../slideLayouts/slideLayout4.xml"/><Relationship Id="rId16" Type="http://schemas.openxmlformats.org/officeDocument/2006/relationships/slideLayout" Target="../slideLayouts/slideLayout18.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image" Target="../media/image5.png"/><Relationship Id="rId5" Type="http://schemas.openxmlformats.org/officeDocument/2006/relationships/theme" Target="../theme/theme3.xml"/><Relationship Id="rId4"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3" name="Rectangle 22"/>
          <p:cNvSpPr/>
          <p:nvPr userDrawn="1"/>
        </p:nvSpPr>
        <p:spPr>
          <a:xfrm rot="10800000">
            <a:off x="0" y="0"/>
            <a:ext cx="6502400" cy="6858000"/>
          </a:xfrm>
          <a:prstGeom prst="rect">
            <a:avLst/>
          </a:prstGeom>
          <a:gradFill>
            <a:gsLst>
              <a:gs pos="0">
                <a:schemeClr val="bg2">
                  <a:lumMod val="10000"/>
                  <a:alpha val="60000"/>
                </a:schemeClr>
              </a:gs>
              <a:gs pos="100000">
                <a:schemeClr val="bg2">
                  <a:lumMod val="10000"/>
                  <a:alpha val="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515896" y="2496380"/>
            <a:ext cx="5338804"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515896" y="4127500"/>
            <a:ext cx="5338804" cy="2049462"/>
          </a:xfrm>
          <a:prstGeom prst="rect">
            <a:avLst/>
          </a:prstGeom>
        </p:spPr>
        <p:txBody>
          <a:bodyPr vert="horz" lIns="91440" tIns="45720" rIns="91440" bIns="45720" rtlCol="0">
            <a:normAutofit/>
          </a:bodyPr>
          <a:lstStyle/>
          <a:p>
            <a:pPr lvl="0"/>
            <a:r>
              <a:rPr lang="en-US"/>
              <a:t>Edit Master text styles</a:t>
            </a:r>
          </a:p>
        </p:txBody>
      </p:sp>
      <p:sp>
        <p:nvSpPr>
          <p:cNvPr id="15" name="Rectangle 14"/>
          <p:cNvSpPr/>
          <p:nvPr userDrawn="1"/>
        </p:nvSpPr>
        <p:spPr>
          <a:xfrm rot="10800000">
            <a:off x="0" y="6680718"/>
            <a:ext cx="12196204" cy="177282"/>
          </a:xfrm>
          <a:prstGeom prst="rect">
            <a:avLst/>
          </a:prstGeom>
          <a:gradFill flip="none" rotWithShape="1">
            <a:gsLst>
              <a:gs pos="40000">
                <a:schemeClr val="tx2"/>
              </a:gs>
              <a:gs pos="100000">
                <a:schemeClr val="accent3"/>
              </a:gs>
            </a:gsLst>
            <a:lin ang="1200000" scaled="0"/>
            <a:tileRect/>
          </a:gradFill>
          <a:ln w="61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72A"/>
              </a:solidFill>
              <a:effectLst/>
              <a:uLnTx/>
              <a:uFillTx/>
              <a:latin typeface="+mj-lt"/>
              <a:ea typeface="+mn-ea"/>
              <a:cs typeface="+mn-cs"/>
            </a:endParaRPr>
          </a:p>
        </p:txBody>
      </p:sp>
      <p:pic>
        <p:nvPicPr>
          <p:cNvPr id="16" name="Picture 15"/>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15896" y="351808"/>
            <a:ext cx="2482486" cy="1111157"/>
          </a:xfrm>
          <a:prstGeom prst="rect">
            <a:avLst/>
          </a:prstGeom>
        </p:spPr>
      </p:pic>
      <p:grpSp>
        <p:nvGrpSpPr>
          <p:cNvPr id="17" name="Group 16">
            <a:extLst>
              <a:ext uri="{FF2B5EF4-FFF2-40B4-BE49-F238E27FC236}">
                <a16:creationId xmlns:a16="http://schemas.microsoft.com/office/drawing/2014/main" id="{1BC427ED-77CD-2104-5090-F49CC6B27C9C}"/>
              </a:ext>
            </a:extLst>
          </p:cNvPr>
          <p:cNvGrpSpPr/>
          <p:nvPr userDrawn="1"/>
        </p:nvGrpSpPr>
        <p:grpSpPr>
          <a:xfrm>
            <a:off x="10996655" y="0"/>
            <a:ext cx="828715" cy="6858000"/>
            <a:chOff x="9453562" y="0"/>
            <a:chExt cx="2324100" cy="6858000"/>
          </a:xfrm>
        </p:grpSpPr>
        <p:cxnSp>
          <p:nvCxnSpPr>
            <p:cNvPr id="18" name="Straight Connector 17">
              <a:extLst>
                <a:ext uri="{FF2B5EF4-FFF2-40B4-BE49-F238E27FC236}">
                  <a16:creationId xmlns:a16="http://schemas.microsoft.com/office/drawing/2014/main" id="{8A963A66-71C9-D745-BE91-1C85D948243C}"/>
                </a:ext>
              </a:extLst>
            </p:cNvPr>
            <p:cNvCxnSpPr>
              <a:cxnSpLocks/>
            </p:cNvCxnSpPr>
            <p:nvPr/>
          </p:nvCxnSpPr>
          <p:spPr>
            <a:xfrm>
              <a:off x="11459497" y="0"/>
              <a:ext cx="0" cy="2153265"/>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19" name="Straight Connector 18">
              <a:extLst>
                <a:ext uri="{FF2B5EF4-FFF2-40B4-BE49-F238E27FC236}">
                  <a16:creationId xmlns:a16="http://schemas.microsoft.com/office/drawing/2014/main" id="{5825C696-C87A-4E3A-F1BF-F824E32311DC}"/>
                </a:ext>
              </a:extLst>
            </p:cNvPr>
            <p:cNvCxnSpPr>
              <a:cxnSpLocks/>
            </p:cNvCxnSpPr>
            <p:nvPr/>
          </p:nvCxnSpPr>
          <p:spPr>
            <a:xfrm>
              <a:off x="11775281" y="5048840"/>
              <a:ext cx="0" cy="1809160"/>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20" name="Straight Connector 19">
              <a:extLst>
                <a:ext uri="{FF2B5EF4-FFF2-40B4-BE49-F238E27FC236}">
                  <a16:creationId xmlns:a16="http://schemas.microsoft.com/office/drawing/2014/main" id="{F98416B2-2467-44C4-B271-51B2C7F1A568}"/>
                </a:ext>
              </a:extLst>
            </p:cNvPr>
            <p:cNvCxnSpPr>
              <a:cxnSpLocks/>
            </p:cNvCxnSpPr>
            <p:nvPr/>
          </p:nvCxnSpPr>
          <p:spPr>
            <a:xfrm flipH="1">
              <a:off x="9456100" y="2153265"/>
              <a:ext cx="2005780" cy="0"/>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21" name="Straight Connector 20">
              <a:extLst>
                <a:ext uri="{FF2B5EF4-FFF2-40B4-BE49-F238E27FC236}">
                  <a16:creationId xmlns:a16="http://schemas.microsoft.com/office/drawing/2014/main" id="{3DC5B459-4A3E-15B4-9408-F5A53CEF2B3D}"/>
                </a:ext>
              </a:extLst>
            </p:cNvPr>
            <p:cNvCxnSpPr>
              <a:cxnSpLocks/>
            </p:cNvCxnSpPr>
            <p:nvPr/>
          </p:nvCxnSpPr>
          <p:spPr>
            <a:xfrm>
              <a:off x="9456097" y="2150086"/>
              <a:ext cx="0" cy="2901135"/>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22" name="Straight Connector 21">
              <a:extLst>
                <a:ext uri="{FF2B5EF4-FFF2-40B4-BE49-F238E27FC236}">
                  <a16:creationId xmlns:a16="http://schemas.microsoft.com/office/drawing/2014/main" id="{4DE7F795-5009-D42F-A09C-3993F7587CC2}"/>
                </a:ext>
              </a:extLst>
            </p:cNvPr>
            <p:cNvCxnSpPr>
              <a:cxnSpLocks/>
            </p:cNvCxnSpPr>
            <p:nvPr/>
          </p:nvCxnSpPr>
          <p:spPr>
            <a:xfrm flipH="1">
              <a:off x="9453562" y="5053757"/>
              <a:ext cx="2324100" cy="0"/>
            </a:xfrm>
            <a:prstGeom prst="line">
              <a:avLst/>
            </a:prstGeom>
            <a:ln/>
          </p:spPr>
          <p:style>
            <a:lnRef idx="1">
              <a:schemeClr val="accent2"/>
            </a:lnRef>
            <a:fillRef idx="0">
              <a:schemeClr val="accent2"/>
            </a:fillRef>
            <a:effectRef idx="0">
              <a:schemeClr val="accent2"/>
            </a:effectRef>
            <a:fontRef idx="minor">
              <a:schemeClr val="tx1"/>
            </a:fontRef>
          </p:style>
        </p:cxnSp>
      </p:grpSp>
      <p:sp>
        <p:nvSpPr>
          <p:cNvPr id="5" name="TextBox 4">
            <a:extLst>
              <a:ext uri="{FF2B5EF4-FFF2-40B4-BE49-F238E27FC236}">
                <a16:creationId xmlns:a16="http://schemas.microsoft.com/office/drawing/2014/main" id="{E21C52B5-A44E-A8CE-6BEF-C12B66ADB49E}"/>
              </a:ext>
            </a:extLst>
          </p:cNvPr>
          <p:cNvSpPr txBox="1"/>
          <p:nvPr userDrawn="1">
            <p:extLst>
              <p:ext uri="{1162E1C5-73C7-4A58-AE30-91384D911F3F}">
                <p184:classification xmlns:p184="http://schemas.microsoft.com/office/powerpoint/2018/4/main" val="ftr"/>
              </p:ext>
            </p:extLst>
          </p:nvPr>
        </p:nvSpPr>
        <p:spPr>
          <a:xfrm>
            <a:off x="5718175" y="6642100"/>
            <a:ext cx="784225" cy="152400"/>
          </a:xfrm>
          <a:prstGeom prst="rect">
            <a:avLst/>
          </a:prstGeom>
        </p:spPr>
        <p:txBody>
          <a:bodyPr horzOverflow="overflow" lIns="0" tIns="0" rIns="0" bIns="0">
            <a:spAutoFit/>
          </a:bodyPr>
          <a:lstStyle/>
          <a:p>
            <a:pPr algn="l"/>
            <a:r>
              <a:rPr lang="en-US" sz="1000">
                <a:solidFill>
                  <a:srgbClr val="000000"/>
                </a:solidFill>
                <a:latin typeface="Calibri" panose="020F0502020204030204" pitchFamily="34" charset="0"/>
                <a:cs typeface="Calibri" panose="020F0502020204030204" pitchFamily="34" charset="0"/>
              </a:rPr>
              <a:t>HII Proprietary</a:t>
            </a:r>
          </a:p>
        </p:txBody>
      </p:sp>
    </p:spTree>
    <p:extLst>
      <p:ext uri="{BB962C8B-B14F-4D97-AF65-F5344CB8AC3E}">
        <p14:creationId xmlns:p14="http://schemas.microsoft.com/office/powerpoint/2010/main" val="2153133024"/>
      </p:ext>
    </p:extLst>
  </p:cSld>
  <p:clrMap bg1="lt1" tx1="dk1" bg2="lt2" tx2="dk2" accent1="accent1" accent2="accent2" accent3="accent3" accent4="accent4" accent5="accent5" accent6="accent6" hlink="hlink" folHlink="folHlink"/>
  <p:sldLayoutIdLst>
    <p:sldLayoutId id="2147483706" r:id="rId1"/>
    <p:sldLayoutId id="2147483707" r:id="rId2"/>
  </p:sldLayoutIdLst>
  <p:hf hdr="0" ftr="0" dt="0"/>
  <p:txStyles>
    <p:titleStyle>
      <a:lvl1pPr algn="l" defTabSz="914400" rtl="0" eaLnBrk="1" latinLnBrk="0" hangingPunct="1">
        <a:lnSpc>
          <a:spcPct val="90000"/>
        </a:lnSpc>
        <a:spcBef>
          <a:spcPct val="0"/>
        </a:spcBef>
        <a:buNone/>
        <a:defRPr sz="4400" b="1" kern="1200">
          <a:solidFill>
            <a:schemeClr val="bg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708762"/>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838200" y="1222744"/>
            <a:ext cx="10515600" cy="481507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p:cNvPicPr>
            <a:picLocks noChangeAspect="1"/>
          </p:cNvPicPr>
          <p:nvPr userDrawn="1"/>
        </p:nvPicPr>
        <p:blipFill>
          <a:blip r:embed="rId18" cstate="screen">
            <a:extLst>
              <a:ext uri="{28A0092B-C50C-407E-A947-70E740481C1C}">
                <a14:useLocalDpi xmlns:a14="http://schemas.microsoft.com/office/drawing/2010/main"/>
              </a:ext>
            </a:extLst>
          </a:blip>
          <a:stretch>
            <a:fillRect/>
          </a:stretch>
        </p:blipFill>
        <p:spPr>
          <a:xfrm>
            <a:off x="838200" y="6356350"/>
            <a:ext cx="365125" cy="365125"/>
          </a:xfrm>
          <a:prstGeom prst="rect">
            <a:avLst/>
          </a:prstGeom>
        </p:spPr>
      </p:pic>
      <p:sp>
        <p:nvSpPr>
          <p:cNvPr id="10" name="Slide Number Placeholder 5"/>
          <p:cNvSpPr>
            <a:spLocks noGrp="1"/>
          </p:cNvSpPr>
          <p:nvPr>
            <p:ph type="sldNum" sz="quarter" idx="4"/>
          </p:nvPr>
        </p:nvSpPr>
        <p:spPr>
          <a:xfrm>
            <a:off x="10515600" y="6356350"/>
            <a:ext cx="838200" cy="365125"/>
          </a:xfrm>
          <a:prstGeom prst="rect">
            <a:avLst/>
          </a:prstGeom>
        </p:spPr>
        <p:txBody>
          <a:bodyPr/>
          <a:lstStyle>
            <a:lvl1pPr algn="r">
              <a:defRPr sz="1400" b="1" i="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8" name="Footer Placeholder 3"/>
          <p:cNvSpPr>
            <a:spLocks noGrp="1"/>
          </p:cNvSpPr>
          <p:nvPr>
            <p:ph type="ftr" sz="quarter" idx="3"/>
          </p:nvPr>
        </p:nvSpPr>
        <p:spPr>
          <a:xfrm>
            <a:off x="1829788" y="6431190"/>
            <a:ext cx="8532424" cy="215444"/>
          </a:xfrm>
          <a:prstGeom prst="rect">
            <a:avLst/>
          </a:prstGeom>
        </p:spPr>
        <p:txBody>
          <a:bodyPr/>
          <a:lstStyle>
            <a:lvl1pPr algn="ctr">
              <a:defRPr sz="1200"/>
            </a:lvl1pPr>
          </a:lstStyle>
          <a:p>
            <a:pPr>
              <a:defRPr/>
            </a:pPr>
            <a:endParaRPr lang="en-US" sz="2000"/>
          </a:p>
        </p:txBody>
      </p:sp>
      <p:sp>
        <p:nvSpPr>
          <p:cNvPr id="4" name="Footer Placeholder 3">
            <a:extLst>
              <a:ext uri="{FF2B5EF4-FFF2-40B4-BE49-F238E27FC236}">
                <a16:creationId xmlns:a16="http://schemas.microsoft.com/office/drawing/2014/main" id="{3ACB296E-08EA-D9F1-3ABD-3DA2E9DE3FED}"/>
              </a:ext>
            </a:extLst>
          </p:cNvPr>
          <p:cNvSpPr txBox="1">
            <a:spLocks/>
          </p:cNvSpPr>
          <p:nvPr userDrawn="1"/>
        </p:nvSpPr>
        <p:spPr>
          <a:xfrm>
            <a:off x="1829788" y="103644"/>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t>CUI//SP-CTI/SP-EXPT</a:t>
            </a:r>
            <a:r>
              <a:rPr lang="en-US" i="1"/>
              <a:t> </a:t>
            </a:r>
            <a:endParaRPr lang="en-US" sz="2000"/>
          </a:p>
        </p:txBody>
      </p:sp>
    </p:spTree>
    <p:extLst>
      <p:ext uri="{BB962C8B-B14F-4D97-AF65-F5344CB8AC3E}">
        <p14:creationId xmlns:p14="http://schemas.microsoft.com/office/powerpoint/2010/main" val="2452924561"/>
      </p:ext>
    </p:extLst>
  </p:cSld>
  <p:clrMap bg1="lt1" tx1="dk1" bg2="lt2" tx2="dk2" accent1="accent1" accent2="accent2" accent3="accent3" accent4="accent4" accent5="accent5" accent6="accent6" hlink="hlink" folHlink="folHlink"/>
  <p:sldLayoutIdLst>
    <p:sldLayoutId id="2147483726" r:id="rId1"/>
    <p:sldLayoutId id="2147483711" r:id="rId2"/>
    <p:sldLayoutId id="2147483712" r:id="rId3"/>
    <p:sldLayoutId id="2147483713" r:id="rId4"/>
    <p:sldLayoutId id="2147483714" r:id="rId5"/>
    <p:sldLayoutId id="2147483715" r:id="rId6"/>
    <p:sldLayoutId id="2147483716" r:id="rId7"/>
    <p:sldLayoutId id="2147483717" r:id="rId8"/>
    <p:sldLayoutId id="2147483722" r:id="rId9"/>
    <p:sldLayoutId id="2147483723" r:id="rId10"/>
    <p:sldLayoutId id="2147483724" r:id="rId11"/>
    <p:sldLayoutId id="2147483727" r:id="rId12"/>
    <p:sldLayoutId id="2147483728" r:id="rId13"/>
    <p:sldLayoutId id="2147483729" r:id="rId14"/>
    <p:sldLayoutId id="2147483737" r:id="rId15"/>
    <p:sldLayoutId id="2147483731" r:id="rId16"/>
  </p:sldLayoutIdLst>
  <p:hf hdr="0" ftr="0" dt="0"/>
  <p:txStyles>
    <p:titleStyle>
      <a:lvl1pPr algn="l" defTabSz="914400" rtl="0" eaLnBrk="1" latinLnBrk="0" hangingPunct="1">
        <a:lnSpc>
          <a:spcPct val="90000"/>
        </a:lnSpc>
        <a:spcBef>
          <a:spcPct val="0"/>
        </a:spcBef>
        <a:buNone/>
        <a:defRPr sz="28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Century Gothic" panose="020B0604020202020204" pitchFamily="34" charset="0"/>
        <a:buNone/>
        <a:defRPr sz="1800" kern="1200">
          <a:solidFill>
            <a:schemeClr val="accent1"/>
          </a:solidFill>
          <a:latin typeface="+mn-lt"/>
          <a:ea typeface="+mn-ea"/>
          <a:cs typeface="+mn-cs"/>
        </a:defRPr>
      </a:lvl1pPr>
      <a:lvl2pPr marL="457200" indent="-457200" algn="l" defTabSz="914400" rtl="0" eaLnBrk="1" latinLnBrk="0" hangingPunct="1">
        <a:lnSpc>
          <a:spcPct val="90000"/>
        </a:lnSpc>
        <a:spcBef>
          <a:spcPts val="500"/>
        </a:spcBef>
        <a:buFont typeface="Century Gothic" panose="020B0604020202020204" pitchFamily="34" charset="0"/>
        <a:buNone/>
        <a:defRPr sz="1200" kern="1200">
          <a:solidFill>
            <a:schemeClr val="accent1"/>
          </a:solidFill>
          <a:latin typeface="+mn-lt"/>
          <a:ea typeface="+mn-ea"/>
          <a:cs typeface="+mn-cs"/>
        </a:defRPr>
      </a:lvl2pPr>
      <a:lvl3pPr marL="0" indent="0" algn="l" defTabSz="914400" rtl="0" eaLnBrk="1" latinLnBrk="0" hangingPunct="1">
        <a:lnSpc>
          <a:spcPct val="90000"/>
        </a:lnSpc>
        <a:spcBef>
          <a:spcPts val="500"/>
        </a:spcBef>
        <a:buFont typeface="Century Gothic" panose="020B0604020202020204" pitchFamily="34" charset="0"/>
        <a:buNone/>
        <a:defRPr sz="1100" kern="1200">
          <a:solidFill>
            <a:schemeClr val="accent1"/>
          </a:solidFill>
          <a:latin typeface="+mn-lt"/>
          <a:ea typeface="+mn-ea"/>
          <a:cs typeface="+mn-cs"/>
        </a:defRPr>
      </a:lvl3pPr>
      <a:lvl4pPr marL="174625" indent="-174625" algn="l" defTabSz="914400" rtl="0" eaLnBrk="1" latinLnBrk="0" hangingPunct="1">
        <a:lnSpc>
          <a:spcPct val="90000"/>
        </a:lnSpc>
        <a:spcBef>
          <a:spcPts val="500"/>
        </a:spcBef>
        <a:buFont typeface="Century Gothic" panose="020B0604020202020204" pitchFamily="34" charset="0"/>
        <a:buChar char="•"/>
        <a:defRPr sz="1200" kern="1200">
          <a:solidFill>
            <a:schemeClr val="accent1"/>
          </a:solidFill>
          <a:latin typeface="+mn-lt"/>
          <a:ea typeface="+mn-ea"/>
          <a:cs typeface="+mn-cs"/>
        </a:defRPr>
      </a:lvl4pPr>
      <a:lvl5pPr marL="341313" indent="-166688" algn="l" defTabSz="914400" rtl="0" eaLnBrk="1" latinLnBrk="0" hangingPunct="1">
        <a:lnSpc>
          <a:spcPct val="90000"/>
        </a:lnSpc>
        <a:spcBef>
          <a:spcPts val="500"/>
        </a:spcBef>
        <a:buFont typeface="Century Gothic" panose="020B0604020202020204" pitchFamily="34" charset="0"/>
        <a:buChar char="•"/>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66768" y="1430100"/>
            <a:ext cx="8487032" cy="1325563"/>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2866768" y="2977977"/>
            <a:ext cx="8487032" cy="3001277"/>
          </a:xfrm>
          <a:prstGeom prst="rect">
            <a:avLst/>
          </a:prstGeom>
        </p:spPr>
        <p:txBody>
          <a:bodyPr vert="horz" lIns="91440" tIns="45720" rIns="91440" bIns="45720" rtlCol="0">
            <a:norm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subtitle style</a:t>
            </a:r>
          </a:p>
        </p:txBody>
      </p:sp>
      <p:cxnSp>
        <p:nvCxnSpPr>
          <p:cNvPr id="6" name="Straight Connector 5"/>
          <p:cNvCxnSpPr/>
          <p:nvPr userDrawn="1"/>
        </p:nvCxnSpPr>
        <p:spPr>
          <a:xfrm>
            <a:off x="838200" y="1149179"/>
            <a:ext cx="10515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2496065" y="1430100"/>
            <a:ext cx="0" cy="454915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496065" y="470498"/>
            <a:ext cx="0" cy="4191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1430100"/>
            <a:ext cx="1325563" cy="1325563"/>
          </a:xfrm>
          <a:prstGeom prst="rect">
            <a:avLst/>
          </a:prstGeom>
        </p:spPr>
      </p:pic>
    </p:spTree>
    <p:extLst>
      <p:ext uri="{BB962C8B-B14F-4D97-AF65-F5344CB8AC3E}">
        <p14:creationId xmlns:p14="http://schemas.microsoft.com/office/powerpoint/2010/main" val="3171238246"/>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Lst>
  <p:hf hdr="0" ftr="0" dt="0"/>
  <p:txStyles>
    <p:titleStyle>
      <a:lvl1pPr algn="l" defTabSz="914400" rtl="0" eaLnBrk="1" latinLnBrk="0" hangingPunct="1">
        <a:lnSpc>
          <a:spcPct val="90000"/>
        </a:lnSpc>
        <a:spcBef>
          <a:spcPct val="0"/>
        </a:spcBef>
        <a:buNone/>
        <a:defRPr sz="4400" b="1" kern="1200">
          <a:solidFill>
            <a:schemeClr val="bg1"/>
          </a:solidFill>
          <a:latin typeface="+mj-lt"/>
          <a:ea typeface="+mj-ea"/>
          <a:cs typeface="+mj-cs"/>
        </a:defRPr>
      </a:lvl1pPr>
    </p:titleStyle>
    <p:body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chart" Target="../charts/chart2.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hyperlink" Target="https://gov.teams.microsoft.us/l/meetup-join/19%3agcch%3ameeting_e28d00e8d86a4a3885d0ec6b6c8ec598%40thread.v2/0?context=%7b%22Tid%22%3a%22b841edbb-4850-4732-b80f-a85c778f2b99%22%2c%22Oid%22%3a%22a7d7ccfb-2e24-42e0-8993-258f42e8dc7d%22%7d" TargetMode="Externa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hyperlink" Target="mailto:A3.DTC@us.af.mil" TargetMode="Externa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6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7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72.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7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79.xml.rels><?xml version="1.0" encoding="UTF-8" standalone="yes"?>
<Relationships xmlns="http://schemas.openxmlformats.org/package/2006/relationships"><Relationship Id="rId2" Type="http://schemas.openxmlformats.org/officeDocument/2006/relationships/hyperlink" Target="https://gov.teams.microsoft.us/l/meetup-join/19%3agcch%3ameeting_26158a526c654eea865df0ec3decce3b%40thread.v2/0?context=%7b%22Tid%22%3a%22b841edbb-4850-4732-b80f-a85c778f2b99%22%2c%22Oid%22%3a%22a7d7ccfb-2e24-42e0-8993-258f42e8dc7d%22%7d" TargetMode="Externa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confluence.secure.mafdmo.com/display/PMR2025/PMR+Survey" TargetMode="External"/><Relationship Id="rId1" Type="http://schemas.openxmlformats.org/officeDocument/2006/relationships/slideLayout" Target="../slideLayouts/slideLayout18.xml"/></Relationships>
</file>

<file path=ppt/slides/_rels/slide8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8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p:cNvPicPr>
            <a:picLocks noGrp="1" noChangeAspect="1"/>
          </p:cNvPicPr>
          <p:nvPr>
            <p:ph type="pic" sz="quarter" idx="14"/>
          </p:nvPr>
        </p:nvPicPr>
        <p:blipFill>
          <a:blip r:embed="rId3"/>
          <a:srcRect/>
          <a:stretch/>
        </p:blipFill>
        <p:spPr/>
      </p:pic>
      <p:sp>
        <p:nvSpPr>
          <p:cNvPr id="6" name="Right Triangle 5">
            <a:extLst>
              <a:ext uri="{FF2B5EF4-FFF2-40B4-BE49-F238E27FC236}">
                <a16:creationId xmlns:a16="http://schemas.microsoft.com/office/drawing/2014/main" id="{C0282491-809C-554E-B395-56DBDC5E2040}"/>
              </a:ext>
            </a:extLst>
          </p:cNvPr>
          <p:cNvSpPr/>
          <p:nvPr/>
        </p:nvSpPr>
        <p:spPr>
          <a:xfrm rot="10800000" flipH="1">
            <a:off x="0" y="0"/>
            <a:ext cx="8616778" cy="6858000"/>
          </a:xfrm>
          <a:prstGeom prst="rtTriangle">
            <a:avLst/>
          </a:prstGeom>
          <a:solidFill>
            <a:schemeClr val="tx2">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213117" marR="0" lvl="0" indent="0" algn="ctr" defTabSz="1219170" rtl="0" eaLnBrk="1" fontAlgn="auto" latinLnBrk="0" hangingPunct="1">
              <a:lnSpc>
                <a:spcPct val="100000"/>
              </a:lnSpc>
              <a:spcBef>
                <a:spcPts val="0"/>
              </a:spcBef>
              <a:spcAft>
                <a:spcPts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Century Gothic" panose="020B0502020202020204" pitchFamily="34" charset="0"/>
              <a:ea typeface="+mn-ea"/>
              <a:cs typeface="+mn-cs"/>
            </a:endParaRPr>
          </a:p>
        </p:txBody>
      </p:sp>
      <p:sp>
        <p:nvSpPr>
          <p:cNvPr id="15" name="Subtitle 4">
            <a:extLst>
              <a:ext uri="{FF2B5EF4-FFF2-40B4-BE49-F238E27FC236}">
                <a16:creationId xmlns:a16="http://schemas.microsoft.com/office/drawing/2014/main" id="{E428024F-4A05-8640-A33B-7709B4A6929F}"/>
              </a:ext>
            </a:extLst>
          </p:cNvPr>
          <p:cNvSpPr txBox="1">
            <a:spLocks/>
          </p:cNvSpPr>
          <p:nvPr/>
        </p:nvSpPr>
        <p:spPr>
          <a:xfrm>
            <a:off x="98837" y="93733"/>
            <a:ext cx="7609483" cy="2263179"/>
          </a:xfrm>
          <a:prstGeom prst="rect">
            <a:avLst/>
          </a:prstGeom>
        </p:spPr>
        <p:txBody>
          <a:bodyPr lIns="91440" tIns="45720" rIns="91440" bIns="45720" anchor="t"/>
          <a:lstStyle>
            <a:lvl1pPr marL="228600" indent="-228600" algn="l" defTabSz="914400" rtl="0" eaLnBrk="1" latinLnBrk="0" hangingPunct="1">
              <a:lnSpc>
                <a:spcPct val="100000"/>
              </a:lnSpc>
              <a:spcBef>
                <a:spcPts val="1000"/>
              </a:spcBef>
              <a:buClr>
                <a:schemeClr val="tx2"/>
              </a:buClr>
              <a:buSzPct val="80000"/>
              <a:buFont typeface="Lucida Grande"/>
              <a:buChar char="+"/>
              <a:defRPr sz="2000" b="1" kern="1200">
                <a:solidFill>
                  <a:schemeClr val="accent6"/>
                </a:solidFill>
                <a:latin typeface="+mn-lt"/>
                <a:ea typeface="+mn-ea"/>
                <a:cs typeface="+mn-cs"/>
              </a:defRPr>
            </a:lvl1pPr>
            <a:lvl2pPr marL="239713" indent="-227013" algn="l" defTabSz="914400" rtl="0" eaLnBrk="1" latinLnBrk="0" hangingPunct="1">
              <a:lnSpc>
                <a:spcPct val="100000"/>
              </a:lnSpc>
              <a:spcBef>
                <a:spcPts val="500"/>
              </a:spcBef>
              <a:buClr>
                <a:schemeClr val="tx2"/>
              </a:buClr>
              <a:buSzPct val="80000"/>
              <a:buFont typeface="Lucida Grande"/>
              <a:buChar char="+"/>
              <a:tabLst/>
              <a:defRPr sz="2000" kern="1200">
                <a:solidFill>
                  <a:schemeClr val="accent6"/>
                </a:solidFill>
                <a:latin typeface="+mn-lt"/>
                <a:ea typeface="+mn-ea"/>
                <a:cs typeface="+mn-cs"/>
              </a:defRPr>
            </a:lvl2pPr>
            <a:lvl3pPr marL="466725" indent="-227013" algn="l" defTabSz="914400" rtl="0" eaLnBrk="1" latinLnBrk="0" hangingPunct="1">
              <a:lnSpc>
                <a:spcPct val="100000"/>
              </a:lnSpc>
              <a:spcBef>
                <a:spcPts val="500"/>
              </a:spcBef>
              <a:buClr>
                <a:schemeClr val="tx2"/>
              </a:buClr>
              <a:buFont typeface="Lucida Grande"/>
              <a:buChar char="-"/>
              <a:tabLst/>
              <a:defRPr sz="1600" kern="1200">
                <a:solidFill>
                  <a:schemeClr val="accent6"/>
                </a:solidFill>
                <a:latin typeface="+mn-lt"/>
                <a:ea typeface="+mn-ea"/>
                <a:cs typeface="+mn-cs"/>
              </a:defRPr>
            </a:lvl3pPr>
            <a:lvl4pPr marL="466725" indent="-227013" algn="l" defTabSz="914400" rtl="0" eaLnBrk="1" latinLnBrk="0" hangingPunct="1">
              <a:lnSpc>
                <a:spcPct val="100000"/>
              </a:lnSpc>
              <a:spcBef>
                <a:spcPts val="500"/>
              </a:spcBef>
              <a:buClr>
                <a:schemeClr val="tx2"/>
              </a:buClr>
              <a:buFont typeface="Lucida Grande"/>
              <a:buChar char="-"/>
              <a:tabLst/>
              <a:defRPr sz="1600" kern="1200">
                <a:solidFill>
                  <a:schemeClr val="accent6"/>
                </a:solidFill>
                <a:latin typeface="+mn-lt"/>
                <a:ea typeface="+mn-ea"/>
                <a:cs typeface="+mn-cs"/>
              </a:defRPr>
            </a:lvl4pPr>
            <a:lvl5pPr marL="466725" indent="-227013" algn="l" defTabSz="914400" rtl="0" eaLnBrk="1" latinLnBrk="0" hangingPunct="1">
              <a:lnSpc>
                <a:spcPct val="100000"/>
              </a:lnSpc>
              <a:spcBef>
                <a:spcPts val="500"/>
              </a:spcBef>
              <a:buClr>
                <a:schemeClr val="tx2"/>
              </a:buClr>
              <a:buFont typeface="Lucida Grande"/>
              <a:buChar char="-"/>
              <a:tabLst/>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lvl="0" indent="0" fontAlgn="auto">
              <a:spcBef>
                <a:spcPts val="0"/>
              </a:spcBef>
              <a:spcAft>
                <a:spcPts val="0"/>
              </a:spcAft>
              <a:buClr>
                <a:srgbClr val="004B8D"/>
              </a:buClr>
              <a:buNone/>
              <a:defRPr/>
            </a:pPr>
            <a:r>
              <a:rPr lang="en-US" sz="2800">
                <a:solidFill>
                  <a:srgbClr val="FFFFFF"/>
                </a:solidFill>
                <a:latin typeface="Century Gothic" panose="020B0502020202020204" pitchFamily="34" charset="0"/>
              </a:rPr>
              <a:t>Mobility Air Forces (MAF)</a:t>
            </a:r>
          </a:p>
          <a:p>
            <a:pPr marL="0" lvl="0" indent="0" fontAlgn="auto">
              <a:spcBef>
                <a:spcPts val="0"/>
              </a:spcBef>
              <a:spcAft>
                <a:spcPts val="0"/>
              </a:spcAft>
              <a:buClr>
                <a:srgbClr val="004B8D"/>
              </a:buClr>
              <a:buNone/>
              <a:defRPr/>
            </a:pPr>
            <a:r>
              <a:rPr lang="en-US" sz="2800">
                <a:solidFill>
                  <a:srgbClr val="FFFFFF"/>
                </a:solidFill>
                <a:latin typeface="Century Gothic" panose="020B0502020202020204" pitchFamily="34" charset="0"/>
              </a:rPr>
              <a:t>Distributed Mission Operations (DMO)</a:t>
            </a:r>
            <a:endParaRPr lang="en-US" sz="2800">
              <a:solidFill>
                <a:srgbClr val="FFFFFF"/>
              </a:solidFill>
              <a:latin typeface="Century Gothic" panose="020B0502020202020204" pitchFamily="34" charset="0"/>
              <a:cs typeface="Arial"/>
            </a:endParaRPr>
          </a:p>
          <a:p>
            <a:pPr marL="0" lvl="0" indent="0" fontAlgn="auto">
              <a:spcBef>
                <a:spcPts val="0"/>
              </a:spcBef>
              <a:spcAft>
                <a:spcPts val="0"/>
              </a:spcAft>
              <a:buClr>
                <a:srgbClr val="004B8D"/>
              </a:buClr>
              <a:buNone/>
              <a:defRPr/>
            </a:pPr>
            <a:r>
              <a:rPr lang="en-US" sz="2800">
                <a:solidFill>
                  <a:srgbClr val="FFFFFF"/>
                </a:solidFill>
                <a:latin typeface="Century Gothic" panose="020B0502020202020204" pitchFamily="34" charset="0"/>
              </a:rPr>
              <a:t>Program Management Review</a:t>
            </a:r>
            <a:endParaRPr kumimoji="0" lang="en-US" sz="2000" b="1" i="0" u="none" strike="noStrike" kern="1200" cap="none" spc="0" normalizeH="0" baseline="0" noProof="0">
              <a:ln>
                <a:noFill/>
              </a:ln>
              <a:solidFill>
                <a:srgbClr val="FFFFFF"/>
              </a:solidFill>
              <a:effectLst/>
              <a:uLnTx/>
              <a:uFillTx/>
              <a:latin typeface="Century Gothic" panose="020B0502020202020204" pitchFamily="34" charset="0"/>
            </a:endParaRPr>
          </a:p>
          <a:p>
            <a:pPr marL="0" indent="0">
              <a:spcBef>
                <a:spcPts val="0"/>
              </a:spcBef>
              <a:buClr>
                <a:srgbClr val="004B8D"/>
              </a:buClr>
              <a:buNone/>
              <a:defRPr/>
            </a:pPr>
            <a:endParaRPr kumimoji="0" lang="en-US" sz="2000" b="1" i="0" u="none" strike="noStrike" kern="1200" cap="none" spc="0" normalizeH="0" baseline="0" noProof="0">
              <a:ln>
                <a:noFill/>
              </a:ln>
              <a:solidFill>
                <a:srgbClr val="FFFFFF"/>
              </a:solidFill>
              <a:effectLst/>
              <a:uLnTx/>
              <a:uFillTx/>
              <a:latin typeface="Century Gothic" panose="020B0502020202020204" pitchFamily="34" charset="0"/>
            </a:endParaRPr>
          </a:p>
          <a:p>
            <a:pPr marL="0" indent="0">
              <a:spcBef>
                <a:spcPts val="0"/>
              </a:spcBef>
              <a:buClr>
                <a:srgbClr val="004B8D"/>
              </a:buClr>
              <a:buNone/>
              <a:defRPr/>
            </a:pPr>
            <a:r>
              <a:rPr kumimoji="0" lang="en-US" sz="2000" b="1" i="0" u="none" strike="noStrike" kern="1200" cap="none" spc="0" normalizeH="0" baseline="0" noProof="0">
                <a:ln>
                  <a:noFill/>
                </a:ln>
                <a:solidFill>
                  <a:srgbClr val="FFFFFF"/>
                </a:solidFill>
                <a:effectLst/>
                <a:uLnTx/>
                <a:uFillTx/>
                <a:latin typeface="Century Gothic" panose="020B0502020202020204" pitchFamily="34" charset="0"/>
              </a:rPr>
              <a:t>Mission Technologies</a:t>
            </a:r>
          </a:p>
          <a:p>
            <a:pPr marL="0" indent="0">
              <a:spcBef>
                <a:spcPts val="0"/>
              </a:spcBef>
              <a:buClr>
                <a:srgbClr val="004B8D"/>
              </a:buClr>
              <a:buNone/>
              <a:defRPr/>
            </a:pPr>
            <a:r>
              <a:rPr lang="en-US">
                <a:solidFill>
                  <a:srgbClr val="FFFFFF"/>
                </a:solidFill>
                <a:latin typeface="Century Gothic" panose="020B0502020202020204" pitchFamily="34" charset="0"/>
              </a:rPr>
              <a:t>A division of HII</a:t>
            </a:r>
          </a:p>
          <a:p>
            <a:pPr marL="0" indent="0">
              <a:spcBef>
                <a:spcPts val="0"/>
              </a:spcBef>
              <a:buClr>
                <a:srgbClr val="004B8D"/>
              </a:buClr>
              <a:buNone/>
              <a:defRPr/>
            </a:pPr>
            <a:endParaRPr kumimoji="0" lang="en-US" sz="2000" b="1" i="0" u="none" strike="noStrike" kern="1200" cap="none" spc="0" normalizeH="0" baseline="0" noProof="0">
              <a:ln>
                <a:noFill/>
              </a:ln>
              <a:solidFill>
                <a:srgbClr val="FFFFFF"/>
              </a:solidFill>
              <a:effectLst/>
              <a:uLnTx/>
              <a:uFillTx/>
              <a:latin typeface="Century Gothic" panose="020B0502020202020204" pitchFamily="34" charset="0"/>
              <a:ea typeface="+mn-ea"/>
              <a:cs typeface="+mn-cs"/>
            </a:endParaRPr>
          </a:p>
          <a:p>
            <a:pPr marL="0" indent="0">
              <a:spcBef>
                <a:spcPts val="0"/>
              </a:spcBef>
              <a:buClr>
                <a:srgbClr val="004B8D"/>
              </a:buClr>
              <a:buNone/>
              <a:defRPr/>
            </a:pPr>
            <a:r>
              <a:rPr lang="en-US">
                <a:solidFill>
                  <a:schemeClr val="bg1"/>
                </a:solidFill>
                <a:latin typeface="Century Gothic" panose="020B0502020202020204" pitchFamily="34" charset="0"/>
              </a:rPr>
              <a:t>FA8621-15-D-6268/FA8621-22-F-6268</a:t>
            </a:r>
          </a:p>
          <a:p>
            <a:pPr marL="0" indent="0">
              <a:spcBef>
                <a:spcPts val="0"/>
              </a:spcBef>
              <a:buClr>
                <a:srgbClr val="004B8D"/>
              </a:buClr>
              <a:buNone/>
              <a:defRPr/>
            </a:pPr>
            <a:endParaRPr kumimoji="0" lang="en-US" sz="2000" b="1" i="0" u="none" strike="noStrike" kern="1200" cap="none" spc="0" normalizeH="0" baseline="0" noProof="0">
              <a:ln>
                <a:noFill/>
              </a:ln>
              <a:solidFill>
                <a:srgbClr val="FFFFFF"/>
              </a:solidFill>
              <a:effectLst/>
              <a:uLnTx/>
              <a:uFillTx/>
              <a:latin typeface="Century Gothic" panose="020B0502020202020204" pitchFamily="34" charset="0"/>
            </a:endParaRPr>
          </a:p>
          <a:p>
            <a:pPr marL="0" indent="0">
              <a:buClr>
                <a:srgbClr val="004B8D"/>
              </a:buClr>
              <a:buNone/>
              <a:defRPr/>
            </a:pPr>
            <a:r>
              <a:rPr kumimoji="0" lang="en-US" sz="2000" b="1" i="0" u="none" strike="noStrike" kern="1200" cap="none" spc="0" normalizeH="0" baseline="0" noProof="0">
                <a:ln>
                  <a:noFill/>
                </a:ln>
                <a:solidFill>
                  <a:srgbClr val="FFFFFF"/>
                </a:solidFill>
                <a:effectLst/>
                <a:uLnTx/>
                <a:uFillTx/>
                <a:latin typeface="Century Gothic"/>
              </a:rPr>
              <a:t>Date: 5</a:t>
            </a:r>
            <a:r>
              <a:rPr lang="en-US">
                <a:solidFill>
                  <a:srgbClr val="FFFFFF"/>
                </a:solidFill>
                <a:latin typeface="Century Gothic"/>
              </a:rPr>
              <a:t> February 2025 (Day 1)</a:t>
            </a:r>
            <a:endParaRPr lang="en-US" sz="2000" b="1" i="0" u="none" strike="noStrike" kern="1200" cap="none" spc="0" normalizeH="0" baseline="0" noProof="0">
              <a:ln>
                <a:noFill/>
              </a:ln>
              <a:solidFill>
                <a:srgbClr val="FFFFFF"/>
              </a:solidFill>
              <a:effectLst/>
              <a:uLnTx/>
              <a:uFillTx/>
              <a:latin typeface="Century Gothic"/>
              <a:cs typeface="Arial"/>
            </a:endParaRPr>
          </a:p>
          <a:p>
            <a:pPr marL="0" indent="0">
              <a:spcBef>
                <a:spcPts val="0"/>
              </a:spcBef>
              <a:buClr>
                <a:srgbClr val="004B8D"/>
              </a:buClr>
              <a:buNone/>
              <a:defRPr/>
            </a:pPr>
            <a:r>
              <a:rPr kumimoji="0" lang="en-US" sz="2000" b="1" i="0" u="none" strike="noStrike" kern="1200" cap="none" spc="0" normalizeH="0" baseline="0" noProof="0">
                <a:ln>
                  <a:noFill/>
                </a:ln>
                <a:solidFill>
                  <a:srgbClr val="FFFFFF"/>
                </a:solidFill>
                <a:effectLst/>
                <a:uLnTx/>
                <a:uFillTx/>
                <a:latin typeface="Century Gothic" panose="020B0502020202020204" pitchFamily="34" charset="0"/>
              </a:rPr>
              <a:t>John</a:t>
            </a:r>
            <a:r>
              <a:rPr lang="en-US">
                <a:solidFill>
                  <a:srgbClr val="FFFFFF"/>
                </a:solidFill>
                <a:latin typeface="Century Gothic" panose="020B0502020202020204" pitchFamily="34" charset="0"/>
              </a:rPr>
              <a:t> “Shack” Shackelford</a:t>
            </a:r>
            <a:endParaRPr lang="en-US" sz="2000" b="1" i="0" u="none" strike="noStrike" kern="1200" cap="none" spc="0" normalizeH="0" baseline="0" noProof="0">
              <a:ln>
                <a:noFill/>
              </a:ln>
              <a:solidFill>
                <a:srgbClr val="FFFFFF"/>
              </a:solidFill>
              <a:effectLst/>
              <a:uLnTx/>
              <a:uFillTx/>
              <a:latin typeface="Century Gothic" panose="020B0502020202020204" pitchFamily="34" charset="0"/>
              <a:cs typeface="Arial"/>
            </a:endParaRPr>
          </a:p>
          <a:p>
            <a:pPr marL="0" marR="0" lvl="0" indent="0" algn="l" defTabSz="914400" rtl="0" eaLnBrk="1" fontAlgn="auto" latinLnBrk="0" hangingPunct="1">
              <a:lnSpc>
                <a:spcPct val="100000"/>
              </a:lnSpc>
              <a:spcBef>
                <a:spcPts val="0"/>
              </a:spcBef>
              <a:spcAft>
                <a:spcPts val="0"/>
              </a:spcAft>
              <a:buClr>
                <a:srgbClr val="004B8D"/>
              </a:buClr>
              <a:buSzPct val="80000"/>
              <a:buFont typeface="Lucida Grande"/>
              <a:buNone/>
              <a:tabLst/>
              <a:defRPr/>
            </a:pPr>
            <a:r>
              <a:rPr lang="en-US">
                <a:solidFill>
                  <a:srgbClr val="FFFFFF"/>
                </a:solidFill>
                <a:latin typeface="Century Gothic" panose="020B0502020202020204" pitchFamily="34" charset="0"/>
              </a:rPr>
              <a:t>MAF DMO PM</a:t>
            </a:r>
            <a:br>
              <a:rPr lang="en-US" sz="2000" b="1" i="0" u="none" strike="noStrike" kern="1200" cap="none" spc="0" normalizeH="0" baseline="0" noProof="0">
                <a:ln>
                  <a:noFill/>
                </a:ln>
                <a:effectLst/>
                <a:uLnTx/>
                <a:uFillTx/>
                <a:latin typeface="Century Gothic" panose="020B0502020202020204" pitchFamily="34" charset="0"/>
              </a:rPr>
            </a:br>
            <a:endParaRPr kumimoji="0" lang="en-US" sz="2000" b="1" i="0" u="none" strike="noStrike" kern="1200" cap="none" spc="0" normalizeH="0" baseline="0" noProof="0">
              <a:ln>
                <a:noFill/>
              </a:ln>
              <a:solidFill>
                <a:srgbClr val="FFFFFF"/>
              </a:solidFill>
              <a:effectLst/>
              <a:uLnTx/>
              <a:uFillTx/>
              <a:latin typeface="Century Gothic" panose="020B0502020202020204" pitchFamily="34" charset="0"/>
            </a:endParaRPr>
          </a:p>
        </p:txBody>
      </p:sp>
      <p:sp>
        <p:nvSpPr>
          <p:cNvPr id="10" name="Right Triangle 9">
            <a:extLst>
              <a:ext uri="{FF2B5EF4-FFF2-40B4-BE49-F238E27FC236}">
                <a16:creationId xmlns:a16="http://schemas.microsoft.com/office/drawing/2014/main" id="{2D11B7A0-B7B7-344E-9E66-0F0FA8095658}"/>
              </a:ext>
            </a:extLst>
          </p:cNvPr>
          <p:cNvSpPr/>
          <p:nvPr/>
        </p:nvSpPr>
        <p:spPr>
          <a:xfrm flipH="1">
            <a:off x="9711920" y="4877649"/>
            <a:ext cx="2480080" cy="1980351"/>
          </a:xfrm>
          <a:prstGeom prst="rtTriangle">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213117" marR="0" lvl="0" indent="0" algn="ctr" defTabSz="1219170" rtl="0" eaLnBrk="1" fontAlgn="auto" latinLnBrk="0" hangingPunct="1">
              <a:lnSpc>
                <a:spcPct val="100000"/>
              </a:lnSpc>
              <a:spcBef>
                <a:spcPts val="0"/>
              </a:spcBef>
              <a:spcAft>
                <a:spcPts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Century Gothic" panose="020B0502020202020204" pitchFamily="34" charset="0"/>
              <a:ea typeface="+mn-ea"/>
              <a:cs typeface="+mn-cs"/>
            </a:endParaRPr>
          </a:p>
        </p:txBody>
      </p:sp>
      <p:sp>
        <p:nvSpPr>
          <p:cNvPr id="7" name="TextBox 6">
            <a:extLst>
              <a:ext uri="{FF2B5EF4-FFF2-40B4-BE49-F238E27FC236}">
                <a16:creationId xmlns:a16="http://schemas.microsoft.com/office/drawing/2014/main" id="{64D61D30-E62A-4018-93B7-663866DC6DB5}"/>
              </a:ext>
            </a:extLst>
          </p:cNvPr>
          <p:cNvSpPr txBox="1"/>
          <p:nvPr/>
        </p:nvSpPr>
        <p:spPr>
          <a:xfrm>
            <a:off x="8218651" y="5394115"/>
            <a:ext cx="2934729" cy="1200329"/>
          </a:xfrm>
          <a:prstGeom prst="rect">
            <a:avLst/>
          </a:prstGeom>
          <a:noFill/>
        </p:spPr>
        <p:txBody>
          <a:bodyPr wrap="square" lIns="91440" tIns="45720" rIns="91440" bIns="45720" anchor="t">
            <a:spAutoFit/>
          </a:bodyPr>
          <a:lstStyle/>
          <a:p>
            <a:pPr marL="0" marR="0" lvl="0" indent="0" defTabSz="41147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srgbClr val="000000"/>
                </a:solidFill>
                <a:effectLst/>
                <a:uLnTx/>
                <a:uFillTx/>
                <a:latin typeface="Century Gothic"/>
              </a:rPr>
              <a:t>Controlled by: </a:t>
            </a:r>
            <a:r>
              <a:rPr kumimoji="0" lang="en-US" sz="1200" b="0" i="0" u="none" strike="noStrike" kern="0" cap="none" spc="0" normalizeH="0" baseline="0" noProof="0">
                <a:ln>
                  <a:noFill/>
                </a:ln>
                <a:solidFill>
                  <a:srgbClr val="000000"/>
                </a:solidFill>
                <a:effectLst/>
                <a:uLnTx/>
                <a:uFillTx/>
                <a:latin typeface="Century Gothic"/>
              </a:rPr>
              <a:t>MAF DMO</a:t>
            </a:r>
          </a:p>
          <a:p>
            <a:pPr marL="0" marR="0" lvl="0" indent="0" defTabSz="41147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srgbClr val="000000"/>
                </a:solidFill>
                <a:effectLst/>
                <a:uLnTx/>
                <a:uFillTx/>
                <a:latin typeface="Century Gothic"/>
              </a:rPr>
              <a:t>Controlled by: </a:t>
            </a:r>
            <a:r>
              <a:rPr kumimoji="0" lang="en-US" sz="1200" b="0" i="0" u="none" strike="noStrike" kern="0" cap="none" spc="0" normalizeH="0" baseline="0" noProof="0">
                <a:ln>
                  <a:noFill/>
                </a:ln>
                <a:solidFill>
                  <a:srgbClr val="000000"/>
                </a:solidFill>
                <a:effectLst/>
                <a:uLnTx/>
                <a:uFillTx/>
                <a:latin typeface="Century Gothic"/>
              </a:rPr>
              <a:t>AFLCMC/WNS</a:t>
            </a:r>
            <a:endParaRPr lang="en-US" sz="1200" b="0" i="0" u="none" strike="noStrike" kern="0" cap="none" spc="0" normalizeH="0" baseline="0" noProof="0">
              <a:ln>
                <a:noFill/>
              </a:ln>
              <a:solidFill>
                <a:srgbClr val="000000"/>
              </a:solidFill>
              <a:effectLst/>
              <a:uLnTx/>
              <a:uFillTx/>
              <a:latin typeface="Century Gothic"/>
              <a:cs typeface="Arial"/>
            </a:endParaRPr>
          </a:p>
          <a:p>
            <a:pPr marL="0" marR="0" lvl="0" indent="0" defTabSz="41147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srgbClr val="000000"/>
                </a:solidFill>
                <a:effectLst/>
                <a:uLnTx/>
                <a:uFillTx/>
                <a:latin typeface="Century Gothic"/>
              </a:rPr>
              <a:t>CUI Category(</a:t>
            </a:r>
            <a:r>
              <a:rPr kumimoji="0" lang="en-US" sz="1200" b="1" i="0" u="none" strike="noStrike" kern="0" cap="none" spc="0" normalizeH="0" baseline="0" noProof="0" err="1">
                <a:ln>
                  <a:noFill/>
                </a:ln>
                <a:solidFill>
                  <a:srgbClr val="000000"/>
                </a:solidFill>
                <a:effectLst/>
                <a:uLnTx/>
                <a:uFillTx/>
                <a:latin typeface="Century Gothic"/>
              </a:rPr>
              <a:t>ies</a:t>
            </a:r>
            <a:r>
              <a:rPr kumimoji="0" lang="en-US" sz="1200" b="1" i="0" u="none" strike="noStrike" kern="0" cap="none" spc="0" normalizeH="0" baseline="0" noProof="0">
                <a:ln>
                  <a:noFill/>
                </a:ln>
                <a:solidFill>
                  <a:srgbClr val="000000"/>
                </a:solidFill>
                <a:effectLst/>
                <a:uLnTx/>
                <a:uFillTx/>
                <a:latin typeface="Century Gothic"/>
              </a:rPr>
              <a:t>): </a:t>
            </a:r>
            <a:r>
              <a:rPr kumimoji="0" lang="en-US" sz="1200" b="0" i="0" u="none" strike="noStrike" kern="0" cap="none" spc="0" normalizeH="0" baseline="0" noProof="0">
                <a:ln>
                  <a:noFill/>
                </a:ln>
                <a:solidFill>
                  <a:srgbClr val="000000"/>
                </a:solidFill>
                <a:effectLst/>
                <a:uLnTx/>
                <a:uFillTx/>
                <a:latin typeface="Century Gothic"/>
              </a:rPr>
              <a:t>CTI, EXPT</a:t>
            </a:r>
            <a:endParaRPr lang="en-US" sz="1200" b="0" i="0" u="none" strike="noStrike" kern="0" cap="none" spc="0" normalizeH="0" baseline="0" noProof="0">
              <a:ln>
                <a:noFill/>
              </a:ln>
              <a:solidFill>
                <a:srgbClr val="000000"/>
              </a:solidFill>
              <a:effectLst/>
              <a:uLnTx/>
              <a:uFillTx/>
              <a:latin typeface="Century Gothic"/>
              <a:cs typeface="Arial"/>
            </a:endParaRPr>
          </a:p>
          <a:p>
            <a:pPr marL="0" marR="0" lvl="0" indent="0" defTabSz="41147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srgbClr val="000000"/>
                </a:solidFill>
                <a:effectLst/>
                <a:uLnTx/>
                <a:uFillTx/>
                <a:latin typeface="Century Gothic"/>
              </a:rPr>
              <a:t>Distribution Statement: </a:t>
            </a:r>
            <a:r>
              <a:rPr kumimoji="0" lang="en-US" sz="1200" b="0" i="0" u="none" strike="noStrike" kern="0" cap="none" spc="0" normalizeH="0" baseline="0" noProof="0">
                <a:ln>
                  <a:noFill/>
                </a:ln>
                <a:solidFill>
                  <a:srgbClr val="000000"/>
                </a:solidFill>
                <a:effectLst/>
                <a:uLnTx/>
                <a:uFillTx/>
                <a:latin typeface="Century Gothic"/>
              </a:rPr>
              <a:t>D</a:t>
            </a:r>
            <a:endParaRPr lang="en-US" sz="1200" b="0" i="0" u="none" strike="noStrike" kern="0" cap="none" spc="0" normalizeH="0" baseline="0" noProof="0">
              <a:ln>
                <a:noFill/>
              </a:ln>
              <a:solidFill>
                <a:srgbClr val="000000"/>
              </a:solidFill>
              <a:effectLst/>
              <a:uLnTx/>
              <a:uFillTx/>
              <a:latin typeface="Century Gothic"/>
              <a:cs typeface="Arial"/>
            </a:endParaRPr>
          </a:p>
          <a:p>
            <a:pPr defTabSz="411470">
              <a:defRPr/>
            </a:pPr>
            <a:r>
              <a:rPr kumimoji="0" lang="en-US" sz="1200" b="1" i="0" u="none" strike="noStrike" kern="0" cap="none" spc="0" normalizeH="0" baseline="0" noProof="0">
                <a:ln>
                  <a:noFill/>
                </a:ln>
                <a:solidFill>
                  <a:srgbClr val="000000"/>
                </a:solidFill>
                <a:effectLst/>
                <a:uLnTx/>
                <a:uFillTx/>
                <a:latin typeface="Century Gothic"/>
              </a:rPr>
              <a:t>POC:</a:t>
            </a:r>
            <a:r>
              <a:rPr lang="en-US" sz="1200" b="1" kern="0">
                <a:solidFill>
                  <a:srgbClr val="000000"/>
                </a:solidFill>
                <a:latin typeface="Century Gothic"/>
              </a:rPr>
              <a:t> </a:t>
            </a:r>
            <a:r>
              <a:rPr lang="en-US" sz="1200" kern="0">
                <a:solidFill>
                  <a:srgbClr val="000000"/>
                </a:solidFill>
                <a:latin typeface="Century Gothic"/>
              </a:rPr>
              <a:t>John Shackelford</a:t>
            </a:r>
          </a:p>
          <a:p>
            <a:pPr defTabSz="411470">
              <a:defRPr/>
            </a:pPr>
            <a:r>
              <a:rPr lang="en-US" sz="1200" kern="0">
                <a:solidFill>
                  <a:srgbClr val="000000"/>
                </a:solidFill>
                <a:latin typeface="Century Gothic"/>
              </a:rPr>
              <a:t>407-737-3599 Ext. 527</a:t>
            </a:r>
            <a:endParaRPr lang="en-US" sz="1200" kern="0">
              <a:solidFill>
                <a:srgbClr val="000000"/>
              </a:solidFill>
              <a:latin typeface="Century Gothic" panose="020B0502020202020204" pitchFamily="34" charset="0"/>
            </a:endParaRPr>
          </a:p>
        </p:txBody>
      </p:sp>
      <p:sp>
        <p:nvSpPr>
          <p:cNvPr id="8" name="TextBox 7">
            <a:extLst>
              <a:ext uri="{FF2B5EF4-FFF2-40B4-BE49-F238E27FC236}">
                <a16:creationId xmlns:a16="http://schemas.microsoft.com/office/drawing/2014/main" id="{709043DF-EE7D-48AA-8B16-C61131135129}"/>
              </a:ext>
            </a:extLst>
          </p:cNvPr>
          <p:cNvSpPr txBox="1"/>
          <p:nvPr/>
        </p:nvSpPr>
        <p:spPr>
          <a:xfrm>
            <a:off x="4740500" y="6395764"/>
            <a:ext cx="2149948" cy="307777"/>
          </a:xfrm>
          <a:prstGeom prst="rect">
            <a:avLst/>
          </a:prstGeom>
          <a:noFill/>
        </p:spPr>
        <p:txBody>
          <a:bodyPr wrap="none" lIns="91440" tIns="45720" rIns="91440" bIns="45720" rtlCol="0" anchor="t">
            <a:spAutoFit/>
          </a:bodyPr>
          <a:lstStyle/>
          <a:p>
            <a:r>
              <a:rPr lang="en-US" sz="1400" b="1">
                <a:latin typeface="Century Gothic" panose="020B0502020202020204" pitchFamily="34" charset="0"/>
              </a:rPr>
              <a:t>CUI// SP-CTI / SP-EXPT</a:t>
            </a:r>
          </a:p>
        </p:txBody>
      </p:sp>
      <p:sp>
        <p:nvSpPr>
          <p:cNvPr id="2" name="TextBox 1">
            <a:extLst>
              <a:ext uri="{FF2B5EF4-FFF2-40B4-BE49-F238E27FC236}">
                <a16:creationId xmlns:a16="http://schemas.microsoft.com/office/drawing/2014/main" id="{FC3C3551-0B88-5F33-340D-F2F9D87687B6}"/>
              </a:ext>
            </a:extLst>
          </p:cNvPr>
          <p:cNvSpPr txBox="1"/>
          <p:nvPr/>
        </p:nvSpPr>
        <p:spPr>
          <a:xfrm>
            <a:off x="4740500" y="-1"/>
            <a:ext cx="2149948" cy="307777"/>
          </a:xfrm>
          <a:prstGeom prst="rect">
            <a:avLst/>
          </a:prstGeom>
          <a:noFill/>
        </p:spPr>
        <p:txBody>
          <a:bodyPr wrap="none" lIns="91440" tIns="45720" rIns="91440" bIns="45720" rtlCol="0" anchor="t">
            <a:spAutoFit/>
          </a:bodyPr>
          <a:lstStyle/>
          <a:p>
            <a:r>
              <a:rPr lang="en-US" sz="1400" b="1">
                <a:latin typeface="Century Gothic" panose="020B0502020202020204" pitchFamily="34" charset="0"/>
              </a:rPr>
              <a:t>CUI// SP-CTI / SP-EXPT</a:t>
            </a:r>
          </a:p>
        </p:txBody>
      </p:sp>
    </p:spTree>
    <p:extLst>
      <p:ext uri="{BB962C8B-B14F-4D97-AF65-F5344CB8AC3E}">
        <p14:creationId xmlns:p14="http://schemas.microsoft.com/office/powerpoint/2010/main" val="22924165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3B0E3BD-CFF2-B80E-3703-B76CF1EECC47}"/>
              </a:ext>
            </a:extLst>
          </p:cNvPr>
          <p:cNvSpPr>
            <a:spLocks noGrp="1"/>
          </p:cNvSpPr>
          <p:nvPr>
            <p:ph type="sldNum" sz="quarter" idx="4"/>
          </p:nvPr>
        </p:nvSpPr>
        <p:spPr/>
        <p:txBody>
          <a:bodyPr/>
          <a:lstStyle/>
          <a:p>
            <a:pPr>
              <a:defRPr/>
            </a:pPr>
            <a:fld id="{DD6CD327-7318-4751-BA24-A1FB7777200C}" type="slidenum">
              <a:rPr lang="en-US" smtClean="0"/>
              <a:pPr>
                <a:defRPr/>
              </a:pPr>
              <a:t>10</a:t>
            </a:fld>
            <a:endParaRPr lang="en-US"/>
          </a:p>
        </p:txBody>
      </p:sp>
      <p:sp>
        <p:nvSpPr>
          <p:cNvPr id="3" name="Title 2">
            <a:extLst>
              <a:ext uri="{FF2B5EF4-FFF2-40B4-BE49-F238E27FC236}">
                <a16:creationId xmlns:a16="http://schemas.microsoft.com/office/drawing/2014/main" id="{5540B6D0-9809-6209-F95A-51D359C24DC4}"/>
              </a:ext>
            </a:extLst>
          </p:cNvPr>
          <p:cNvSpPr>
            <a:spLocks noGrp="1"/>
          </p:cNvSpPr>
          <p:nvPr>
            <p:ph type="title"/>
          </p:nvPr>
        </p:nvSpPr>
        <p:spPr>
          <a:xfrm>
            <a:off x="838200" y="446283"/>
            <a:ext cx="10515600" cy="881773"/>
          </a:xfrm>
        </p:spPr>
        <p:txBody>
          <a:bodyPr anchor="t"/>
          <a:lstStyle/>
          <a:p>
            <a:r>
              <a:rPr lang="en-US" sz="3200"/>
              <a:t>Government Funded Travel (Active/Forecast)</a:t>
            </a:r>
          </a:p>
        </p:txBody>
      </p:sp>
      <p:graphicFrame>
        <p:nvGraphicFramePr>
          <p:cNvPr id="5" name="Table 4">
            <a:extLst>
              <a:ext uri="{FF2B5EF4-FFF2-40B4-BE49-F238E27FC236}">
                <a16:creationId xmlns:a16="http://schemas.microsoft.com/office/drawing/2014/main" id="{85B6BC4D-D4CA-F017-B8BC-A77B5E59B596}"/>
              </a:ext>
            </a:extLst>
          </p:cNvPr>
          <p:cNvGraphicFramePr>
            <a:graphicFrameLocks noGrp="1"/>
          </p:cNvGraphicFramePr>
          <p:nvPr>
            <p:extLst>
              <p:ext uri="{D42A27DB-BD31-4B8C-83A1-F6EECF244321}">
                <p14:modId xmlns:p14="http://schemas.microsoft.com/office/powerpoint/2010/main" val="2343747602"/>
              </p:ext>
            </p:extLst>
          </p:nvPr>
        </p:nvGraphicFramePr>
        <p:xfrm>
          <a:off x="362456" y="1009173"/>
          <a:ext cx="10884228" cy="4876800"/>
        </p:xfrm>
        <a:graphic>
          <a:graphicData uri="http://schemas.openxmlformats.org/drawingml/2006/table">
            <a:tbl>
              <a:tblPr firstRow="1" bandRow="1">
                <a:tableStyleId>{5C22544A-7EE6-4342-B048-85BDC9FD1C3A}</a:tableStyleId>
              </a:tblPr>
              <a:tblGrid>
                <a:gridCol w="867149">
                  <a:extLst>
                    <a:ext uri="{9D8B030D-6E8A-4147-A177-3AD203B41FA5}">
                      <a16:colId xmlns:a16="http://schemas.microsoft.com/office/drawing/2014/main" val="2636730415"/>
                    </a:ext>
                  </a:extLst>
                </a:gridCol>
                <a:gridCol w="906517">
                  <a:extLst>
                    <a:ext uri="{9D8B030D-6E8A-4147-A177-3AD203B41FA5}">
                      <a16:colId xmlns:a16="http://schemas.microsoft.com/office/drawing/2014/main" val="2040357076"/>
                    </a:ext>
                  </a:extLst>
                </a:gridCol>
                <a:gridCol w="3067127">
                  <a:extLst>
                    <a:ext uri="{9D8B030D-6E8A-4147-A177-3AD203B41FA5}">
                      <a16:colId xmlns:a16="http://schemas.microsoft.com/office/drawing/2014/main" val="3746981887"/>
                    </a:ext>
                  </a:extLst>
                </a:gridCol>
                <a:gridCol w="1492730">
                  <a:extLst>
                    <a:ext uri="{9D8B030D-6E8A-4147-A177-3AD203B41FA5}">
                      <a16:colId xmlns:a16="http://schemas.microsoft.com/office/drawing/2014/main" val="3489503202"/>
                    </a:ext>
                  </a:extLst>
                </a:gridCol>
                <a:gridCol w="1244947">
                  <a:extLst>
                    <a:ext uri="{9D8B030D-6E8A-4147-A177-3AD203B41FA5}">
                      <a16:colId xmlns:a16="http://schemas.microsoft.com/office/drawing/2014/main" val="1309884473"/>
                    </a:ext>
                  </a:extLst>
                </a:gridCol>
                <a:gridCol w="954860">
                  <a:extLst>
                    <a:ext uri="{9D8B030D-6E8A-4147-A177-3AD203B41FA5}">
                      <a16:colId xmlns:a16="http://schemas.microsoft.com/office/drawing/2014/main" val="2210706312"/>
                    </a:ext>
                  </a:extLst>
                </a:gridCol>
                <a:gridCol w="2350898">
                  <a:extLst>
                    <a:ext uri="{9D8B030D-6E8A-4147-A177-3AD203B41FA5}">
                      <a16:colId xmlns:a16="http://schemas.microsoft.com/office/drawing/2014/main" val="191589711"/>
                    </a:ext>
                  </a:extLst>
                </a:gridCol>
              </a:tblGrid>
              <a:tr h="263903">
                <a:tc>
                  <a:txBody>
                    <a:bodyPr/>
                    <a:lstStyle/>
                    <a:p>
                      <a:pPr algn="ctr"/>
                      <a:r>
                        <a:rPr lang="en-US" sz="1200" b="1">
                          <a:solidFill>
                            <a:schemeClr val="bg1"/>
                          </a:solidFill>
                          <a:latin typeface="Century Gothic"/>
                        </a:rPr>
                        <a:t>Start Date</a:t>
                      </a:r>
                    </a:p>
                  </a:txBody>
                  <a:tcPr>
                    <a:solidFill>
                      <a:srgbClr val="003B4D"/>
                    </a:solidFill>
                  </a:tcPr>
                </a:tc>
                <a:tc>
                  <a:txBody>
                    <a:bodyPr/>
                    <a:lstStyle/>
                    <a:p>
                      <a:pPr algn="ctr"/>
                      <a:r>
                        <a:rPr lang="en-US" sz="1200" b="1">
                          <a:solidFill>
                            <a:schemeClr val="bg1"/>
                          </a:solidFill>
                          <a:latin typeface="Century Gothic"/>
                        </a:rPr>
                        <a:t>End Date</a:t>
                      </a:r>
                    </a:p>
                  </a:txBody>
                  <a:tcPr>
                    <a:solidFill>
                      <a:srgbClr val="003B4D"/>
                    </a:solidFill>
                  </a:tcPr>
                </a:tc>
                <a:tc>
                  <a:txBody>
                    <a:bodyPr/>
                    <a:lstStyle/>
                    <a:p>
                      <a:r>
                        <a:rPr lang="en-US" sz="1200" b="1">
                          <a:solidFill>
                            <a:schemeClr val="bg1"/>
                          </a:solidFill>
                          <a:latin typeface="Century Gothic"/>
                        </a:rPr>
                        <a:t>Purpose</a:t>
                      </a:r>
                    </a:p>
                  </a:txBody>
                  <a:tcPr>
                    <a:solidFill>
                      <a:srgbClr val="003B4D"/>
                    </a:solidFill>
                  </a:tcPr>
                </a:tc>
                <a:tc>
                  <a:txBody>
                    <a:bodyPr/>
                    <a:lstStyle/>
                    <a:p>
                      <a:r>
                        <a:rPr lang="en-US" sz="1200" b="1">
                          <a:solidFill>
                            <a:schemeClr val="bg1"/>
                          </a:solidFill>
                          <a:latin typeface="Century Gothic"/>
                        </a:rPr>
                        <a:t>Destination</a:t>
                      </a:r>
                    </a:p>
                  </a:txBody>
                  <a:tcPr>
                    <a:solidFill>
                      <a:srgbClr val="003B4D"/>
                    </a:solidFill>
                  </a:tcPr>
                </a:tc>
                <a:tc>
                  <a:txBody>
                    <a:bodyPr/>
                    <a:lstStyle/>
                    <a:p>
                      <a:r>
                        <a:rPr lang="en-US" sz="1200" b="1">
                          <a:solidFill>
                            <a:schemeClr val="bg1"/>
                          </a:solidFill>
                          <a:latin typeface="Century Gothic"/>
                        </a:rPr>
                        <a:t>Traveler(s)</a:t>
                      </a:r>
                    </a:p>
                  </a:txBody>
                  <a:tcPr>
                    <a:solidFill>
                      <a:srgbClr val="003B4D"/>
                    </a:solidFill>
                  </a:tcPr>
                </a:tc>
                <a:tc>
                  <a:txBody>
                    <a:bodyPr/>
                    <a:lstStyle/>
                    <a:p>
                      <a:pPr algn="ctr"/>
                      <a:r>
                        <a:rPr lang="en-US" sz="1200" b="1">
                          <a:solidFill>
                            <a:schemeClr val="bg1"/>
                          </a:solidFill>
                          <a:latin typeface="Century Gothic"/>
                        </a:rPr>
                        <a:t>Status</a:t>
                      </a:r>
                    </a:p>
                  </a:txBody>
                  <a:tcPr>
                    <a:solidFill>
                      <a:srgbClr val="003B4D"/>
                    </a:solidFill>
                  </a:tcPr>
                </a:tc>
                <a:tc>
                  <a:txBody>
                    <a:bodyPr/>
                    <a:lstStyle/>
                    <a:p>
                      <a:r>
                        <a:rPr lang="en-US" sz="1200" b="1">
                          <a:solidFill>
                            <a:schemeClr val="bg1"/>
                          </a:solidFill>
                          <a:latin typeface="Century Gothic"/>
                        </a:rPr>
                        <a:t>Notes</a:t>
                      </a:r>
                    </a:p>
                  </a:txBody>
                  <a:tcPr>
                    <a:solidFill>
                      <a:srgbClr val="003B4D"/>
                    </a:solidFill>
                  </a:tcPr>
                </a:tc>
                <a:extLst>
                  <a:ext uri="{0D108BD9-81ED-4DB2-BD59-A6C34878D82A}">
                    <a16:rowId xmlns:a16="http://schemas.microsoft.com/office/drawing/2014/main" val="1087217064"/>
                  </a:ext>
                </a:extLst>
              </a:tr>
              <a:tr h="249242">
                <a:tc>
                  <a:txBody>
                    <a:bodyPr/>
                    <a:lstStyle/>
                    <a:p>
                      <a:pPr lvl="0" algn="ctr">
                        <a:buNone/>
                      </a:pPr>
                      <a:r>
                        <a:rPr lang="en-US" sz="1100" b="0" i="0">
                          <a:solidFill>
                            <a:schemeClr val="tx1"/>
                          </a:solidFill>
                          <a:effectLst/>
                          <a:latin typeface="Century Gothic"/>
                        </a:rPr>
                        <a:t>02/10/25</a:t>
                      </a:r>
                    </a:p>
                  </a:txBody>
                  <a:tcPr anchor="ctr"/>
                </a:tc>
                <a:tc>
                  <a:txBody>
                    <a:bodyPr/>
                    <a:lstStyle/>
                    <a:p>
                      <a:pPr lvl="0" algn="ctr">
                        <a:buNone/>
                      </a:pPr>
                      <a:r>
                        <a:rPr lang="en-US" sz="1100" b="0" i="0">
                          <a:solidFill>
                            <a:schemeClr val="tx1"/>
                          </a:solidFill>
                          <a:effectLst/>
                          <a:latin typeface="Century Gothic"/>
                        </a:rPr>
                        <a:t>02/13/25</a:t>
                      </a:r>
                    </a:p>
                  </a:txBody>
                  <a:tcPr anchor="ctr"/>
                </a:tc>
                <a:tc>
                  <a:txBody>
                    <a:bodyPr/>
                    <a:lstStyle/>
                    <a:p>
                      <a:pPr lvl="0" algn="l">
                        <a:buNone/>
                      </a:pPr>
                      <a:r>
                        <a:rPr lang="en-US" sz="1100" b="0" i="0">
                          <a:solidFill>
                            <a:schemeClr val="tx1"/>
                          </a:solidFill>
                          <a:effectLst/>
                          <a:latin typeface="Century Gothic"/>
                        </a:rPr>
                        <a:t>Firewall Refresh; Charleston C-17</a:t>
                      </a:r>
                    </a:p>
                  </a:txBody>
                  <a:tcPr anchor="ctr"/>
                </a:tc>
                <a:tc>
                  <a:txBody>
                    <a:bodyPr/>
                    <a:lstStyle/>
                    <a:p>
                      <a:pPr lvl="0" algn="l">
                        <a:buNone/>
                      </a:pPr>
                      <a:r>
                        <a:rPr lang="en-US" sz="1100" b="0" i="0">
                          <a:solidFill>
                            <a:schemeClr val="tx1"/>
                          </a:solidFill>
                          <a:effectLst/>
                          <a:latin typeface="Century Gothic"/>
                        </a:rPr>
                        <a:t>Charleston, SC</a:t>
                      </a:r>
                    </a:p>
                  </a:txBody>
                  <a:tcPr anchor="ctr"/>
                </a:tc>
                <a:tc>
                  <a:txBody>
                    <a:bodyPr/>
                    <a:lstStyle/>
                    <a:p>
                      <a:pPr lvl="0" algn="l">
                        <a:buNone/>
                      </a:pPr>
                      <a:r>
                        <a:rPr lang="en-US" sz="1100" b="0" i="0" kern="1200">
                          <a:solidFill>
                            <a:schemeClr val="tx1"/>
                          </a:solidFill>
                          <a:effectLst/>
                          <a:latin typeface="Century Gothic"/>
                          <a:ea typeface="+mn-ea"/>
                          <a:cs typeface="+mn-cs"/>
                        </a:rPr>
                        <a:t>Ramsdell, K</a:t>
                      </a:r>
                    </a:p>
                    <a:p>
                      <a:pPr lvl="0" algn="l">
                        <a:buNone/>
                      </a:pPr>
                      <a:r>
                        <a:rPr lang="en-US" sz="1100" b="0" i="0" kern="1200">
                          <a:solidFill>
                            <a:schemeClr val="tx1"/>
                          </a:solidFill>
                          <a:effectLst/>
                          <a:latin typeface="Century Gothic"/>
                          <a:ea typeface="+mn-ea"/>
                          <a:cs typeface="+mn-cs"/>
                        </a:rPr>
                        <a:t>Edwards, A</a:t>
                      </a:r>
                    </a:p>
                    <a:p>
                      <a:pPr lvl="0" algn="l">
                        <a:buNone/>
                      </a:pPr>
                      <a:r>
                        <a:rPr lang="en-US" sz="1100" b="0" i="0" kern="1200">
                          <a:solidFill>
                            <a:schemeClr val="tx1"/>
                          </a:solidFill>
                          <a:effectLst/>
                          <a:latin typeface="Century Gothic"/>
                          <a:ea typeface="+mn-ea"/>
                          <a:cs typeface="+mn-cs"/>
                        </a:rPr>
                        <a:t>Mendoza, J</a:t>
                      </a:r>
                    </a:p>
                  </a:txBody>
                  <a:tcPr anchor="ctr"/>
                </a:tc>
                <a:tc>
                  <a:txBody>
                    <a:bodyPr/>
                    <a:lstStyle/>
                    <a:p>
                      <a:pPr lvl="0" algn="ctr">
                        <a:buNone/>
                      </a:pPr>
                      <a:r>
                        <a:rPr lang="en-US" sz="1100" b="0" i="0">
                          <a:solidFill>
                            <a:schemeClr val="tx1"/>
                          </a:solidFill>
                          <a:effectLst/>
                          <a:latin typeface="Century Gothic"/>
                        </a:rPr>
                        <a:t>Approved</a:t>
                      </a:r>
                    </a:p>
                  </a:txBody>
                  <a:tcPr anchor="ctr"/>
                </a:tc>
                <a:tc>
                  <a:txBody>
                    <a:bodyPr/>
                    <a:lstStyle/>
                    <a:p>
                      <a:pPr lvl="0">
                        <a:buNone/>
                      </a:pPr>
                      <a:endParaRPr lang="en-US" sz="1000" b="0">
                        <a:solidFill>
                          <a:schemeClr val="tx1"/>
                        </a:solidFill>
                        <a:latin typeface="Century Gothic"/>
                      </a:endParaRPr>
                    </a:p>
                  </a:txBody>
                  <a:tcPr anchor="ctr"/>
                </a:tc>
                <a:extLst>
                  <a:ext uri="{0D108BD9-81ED-4DB2-BD59-A6C34878D82A}">
                    <a16:rowId xmlns:a16="http://schemas.microsoft.com/office/drawing/2014/main" val="964274553"/>
                  </a:ext>
                </a:extLst>
              </a:tr>
              <a:tr h="249242">
                <a:tc>
                  <a:txBody>
                    <a:bodyPr/>
                    <a:lstStyle/>
                    <a:p>
                      <a:pPr lvl="0" algn="ctr">
                        <a:buNone/>
                      </a:pPr>
                      <a:r>
                        <a:rPr lang="en-US" sz="1100" b="0" i="0">
                          <a:solidFill>
                            <a:schemeClr val="tx1"/>
                          </a:solidFill>
                          <a:effectLst/>
                          <a:latin typeface="Century Gothic"/>
                        </a:rPr>
                        <a:t>02/11/25</a:t>
                      </a:r>
                    </a:p>
                  </a:txBody>
                  <a:tcPr anchor="ctr"/>
                </a:tc>
                <a:tc>
                  <a:txBody>
                    <a:bodyPr/>
                    <a:lstStyle/>
                    <a:p>
                      <a:pPr lvl="0" algn="ctr">
                        <a:buNone/>
                      </a:pPr>
                      <a:r>
                        <a:rPr lang="en-US" sz="1100" b="0" i="0">
                          <a:solidFill>
                            <a:schemeClr val="tx1"/>
                          </a:solidFill>
                          <a:effectLst/>
                          <a:latin typeface="Century Gothic"/>
                        </a:rPr>
                        <a:t>02/15/25</a:t>
                      </a:r>
                    </a:p>
                  </a:txBody>
                  <a:tcPr anchor="ctr"/>
                </a:tc>
                <a:tc>
                  <a:txBody>
                    <a:bodyPr/>
                    <a:lstStyle/>
                    <a:p>
                      <a:pPr lvl="0" algn="l">
                        <a:buNone/>
                      </a:pPr>
                      <a:r>
                        <a:rPr lang="en-US" sz="1100" b="0" i="0">
                          <a:solidFill>
                            <a:schemeClr val="tx1"/>
                          </a:solidFill>
                          <a:effectLst/>
                          <a:latin typeface="Century Gothic"/>
                        </a:rPr>
                        <a:t>C-17 Pittsburgh Certification &amp; Acceptance</a:t>
                      </a:r>
                    </a:p>
                  </a:txBody>
                  <a:tcPr anchor="ctr"/>
                </a:tc>
                <a:tc>
                  <a:txBody>
                    <a:bodyPr/>
                    <a:lstStyle/>
                    <a:p>
                      <a:pPr lvl="0" algn="l">
                        <a:buNone/>
                      </a:pPr>
                      <a:r>
                        <a:rPr lang="en-US" sz="1100" b="0" i="0">
                          <a:solidFill>
                            <a:schemeClr val="tx1"/>
                          </a:solidFill>
                          <a:effectLst/>
                          <a:latin typeface="Century Gothic"/>
                        </a:rPr>
                        <a:t>Pittsburgh, PA</a:t>
                      </a:r>
                    </a:p>
                  </a:txBody>
                  <a:tcPr anchor="ctr"/>
                </a:tc>
                <a:tc>
                  <a:txBody>
                    <a:bodyPr/>
                    <a:lstStyle/>
                    <a:p>
                      <a:pPr lvl="0" algn="l">
                        <a:buNone/>
                      </a:pPr>
                      <a:r>
                        <a:rPr lang="en-US" sz="1100" b="0" i="0" kern="1200">
                          <a:solidFill>
                            <a:schemeClr val="tx1"/>
                          </a:solidFill>
                          <a:effectLst/>
                          <a:latin typeface="Century Gothic"/>
                          <a:ea typeface="+mn-ea"/>
                          <a:cs typeface="+mn-cs"/>
                        </a:rPr>
                        <a:t>Michaelis, T</a:t>
                      </a:r>
                    </a:p>
                  </a:txBody>
                  <a:tcPr anchor="ctr"/>
                </a:tc>
                <a:tc>
                  <a:txBody>
                    <a:bodyPr/>
                    <a:lstStyle/>
                    <a:p>
                      <a:pPr lvl="0" algn="ctr">
                        <a:buNone/>
                      </a:pPr>
                      <a:r>
                        <a:rPr lang="en-US" sz="1100" b="0" i="0">
                          <a:solidFill>
                            <a:schemeClr val="tx1"/>
                          </a:solidFill>
                          <a:effectLst/>
                          <a:latin typeface="Century Gothic"/>
                        </a:rPr>
                        <a:t>Approved</a:t>
                      </a:r>
                    </a:p>
                  </a:txBody>
                  <a:tcPr anchor="ctr"/>
                </a:tc>
                <a:tc>
                  <a:txBody>
                    <a:bodyPr/>
                    <a:lstStyle/>
                    <a:p>
                      <a:pPr lvl="0">
                        <a:buNone/>
                      </a:pPr>
                      <a:endParaRPr lang="en-US" sz="1000" b="0">
                        <a:solidFill>
                          <a:schemeClr val="tx1"/>
                        </a:solidFill>
                        <a:latin typeface="Century Gothic"/>
                      </a:endParaRPr>
                    </a:p>
                  </a:txBody>
                  <a:tcPr anchor="ctr"/>
                </a:tc>
                <a:extLst>
                  <a:ext uri="{0D108BD9-81ED-4DB2-BD59-A6C34878D82A}">
                    <a16:rowId xmlns:a16="http://schemas.microsoft.com/office/drawing/2014/main" val="1564261010"/>
                  </a:ext>
                </a:extLst>
              </a:tr>
              <a:tr h="249242">
                <a:tc>
                  <a:txBody>
                    <a:bodyPr/>
                    <a:lstStyle/>
                    <a:p>
                      <a:pPr lvl="0" algn="ctr">
                        <a:buNone/>
                      </a:pPr>
                      <a:r>
                        <a:rPr lang="en-US" sz="1100" b="0" i="0">
                          <a:solidFill>
                            <a:schemeClr val="tx1"/>
                          </a:solidFill>
                          <a:effectLst/>
                          <a:latin typeface="Century Gothic"/>
                        </a:rPr>
                        <a:t>02/17/25</a:t>
                      </a:r>
                    </a:p>
                  </a:txBody>
                  <a:tcPr anchor="ctr"/>
                </a:tc>
                <a:tc>
                  <a:txBody>
                    <a:bodyPr/>
                    <a:lstStyle/>
                    <a:p>
                      <a:pPr lvl="0" algn="ctr">
                        <a:buNone/>
                      </a:pPr>
                      <a:r>
                        <a:rPr lang="en-US" sz="1100" b="0" i="0">
                          <a:solidFill>
                            <a:schemeClr val="tx1"/>
                          </a:solidFill>
                          <a:effectLst/>
                          <a:latin typeface="Century Gothic"/>
                        </a:rPr>
                        <a:t>02/21/25</a:t>
                      </a:r>
                    </a:p>
                  </a:txBody>
                  <a:tcPr anchor="ctr"/>
                </a:tc>
                <a:tc>
                  <a:txBody>
                    <a:bodyPr/>
                    <a:lstStyle/>
                    <a:p>
                      <a:pPr lvl="0" algn="l">
                        <a:buNone/>
                      </a:pPr>
                      <a:r>
                        <a:rPr lang="en-US" sz="1100" b="0" i="0">
                          <a:solidFill>
                            <a:schemeClr val="tx1"/>
                          </a:solidFill>
                          <a:effectLst/>
                          <a:latin typeface="Century Gothic"/>
                        </a:rPr>
                        <a:t>MAF DMO SME Tag-up in DTC</a:t>
                      </a:r>
                    </a:p>
                  </a:txBody>
                  <a:tcPr anchor="ctr"/>
                </a:tc>
                <a:tc>
                  <a:txBody>
                    <a:bodyPr/>
                    <a:lstStyle/>
                    <a:p>
                      <a:pPr lvl="0" algn="l">
                        <a:buNone/>
                      </a:pPr>
                      <a:r>
                        <a:rPr lang="en-US" sz="1100" b="0" i="0">
                          <a:solidFill>
                            <a:schemeClr val="tx1"/>
                          </a:solidFill>
                          <a:effectLst/>
                          <a:latin typeface="Century Gothic"/>
                        </a:rPr>
                        <a:t>Scott AFB, IL</a:t>
                      </a:r>
                    </a:p>
                  </a:txBody>
                  <a:tcPr anchor="ctr"/>
                </a:tc>
                <a:tc>
                  <a:txBody>
                    <a:bodyPr/>
                    <a:lstStyle/>
                    <a:p>
                      <a:pPr lvl="0" algn="l">
                        <a:buNone/>
                      </a:pPr>
                      <a:r>
                        <a:rPr lang="en-US" sz="1100" b="0" i="0" kern="1200">
                          <a:solidFill>
                            <a:schemeClr val="tx1"/>
                          </a:solidFill>
                          <a:effectLst/>
                          <a:latin typeface="Century Gothic"/>
                          <a:ea typeface="+mn-ea"/>
                          <a:cs typeface="+mn-cs"/>
                        </a:rPr>
                        <a:t>Colbert, C</a:t>
                      </a:r>
                    </a:p>
                    <a:p>
                      <a:pPr lvl="0" algn="l">
                        <a:buNone/>
                      </a:pPr>
                      <a:r>
                        <a:rPr lang="en-US" sz="1100" b="0" i="0" kern="1200">
                          <a:solidFill>
                            <a:schemeClr val="tx1"/>
                          </a:solidFill>
                          <a:effectLst/>
                          <a:latin typeface="Century Gothic"/>
                          <a:ea typeface="+mn-ea"/>
                          <a:cs typeface="+mn-cs"/>
                        </a:rPr>
                        <a:t>Keenan, C</a:t>
                      </a:r>
                    </a:p>
                    <a:p>
                      <a:pPr lvl="0" algn="l">
                        <a:buNone/>
                      </a:pPr>
                      <a:r>
                        <a:rPr lang="en-US" sz="1100" b="0" i="0" kern="1200">
                          <a:solidFill>
                            <a:schemeClr val="tx1"/>
                          </a:solidFill>
                          <a:effectLst/>
                          <a:latin typeface="Century Gothic"/>
                          <a:ea typeface="+mn-ea"/>
                          <a:cs typeface="+mn-cs"/>
                        </a:rPr>
                        <a:t>Kopp, K</a:t>
                      </a:r>
                    </a:p>
                    <a:p>
                      <a:pPr lvl="0" algn="l">
                        <a:buNone/>
                      </a:pPr>
                      <a:r>
                        <a:rPr lang="en-US" sz="1100" b="0" i="0" kern="1200">
                          <a:solidFill>
                            <a:schemeClr val="tx1"/>
                          </a:solidFill>
                          <a:effectLst/>
                          <a:latin typeface="Century Gothic"/>
                          <a:ea typeface="+mn-ea"/>
                          <a:cs typeface="+mn-cs"/>
                        </a:rPr>
                        <a:t>Schneider, C</a:t>
                      </a:r>
                    </a:p>
                    <a:p>
                      <a:pPr lvl="0" algn="l">
                        <a:buNone/>
                      </a:pPr>
                      <a:r>
                        <a:rPr lang="en-US" sz="1100" b="0" i="0" kern="1200">
                          <a:solidFill>
                            <a:schemeClr val="tx1"/>
                          </a:solidFill>
                          <a:effectLst/>
                          <a:latin typeface="Century Gothic"/>
                          <a:ea typeface="+mn-ea"/>
                          <a:cs typeface="+mn-cs"/>
                        </a:rPr>
                        <a:t>Seibert, C</a:t>
                      </a:r>
                    </a:p>
                  </a:txBody>
                  <a:tcPr anchor="ctr"/>
                </a:tc>
                <a:tc>
                  <a:txBody>
                    <a:bodyPr/>
                    <a:lstStyle/>
                    <a:p>
                      <a:pPr lvl="0" algn="ctr">
                        <a:buNone/>
                      </a:pPr>
                      <a:r>
                        <a:rPr lang="en-US" sz="1100" b="0" i="0">
                          <a:solidFill>
                            <a:schemeClr val="tx1"/>
                          </a:solidFill>
                          <a:effectLst/>
                          <a:latin typeface="Century Gothic"/>
                        </a:rPr>
                        <a:t>Approved</a:t>
                      </a:r>
                    </a:p>
                  </a:txBody>
                  <a:tcPr anchor="ctr"/>
                </a:tc>
                <a:tc>
                  <a:txBody>
                    <a:bodyPr/>
                    <a:lstStyle/>
                    <a:p>
                      <a:pPr lvl="0">
                        <a:buNone/>
                      </a:pPr>
                      <a:endParaRPr lang="en-US" sz="1000" b="0">
                        <a:solidFill>
                          <a:schemeClr val="tx1"/>
                        </a:solidFill>
                        <a:latin typeface="Century Gothic"/>
                      </a:endParaRPr>
                    </a:p>
                  </a:txBody>
                  <a:tcPr anchor="ctr"/>
                </a:tc>
                <a:extLst>
                  <a:ext uri="{0D108BD9-81ED-4DB2-BD59-A6C34878D82A}">
                    <a16:rowId xmlns:a16="http://schemas.microsoft.com/office/drawing/2014/main" val="2995718633"/>
                  </a:ext>
                </a:extLst>
              </a:tr>
              <a:tr h="249242">
                <a:tc>
                  <a:txBody>
                    <a:bodyPr/>
                    <a:lstStyle/>
                    <a:p>
                      <a:pPr lvl="0" algn="ctr">
                        <a:buNone/>
                      </a:pPr>
                      <a:r>
                        <a:rPr lang="en-US" sz="1100" b="0" i="0">
                          <a:solidFill>
                            <a:schemeClr val="tx1"/>
                          </a:solidFill>
                          <a:effectLst/>
                          <a:latin typeface="Century Gothic"/>
                        </a:rPr>
                        <a:t>02/17/25</a:t>
                      </a:r>
                    </a:p>
                  </a:txBody>
                  <a:tcPr anchor="ctr"/>
                </a:tc>
                <a:tc>
                  <a:txBody>
                    <a:bodyPr/>
                    <a:lstStyle/>
                    <a:p>
                      <a:pPr lvl="0" algn="ctr">
                        <a:buNone/>
                      </a:pPr>
                      <a:r>
                        <a:rPr lang="en-US" sz="1100" b="0" i="0">
                          <a:solidFill>
                            <a:schemeClr val="tx1"/>
                          </a:solidFill>
                          <a:effectLst/>
                          <a:latin typeface="Century Gothic"/>
                        </a:rPr>
                        <a:t>02/21/25</a:t>
                      </a:r>
                    </a:p>
                  </a:txBody>
                  <a:tcPr anchor="ctr"/>
                </a:tc>
                <a:tc>
                  <a:txBody>
                    <a:bodyPr/>
                    <a:lstStyle/>
                    <a:p>
                      <a:pPr lvl="0" algn="l">
                        <a:buNone/>
                      </a:pPr>
                      <a:r>
                        <a:rPr lang="en-US" sz="1100" b="0" i="0">
                          <a:solidFill>
                            <a:schemeClr val="tx1"/>
                          </a:solidFill>
                          <a:effectLst/>
                          <a:latin typeface="Century Gothic"/>
                        </a:rPr>
                        <a:t>eMASS Training Class in DTC </a:t>
                      </a:r>
                    </a:p>
                  </a:txBody>
                  <a:tcPr anchor="ctr"/>
                </a:tc>
                <a:tc>
                  <a:txBody>
                    <a:bodyPr/>
                    <a:lstStyle/>
                    <a:p>
                      <a:pPr lvl="0" algn="l">
                        <a:buNone/>
                      </a:pPr>
                      <a:r>
                        <a:rPr lang="en-US" sz="1100" b="0" i="0">
                          <a:solidFill>
                            <a:schemeClr val="tx1"/>
                          </a:solidFill>
                          <a:effectLst/>
                          <a:latin typeface="Century Gothic"/>
                        </a:rPr>
                        <a:t>Scott AFB, IL</a:t>
                      </a:r>
                    </a:p>
                  </a:txBody>
                  <a:tcPr anchor="ctr"/>
                </a:tc>
                <a:tc>
                  <a:txBody>
                    <a:bodyPr/>
                    <a:lstStyle/>
                    <a:p>
                      <a:pPr lvl="0" algn="l">
                        <a:buNone/>
                      </a:pPr>
                      <a:r>
                        <a:rPr lang="en-US" sz="1100" b="0" i="0" kern="1200">
                          <a:solidFill>
                            <a:schemeClr val="tx1"/>
                          </a:solidFill>
                          <a:effectLst/>
                          <a:latin typeface="Century Gothic"/>
                          <a:ea typeface="+mn-ea"/>
                          <a:cs typeface="+mn-cs"/>
                        </a:rPr>
                        <a:t>Ouderkirk, K</a:t>
                      </a:r>
                    </a:p>
                    <a:p>
                      <a:pPr lvl="0" algn="l">
                        <a:buNone/>
                      </a:pPr>
                      <a:r>
                        <a:rPr lang="en-US" sz="1100" b="0" i="0" kern="1200">
                          <a:solidFill>
                            <a:schemeClr val="tx1"/>
                          </a:solidFill>
                          <a:effectLst/>
                          <a:latin typeface="Century Gothic"/>
                          <a:ea typeface="+mn-ea"/>
                          <a:cs typeface="+mn-cs"/>
                        </a:rPr>
                        <a:t>Miller, H</a:t>
                      </a:r>
                    </a:p>
                    <a:p>
                      <a:pPr lvl="0" algn="l">
                        <a:buNone/>
                      </a:pPr>
                      <a:r>
                        <a:rPr lang="en-US" sz="1100" b="0" i="0" kern="1200">
                          <a:solidFill>
                            <a:schemeClr val="tx1"/>
                          </a:solidFill>
                          <a:effectLst/>
                          <a:latin typeface="Century Gothic"/>
                          <a:ea typeface="+mn-ea"/>
                          <a:cs typeface="+mn-cs"/>
                        </a:rPr>
                        <a:t>Joyce, D</a:t>
                      </a:r>
                    </a:p>
                  </a:txBody>
                  <a:tcPr anchor="ctr"/>
                </a:tc>
                <a:tc>
                  <a:txBody>
                    <a:bodyPr/>
                    <a:lstStyle/>
                    <a:p>
                      <a:pPr lvl="0" algn="ctr">
                        <a:buNone/>
                      </a:pPr>
                      <a:r>
                        <a:rPr lang="en-US" sz="1100" b="0" i="0">
                          <a:solidFill>
                            <a:schemeClr val="tx1"/>
                          </a:solidFill>
                          <a:effectLst/>
                          <a:latin typeface="Century Gothic"/>
                        </a:rPr>
                        <a:t>Approved</a:t>
                      </a:r>
                    </a:p>
                  </a:txBody>
                  <a:tcPr anchor="ctr"/>
                </a:tc>
                <a:tc>
                  <a:txBody>
                    <a:bodyPr/>
                    <a:lstStyle/>
                    <a:p>
                      <a:pPr lvl="0">
                        <a:buNone/>
                      </a:pPr>
                      <a:endParaRPr lang="en-US" sz="1000" b="0">
                        <a:solidFill>
                          <a:schemeClr val="tx1"/>
                        </a:solidFill>
                        <a:latin typeface="Century Gothic"/>
                      </a:endParaRPr>
                    </a:p>
                  </a:txBody>
                  <a:tcPr anchor="ctr"/>
                </a:tc>
                <a:extLst>
                  <a:ext uri="{0D108BD9-81ED-4DB2-BD59-A6C34878D82A}">
                    <a16:rowId xmlns:a16="http://schemas.microsoft.com/office/drawing/2014/main" val="2940696747"/>
                  </a:ext>
                </a:extLst>
              </a:tr>
              <a:tr h="249242">
                <a:tc>
                  <a:txBody>
                    <a:bodyPr/>
                    <a:lstStyle/>
                    <a:p>
                      <a:pPr lvl="0" algn="ctr">
                        <a:buNone/>
                      </a:pPr>
                      <a:r>
                        <a:rPr lang="en-US" sz="1100" b="0" i="0">
                          <a:solidFill>
                            <a:schemeClr val="tx1"/>
                          </a:solidFill>
                          <a:effectLst/>
                          <a:latin typeface="Century Gothic"/>
                        </a:rPr>
                        <a:t>02/18/25</a:t>
                      </a:r>
                    </a:p>
                  </a:txBody>
                  <a:tcPr anchor="ctr"/>
                </a:tc>
                <a:tc>
                  <a:txBody>
                    <a:bodyPr/>
                    <a:lstStyle/>
                    <a:p>
                      <a:pPr lvl="0" algn="ctr">
                        <a:buNone/>
                      </a:pPr>
                      <a:r>
                        <a:rPr lang="en-US" sz="1100" b="0" i="0">
                          <a:solidFill>
                            <a:schemeClr val="tx1"/>
                          </a:solidFill>
                          <a:effectLst/>
                          <a:latin typeface="Century Gothic"/>
                        </a:rPr>
                        <a:t>02/20/25</a:t>
                      </a:r>
                    </a:p>
                  </a:txBody>
                  <a:tcPr anchor="ctr"/>
                </a:tc>
                <a:tc>
                  <a:txBody>
                    <a:bodyPr/>
                    <a:lstStyle/>
                    <a:p>
                      <a:pPr lvl="0" algn="l">
                        <a:buNone/>
                      </a:pPr>
                      <a:r>
                        <a:rPr lang="en-US" sz="1100" b="0" i="0">
                          <a:solidFill>
                            <a:schemeClr val="tx1"/>
                          </a:solidFill>
                          <a:effectLst/>
                          <a:latin typeface="Century Gothic"/>
                        </a:rPr>
                        <a:t>Site Survey</a:t>
                      </a:r>
                    </a:p>
                  </a:txBody>
                  <a:tcPr anchor="ctr"/>
                </a:tc>
                <a:tc>
                  <a:txBody>
                    <a:bodyPr/>
                    <a:lstStyle/>
                    <a:p>
                      <a:pPr lvl="0" algn="l">
                        <a:buNone/>
                      </a:pPr>
                      <a:r>
                        <a:rPr lang="en-US" sz="1100" b="0" i="0">
                          <a:solidFill>
                            <a:schemeClr val="tx1"/>
                          </a:solidFill>
                          <a:effectLst/>
                          <a:latin typeface="Century Gothic"/>
                        </a:rPr>
                        <a:t>Westover AFB, MA</a:t>
                      </a:r>
                    </a:p>
                  </a:txBody>
                  <a:tcPr anchor="ctr"/>
                </a:tc>
                <a:tc>
                  <a:txBody>
                    <a:bodyPr/>
                    <a:lstStyle/>
                    <a:p>
                      <a:pPr lvl="0" algn="l">
                        <a:buNone/>
                      </a:pPr>
                      <a:r>
                        <a:rPr lang="en-US" sz="1100" b="0" i="0" kern="1200">
                          <a:solidFill>
                            <a:schemeClr val="tx1"/>
                          </a:solidFill>
                          <a:effectLst/>
                          <a:latin typeface="Century Gothic"/>
                          <a:ea typeface="+mn-ea"/>
                          <a:cs typeface="+mn-cs"/>
                        </a:rPr>
                        <a:t>Ramsdell, K</a:t>
                      </a:r>
                    </a:p>
                  </a:txBody>
                  <a:tcPr anchor="ctr"/>
                </a:tc>
                <a:tc>
                  <a:txBody>
                    <a:bodyPr/>
                    <a:lstStyle/>
                    <a:p>
                      <a:pPr lvl="0" algn="ctr">
                        <a:buNone/>
                      </a:pPr>
                      <a:r>
                        <a:rPr lang="en-US" sz="1100" b="0" i="0">
                          <a:solidFill>
                            <a:schemeClr val="tx1"/>
                          </a:solidFill>
                          <a:effectLst/>
                          <a:latin typeface="Century Gothic"/>
                        </a:rPr>
                        <a:t>Approved</a:t>
                      </a:r>
                    </a:p>
                  </a:txBody>
                  <a:tcPr anchor="ctr"/>
                </a:tc>
                <a:tc>
                  <a:txBody>
                    <a:bodyPr/>
                    <a:lstStyle/>
                    <a:p>
                      <a:pPr lvl="0">
                        <a:buNone/>
                      </a:pPr>
                      <a:endParaRPr lang="en-US" sz="1000" b="0">
                        <a:solidFill>
                          <a:schemeClr val="tx1"/>
                        </a:solidFill>
                        <a:latin typeface="Century Gothic"/>
                      </a:endParaRPr>
                    </a:p>
                  </a:txBody>
                  <a:tcPr anchor="ctr"/>
                </a:tc>
                <a:extLst>
                  <a:ext uri="{0D108BD9-81ED-4DB2-BD59-A6C34878D82A}">
                    <a16:rowId xmlns:a16="http://schemas.microsoft.com/office/drawing/2014/main" val="2011859346"/>
                  </a:ext>
                </a:extLst>
              </a:tr>
              <a:tr h="249242">
                <a:tc>
                  <a:txBody>
                    <a:bodyPr/>
                    <a:lstStyle/>
                    <a:p>
                      <a:pPr lvl="0" algn="ctr">
                        <a:buNone/>
                      </a:pPr>
                      <a:r>
                        <a:rPr lang="en-US" sz="1100" b="0" i="0">
                          <a:solidFill>
                            <a:schemeClr val="tx1"/>
                          </a:solidFill>
                          <a:effectLst/>
                          <a:latin typeface="Century Gothic"/>
                        </a:rPr>
                        <a:t>02/24/25</a:t>
                      </a:r>
                    </a:p>
                  </a:txBody>
                  <a:tcPr anchor="ctr"/>
                </a:tc>
                <a:tc>
                  <a:txBody>
                    <a:bodyPr/>
                    <a:lstStyle/>
                    <a:p>
                      <a:pPr lvl="0" algn="ctr">
                        <a:buNone/>
                      </a:pPr>
                      <a:r>
                        <a:rPr lang="en-US" sz="1100" b="0" i="0">
                          <a:solidFill>
                            <a:schemeClr val="tx1"/>
                          </a:solidFill>
                          <a:effectLst/>
                          <a:latin typeface="Century Gothic"/>
                        </a:rPr>
                        <a:t>02/28/25</a:t>
                      </a:r>
                    </a:p>
                  </a:txBody>
                  <a:tcPr anchor="ctr"/>
                </a:tc>
                <a:tc>
                  <a:txBody>
                    <a:bodyPr/>
                    <a:lstStyle/>
                    <a:p>
                      <a:pPr lvl="0" algn="l">
                        <a:buNone/>
                      </a:pPr>
                      <a:r>
                        <a:rPr lang="en-US" sz="1100" b="0" i="0">
                          <a:solidFill>
                            <a:schemeClr val="tx1"/>
                          </a:solidFill>
                          <a:effectLst/>
                          <a:latin typeface="Century Gothic"/>
                        </a:rPr>
                        <a:t>Firewall Upgrade</a:t>
                      </a:r>
                    </a:p>
                  </a:txBody>
                  <a:tcPr anchor="ctr"/>
                </a:tc>
                <a:tc>
                  <a:txBody>
                    <a:bodyPr/>
                    <a:lstStyle/>
                    <a:p>
                      <a:pPr lvl="0" algn="l">
                        <a:buNone/>
                      </a:pPr>
                      <a:r>
                        <a:rPr lang="en-US" sz="1100" b="0" i="0">
                          <a:solidFill>
                            <a:schemeClr val="tx1"/>
                          </a:solidFill>
                          <a:effectLst/>
                          <a:latin typeface="Century Gothic"/>
                        </a:rPr>
                        <a:t>Altus AFB, OK</a:t>
                      </a:r>
                    </a:p>
                  </a:txBody>
                  <a:tcPr anchor="ctr"/>
                </a:tc>
                <a:tc>
                  <a:txBody>
                    <a:bodyPr/>
                    <a:lstStyle/>
                    <a:p>
                      <a:pPr lvl="0" algn="l">
                        <a:buNone/>
                      </a:pPr>
                      <a:r>
                        <a:rPr lang="en-US" sz="1100" b="0" i="0" kern="1200">
                          <a:solidFill>
                            <a:schemeClr val="tx1"/>
                          </a:solidFill>
                          <a:effectLst/>
                          <a:latin typeface="Century Gothic"/>
                          <a:ea typeface="+mn-ea"/>
                          <a:cs typeface="+mn-cs"/>
                        </a:rPr>
                        <a:t>Ramsdell, K</a:t>
                      </a:r>
                    </a:p>
                    <a:p>
                      <a:pPr lvl="0" algn="l">
                        <a:buNone/>
                      </a:pPr>
                      <a:r>
                        <a:rPr lang="en-US" sz="1100" b="0" i="0" kern="1200">
                          <a:solidFill>
                            <a:schemeClr val="tx1"/>
                          </a:solidFill>
                          <a:effectLst/>
                          <a:latin typeface="Century Gothic"/>
                          <a:ea typeface="+mn-ea"/>
                          <a:cs typeface="+mn-cs"/>
                        </a:rPr>
                        <a:t>Mendoza, J</a:t>
                      </a:r>
                    </a:p>
                    <a:p>
                      <a:pPr lvl="0" algn="l">
                        <a:buNone/>
                      </a:pPr>
                      <a:r>
                        <a:rPr lang="en-US" sz="1100" b="0" i="0" kern="1200">
                          <a:solidFill>
                            <a:schemeClr val="tx1"/>
                          </a:solidFill>
                          <a:effectLst/>
                          <a:latin typeface="Century Gothic"/>
                          <a:ea typeface="+mn-ea"/>
                          <a:cs typeface="+mn-cs"/>
                        </a:rPr>
                        <a:t>Edwards, A</a:t>
                      </a:r>
                    </a:p>
                  </a:txBody>
                  <a:tcPr anchor="ctr"/>
                </a:tc>
                <a:tc>
                  <a:txBody>
                    <a:bodyPr/>
                    <a:lstStyle/>
                    <a:p>
                      <a:pPr lvl="0" algn="ctr">
                        <a:buNone/>
                      </a:pPr>
                      <a:r>
                        <a:rPr lang="en-US" sz="1100" b="0" i="0">
                          <a:solidFill>
                            <a:schemeClr val="tx1"/>
                          </a:solidFill>
                          <a:effectLst/>
                          <a:latin typeface="Century Gothic"/>
                        </a:rPr>
                        <a:t>Approved</a:t>
                      </a:r>
                    </a:p>
                  </a:txBody>
                  <a:tcPr anchor="ctr"/>
                </a:tc>
                <a:tc>
                  <a:txBody>
                    <a:bodyPr/>
                    <a:lstStyle/>
                    <a:p>
                      <a:pPr lvl="0">
                        <a:buNone/>
                      </a:pPr>
                      <a:endParaRPr lang="en-US" sz="1000" b="0">
                        <a:solidFill>
                          <a:schemeClr val="tx1"/>
                        </a:solidFill>
                        <a:latin typeface="Century Gothic"/>
                      </a:endParaRPr>
                    </a:p>
                  </a:txBody>
                  <a:tcPr anchor="ctr"/>
                </a:tc>
                <a:extLst>
                  <a:ext uri="{0D108BD9-81ED-4DB2-BD59-A6C34878D82A}">
                    <a16:rowId xmlns:a16="http://schemas.microsoft.com/office/drawing/2014/main" val="3604629008"/>
                  </a:ext>
                </a:extLst>
              </a:tr>
              <a:tr h="249242">
                <a:tc>
                  <a:txBody>
                    <a:bodyPr/>
                    <a:lstStyle/>
                    <a:p>
                      <a:pPr lvl="0" algn="ctr">
                        <a:buNone/>
                      </a:pPr>
                      <a:r>
                        <a:rPr lang="en-US" sz="1100" b="0" i="0">
                          <a:solidFill>
                            <a:schemeClr val="tx1"/>
                          </a:solidFill>
                          <a:effectLst/>
                          <a:latin typeface="Century Gothic"/>
                        </a:rPr>
                        <a:t>02/24/25</a:t>
                      </a:r>
                    </a:p>
                  </a:txBody>
                  <a:tcPr anchor="ctr"/>
                </a:tc>
                <a:tc>
                  <a:txBody>
                    <a:bodyPr/>
                    <a:lstStyle/>
                    <a:p>
                      <a:pPr lvl="0" algn="ctr">
                        <a:buNone/>
                      </a:pPr>
                      <a:r>
                        <a:rPr lang="en-US" sz="1100" b="0" i="0">
                          <a:solidFill>
                            <a:schemeClr val="tx1"/>
                          </a:solidFill>
                          <a:effectLst/>
                          <a:latin typeface="Century Gothic"/>
                        </a:rPr>
                        <a:t>02/28/25</a:t>
                      </a:r>
                    </a:p>
                  </a:txBody>
                  <a:tcPr anchor="ctr"/>
                </a:tc>
                <a:tc>
                  <a:txBody>
                    <a:bodyPr/>
                    <a:lstStyle/>
                    <a:p>
                      <a:pPr lvl="0" algn="l">
                        <a:buNone/>
                      </a:pPr>
                      <a:r>
                        <a:rPr lang="en-US" sz="1100" b="0" i="0">
                          <a:solidFill>
                            <a:schemeClr val="tx1"/>
                          </a:solidFill>
                          <a:effectLst/>
                          <a:latin typeface="Century Gothic"/>
                        </a:rPr>
                        <a:t>Cross-Training in DTC</a:t>
                      </a:r>
                    </a:p>
                  </a:txBody>
                  <a:tcPr anchor="ctr"/>
                </a:tc>
                <a:tc>
                  <a:txBody>
                    <a:bodyPr/>
                    <a:lstStyle/>
                    <a:p>
                      <a:pPr lvl="0" algn="l">
                        <a:buNone/>
                      </a:pPr>
                      <a:r>
                        <a:rPr lang="en-US" sz="1100" b="0" i="0">
                          <a:solidFill>
                            <a:schemeClr val="tx1"/>
                          </a:solidFill>
                          <a:effectLst/>
                          <a:latin typeface="Century Gothic"/>
                        </a:rPr>
                        <a:t>Scott AFB, IL</a:t>
                      </a:r>
                    </a:p>
                  </a:txBody>
                  <a:tcPr anchor="ctr"/>
                </a:tc>
                <a:tc>
                  <a:txBody>
                    <a:bodyPr/>
                    <a:lstStyle/>
                    <a:p>
                      <a:pPr lvl="0" algn="l">
                        <a:buNone/>
                      </a:pPr>
                      <a:r>
                        <a:rPr lang="en-US" sz="1100" b="0" i="0" kern="1200">
                          <a:solidFill>
                            <a:schemeClr val="tx1"/>
                          </a:solidFill>
                          <a:effectLst/>
                          <a:latin typeface="Century Gothic"/>
                          <a:ea typeface="+mn-ea"/>
                          <a:cs typeface="+mn-cs"/>
                        </a:rPr>
                        <a:t>Salazar, J</a:t>
                      </a:r>
                    </a:p>
                  </a:txBody>
                  <a:tcPr anchor="ctr"/>
                </a:tc>
                <a:tc>
                  <a:txBody>
                    <a:bodyPr/>
                    <a:lstStyle/>
                    <a:p>
                      <a:pPr lvl="0" algn="ctr">
                        <a:buNone/>
                      </a:pPr>
                      <a:r>
                        <a:rPr lang="en-US" sz="1100" b="0" i="0">
                          <a:solidFill>
                            <a:schemeClr val="tx1"/>
                          </a:solidFill>
                          <a:effectLst/>
                          <a:latin typeface="Century Gothic"/>
                        </a:rPr>
                        <a:t>Approved</a:t>
                      </a:r>
                    </a:p>
                  </a:txBody>
                  <a:tcPr anchor="ctr"/>
                </a:tc>
                <a:tc>
                  <a:txBody>
                    <a:bodyPr/>
                    <a:lstStyle/>
                    <a:p>
                      <a:pPr lvl="0">
                        <a:buNone/>
                      </a:pPr>
                      <a:endParaRPr lang="en-US" sz="1000" b="0">
                        <a:solidFill>
                          <a:schemeClr val="tx1"/>
                        </a:solidFill>
                        <a:latin typeface="Century Gothic"/>
                      </a:endParaRPr>
                    </a:p>
                  </a:txBody>
                  <a:tcPr anchor="ctr"/>
                </a:tc>
                <a:extLst>
                  <a:ext uri="{0D108BD9-81ED-4DB2-BD59-A6C34878D82A}">
                    <a16:rowId xmlns:a16="http://schemas.microsoft.com/office/drawing/2014/main" val="4216369230"/>
                  </a:ext>
                </a:extLst>
              </a:tr>
              <a:tr h="249242">
                <a:tc>
                  <a:txBody>
                    <a:bodyPr/>
                    <a:lstStyle/>
                    <a:p>
                      <a:pPr lvl="0" algn="ctr">
                        <a:buNone/>
                      </a:pPr>
                      <a:r>
                        <a:rPr lang="en-US" sz="1100" b="0" i="0">
                          <a:solidFill>
                            <a:schemeClr val="tx1"/>
                          </a:solidFill>
                          <a:effectLst/>
                          <a:latin typeface="Century Gothic"/>
                        </a:rPr>
                        <a:t>02/24/25</a:t>
                      </a:r>
                    </a:p>
                  </a:txBody>
                  <a:tcPr anchor="ctr"/>
                </a:tc>
                <a:tc>
                  <a:txBody>
                    <a:bodyPr/>
                    <a:lstStyle/>
                    <a:p>
                      <a:pPr lvl="0" algn="ctr">
                        <a:buNone/>
                      </a:pPr>
                      <a:r>
                        <a:rPr lang="en-US" sz="1100" b="0" i="0">
                          <a:solidFill>
                            <a:schemeClr val="tx1"/>
                          </a:solidFill>
                          <a:effectLst/>
                          <a:latin typeface="Century Gothic"/>
                        </a:rPr>
                        <a:t>02/28/25</a:t>
                      </a:r>
                    </a:p>
                  </a:txBody>
                  <a:tcPr anchor="ctr"/>
                </a:tc>
                <a:tc>
                  <a:txBody>
                    <a:bodyPr/>
                    <a:lstStyle/>
                    <a:p>
                      <a:pPr lvl="0" algn="l">
                        <a:buNone/>
                      </a:pPr>
                      <a:r>
                        <a:rPr lang="en-US" sz="1100" b="0" i="0">
                          <a:solidFill>
                            <a:schemeClr val="tx1"/>
                          </a:solidFill>
                          <a:effectLst/>
                          <a:latin typeface="Century Gothic"/>
                        </a:rPr>
                        <a:t>Quarterly Software Team Tag-up</a:t>
                      </a:r>
                    </a:p>
                  </a:txBody>
                  <a:tcPr anchor="ctr"/>
                </a:tc>
                <a:tc>
                  <a:txBody>
                    <a:bodyPr/>
                    <a:lstStyle/>
                    <a:p>
                      <a:pPr lvl="0" algn="l">
                        <a:buNone/>
                      </a:pPr>
                      <a:r>
                        <a:rPr lang="en-US" sz="1100" b="0" i="0">
                          <a:solidFill>
                            <a:schemeClr val="tx1"/>
                          </a:solidFill>
                          <a:effectLst/>
                          <a:latin typeface="Century Gothic"/>
                        </a:rPr>
                        <a:t>Orlando, FL</a:t>
                      </a:r>
                    </a:p>
                  </a:txBody>
                  <a:tcPr anchor="ctr"/>
                </a:tc>
                <a:tc>
                  <a:txBody>
                    <a:bodyPr/>
                    <a:lstStyle/>
                    <a:p>
                      <a:pPr lvl="0" algn="l">
                        <a:buNone/>
                      </a:pPr>
                      <a:r>
                        <a:rPr lang="en-US" sz="1100" b="0" i="0" kern="1200">
                          <a:solidFill>
                            <a:schemeClr val="tx1"/>
                          </a:solidFill>
                          <a:effectLst/>
                          <a:latin typeface="Century Gothic"/>
                          <a:ea typeface="+mn-ea"/>
                          <a:cs typeface="+mn-cs"/>
                        </a:rPr>
                        <a:t>Deahl, S</a:t>
                      </a:r>
                    </a:p>
                    <a:p>
                      <a:pPr lvl="0" algn="l">
                        <a:buNone/>
                      </a:pPr>
                      <a:r>
                        <a:rPr lang="en-US" sz="1100" b="0" i="0" kern="1200">
                          <a:solidFill>
                            <a:schemeClr val="tx1"/>
                          </a:solidFill>
                          <a:effectLst/>
                          <a:latin typeface="Century Gothic"/>
                          <a:ea typeface="+mn-ea"/>
                          <a:cs typeface="+mn-cs"/>
                        </a:rPr>
                        <a:t>Garland, J</a:t>
                      </a:r>
                    </a:p>
                    <a:p>
                      <a:pPr lvl="0" algn="l">
                        <a:buNone/>
                      </a:pPr>
                      <a:r>
                        <a:rPr lang="en-US" sz="1100" b="0" i="0" kern="1200">
                          <a:solidFill>
                            <a:schemeClr val="tx1"/>
                          </a:solidFill>
                          <a:effectLst/>
                          <a:latin typeface="Century Gothic"/>
                          <a:ea typeface="+mn-ea"/>
                          <a:cs typeface="+mn-cs"/>
                        </a:rPr>
                        <a:t>Plaisimond, D</a:t>
                      </a:r>
                      <a:br>
                        <a:rPr lang="en-US" sz="1100" b="0" i="0" kern="1200">
                          <a:solidFill>
                            <a:srgbClr val="24272A"/>
                          </a:solidFill>
                          <a:effectLst/>
                          <a:latin typeface="Century Gothic"/>
                          <a:ea typeface="+mn-ea"/>
                          <a:cs typeface="+mn-cs"/>
                        </a:rPr>
                      </a:br>
                      <a:r>
                        <a:rPr lang="en-US" sz="1100" b="0" i="0" kern="1200">
                          <a:solidFill>
                            <a:schemeClr val="tx1"/>
                          </a:solidFill>
                          <a:effectLst/>
                          <a:latin typeface="Century Gothic"/>
                          <a:ea typeface="+mn-ea"/>
                          <a:cs typeface="+mn-cs"/>
                        </a:rPr>
                        <a:t>Tetreault, A</a:t>
                      </a:r>
                    </a:p>
                  </a:txBody>
                  <a:tcPr anchor="ctr"/>
                </a:tc>
                <a:tc>
                  <a:txBody>
                    <a:bodyPr/>
                    <a:lstStyle/>
                    <a:p>
                      <a:pPr lvl="0" algn="ctr">
                        <a:buNone/>
                      </a:pPr>
                      <a:r>
                        <a:rPr lang="en-US" sz="1100" b="0" i="0">
                          <a:solidFill>
                            <a:schemeClr val="tx1"/>
                          </a:solidFill>
                          <a:effectLst/>
                          <a:latin typeface="Century Gothic"/>
                        </a:rPr>
                        <a:t>Approved</a:t>
                      </a:r>
                    </a:p>
                  </a:txBody>
                  <a:tcPr anchor="ctr"/>
                </a:tc>
                <a:tc>
                  <a:txBody>
                    <a:bodyPr/>
                    <a:lstStyle/>
                    <a:p>
                      <a:pPr lvl="0">
                        <a:buNone/>
                      </a:pPr>
                      <a:endParaRPr lang="en-US" sz="1000" b="0">
                        <a:solidFill>
                          <a:schemeClr val="tx1"/>
                        </a:solidFill>
                        <a:latin typeface="Century Gothic"/>
                      </a:endParaRPr>
                    </a:p>
                  </a:txBody>
                  <a:tcPr anchor="ctr"/>
                </a:tc>
                <a:extLst>
                  <a:ext uri="{0D108BD9-81ED-4DB2-BD59-A6C34878D82A}">
                    <a16:rowId xmlns:a16="http://schemas.microsoft.com/office/drawing/2014/main" val="2957782854"/>
                  </a:ext>
                </a:extLst>
              </a:tr>
            </a:tbl>
          </a:graphicData>
        </a:graphic>
      </p:graphicFrame>
    </p:spTree>
    <p:extLst>
      <p:ext uri="{BB962C8B-B14F-4D97-AF65-F5344CB8AC3E}">
        <p14:creationId xmlns:p14="http://schemas.microsoft.com/office/powerpoint/2010/main" val="5321979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05493B-BFD1-C55A-7B81-04C1344CE544}"/>
              </a:ext>
            </a:extLst>
          </p:cNvPr>
          <p:cNvSpPr>
            <a:spLocks noGrp="1"/>
          </p:cNvSpPr>
          <p:nvPr>
            <p:ph type="sldNum" sz="quarter" idx="4"/>
          </p:nvPr>
        </p:nvSpPr>
        <p:spPr/>
        <p:txBody>
          <a:bodyPr/>
          <a:lstStyle/>
          <a:p>
            <a:pPr>
              <a:defRPr/>
            </a:pPr>
            <a:fld id="{DD6CD327-7318-4751-BA24-A1FB7777200C}" type="slidenum">
              <a:rPr lang="en-US" smtClean="0"/>
              <a:pPr>
                <a:defRPr/>
              </a:pPr>
              <a:t>11</a:t>
            </a:fld>
            <a:endParaRPr lang="en-US"/>
          </a:p>
        </p:txBody>
      </p:sp>
      <p:sp>
        <p:nvSpPr>
          <p:cNvPr id="3" name="Title 2">
            <a:extLst>
              <a:ext uri="{FF2B5EF4-FFF2-40B4-BE49-F238E27FC236}">
                <a16:creationId xmlns:a16="http://schemas.microsoft.com/office/drawing/2014/main" id="{554C42CA-3F85-ABF6-9CE3-1092DAF5CFEF}"/>
              </a:ext>
            </a:extLst>
          </p:cNvPr>
          <p:cNvSpPr>
            <a:spLocks noGrp="1"/>
          </p:cNvSpPr>
          <p:nvPr>
            <p:ph type="title"/>
          </p:nvPr>
        </p:nvSpPr>
        <p:spPr/>
        <p:txBody>
          <a:bodyPr/>
          <a:lstStyle/>
          <a:p>
            <a:r>
              <a:rPr lang="en-US" sz="3600"/>
              <a:t>Communications Security (COMSEC)</a:t>
            </a:r>
          </a:p>
        </p:txBody>
      </p:sp>
      <p:sp>
        <p:nvSpPr>
          <p:cNvPr id="4" name="Text Placeholder 3">
            <a:extLst>
              <a:ext uri="{FF2B5EF4-FFF2-40B4-BE49-F238E27FC236}">
                <a16:creationId xmlns:a16="http://schemas.microsoft.com/office/drawing/2014/main" id="{30ABEEC4-B4F5-883F-7BD4-103F2D6CA2F4}"/>
              </a:ext>
            </a:extLst>
          </p:cNvPr>
          <p:cNvSpPr>
            <a:spLocks noGrp="1"/>
          </p:cNvSpPr>
          <p:nvPr>
            <p:ph type="body" sz="quarter" idx="10"/>
          </p:nvPr>
        </p:nvSpPr>
        <p:spPr/>
        <p:txBody>
          <a:bodyPr vert="horz" lIns="91440" tIns="45720" rIns="91440" bIns="45720" rtlCol="0" anchor="t">
            <a:normAutofit lnSpcReduction="10000"/>
          </a:bodyPr>
          <a:lstStyle/>
          <a:p>
            <a:pPr marL="285750" indent="-285750">
              <a:buFont typeface="Arial" panose="020B0604020202020204" pitchFamily="34" charset="0"/>
              <a:buChar char="•"/>
            </a:pPr>
            <a:r>
              <a:rPr lang="en-US"/>
              <a:t>40 KG-175D's, 11 KG-175F's, and 2 KG-175G's on hand.</a:t>
            </a:r>
          </a:p>
          <a:p>
            <a:pPr marL="285750" indent="-285750">
              <a:buFont typeface="Arial" panose="020B0604020202020204" pitchFamily="34" charset="0"/>
              <a:buChar char="•"/>
            </a:pPr>
            <a:r>
              <a:rPr lang="en-US"/>
              <a:t>KG-175D Issues</a:t>
            </a:r>
          </a:p>
          <a:p>
            <a:pPr marL="742950" lvl="1" indent="-285750">
              <a:buFont typeface="Arial" panose="020B0604020202020204" pitchFamily="34" charset="0"/>
              <a:buChar char="•"/>
            </a:pPr>
            <a:r>
              <a:rPr lang="en-US" sz="1400"/>
              <a:t>6 non-operational KG-175Ds:</a:t>
            </a:r>
          </a:p>
          <a:p>
            <a:pPr lvl="1" indent="0"/>
            <a:r>
              <a:rPr lang="en-US">
                <a:solidFill>
                  <a:srgbClr val="24272A"/>
                </a:solidFill>
              </a:rPr>
              <a:t>2</a:t>
            </a:r>
            <a:r>
              <a:rPr lang="en-US"/>
              <a:t> Bad power buttons</a:t>
            </a:r>
          </a:p>
          <a:p>
            <a:pPr lvl="1" indent="0"/>
            <a:r>
              <a:rPr lang="en-US"/>
              <a:t>3 Non-tampering units (TACLANE won't reset)</a:t>
            </a:r>
          </a:p>
          <a:p>
            <a:pPr lvl="1" indent="0"/>
            <a:r>
              <a:rPr lang="en-US"/>
              <a:t>1 Bricked – Too many resets of the SSO pin</a:t>
            </a:r>
          </a:p>
          <a:p>
            <a:pPr marL="285750" indent="-285750">
              <a:buFont typeface="Arial" panose="020B0604020202020204" pitchFamily="34" charset="0"/>
              <a:buChar char="•"/>
            </a:pPr>
            <a:r>
              <a:rPr lang="en-US"/>
              <a:t>3 KG-175F's deployed</a:t>
            </a:r>
          </a:p>
          <a:p>
            <a:pPr marL="742950" lvl="1" indent="-285750">
              <a:buFont typeface="Arial" panose="020B0604020202020204" pitchFamily="34" charset="0"/>
              <a:buChar char="•"/>
            </a:pPr>
            <a:r>
              <a:rPr lang="en-US"/>
              <a:t>2 in Orlando's MAF office</a:t>
            </a:r>
          </a:p>
          <a:p>
            <a:pPr marL="742950" lvl="1" indent="-285750">
              <a:buFont typeface="Arial" panose="020B0604020202020204" pitchFamily="34" charset="0"/>
              <a:buChar char="•"/>
            </a:pPr>
            <a:r>
              <a:rPr lang="en-US"/>
              <a:t>1 operational in the KC-135 sim at Scott AFB.</a:t>
            </a:r>
          </a:p>
          <a:p>
            <a:pPr marL="285750" indent="-285750">
              <a:buFont typeface="Arial" panose="020B0604020202020204" pitchFamily="34" charset="0"/>
              <a:buChar char="•"/>
            </a:pPr>
            <a:r>
              <a:rPr lang="en-US"/>
              <a:t>Destruction of the RASKL units and KSV-21 Cards</a:t>
            </a:r>
          </a:p>
          <a:p>
            <a:pPr marL="742950" lvl="1" indent="-285750">
              <a:buFont typeface="Arial" panose="020B0604020202020204" pitchFamily="34" charset="0"/>
              <a:buChar char="•"/>
            </a:pPr>
            <a:r>
              <a:rPr lang="en-US"/>
              <a:t>CMC only accepts circuit boards. RASKLs will have to be taken apart.</a:t>
            </a:r>
          </a:p>
          <a:p>
            <a:pPr marL="742950" lvl="1" indent="-285750">
              <a:buFont typeface="Arial" panose="020B0604020202020204" pitchFamily="34" charset="0"/>
              <a:buChar char="•"/>
            </a:pPr>
            <a:r>
              <a:rPr lang="en-US"/>
              <a:t>KSV-21 cards will be sent with the circuit boards for destruction.</a:t>
            </a:r>
          </a:p>
          <a:p>
            <a:pPr marL="285750" indent="-285750">
              <a:buFont typeface="Arial" panose="020B0604020202020204" pitchFamily="34" charset="0"/>
              <a:buChar char="•"/>
            </a:pPr>
            <a:r>
              <a:rPr lang="en-US"/>
              <a:t>All new site kit installations will utilize KG-175F's. </a:t>
            </a:r>
          </a:p>
          <a:p>
            <a:pPr marL="285750" indent="-285750">
              <a:buFont typeface="Arial" panose="020B0604020202020204" pitchFamily="34" charset="0"/>
              <a:buChar char="•"/>
            </a:pPr>
            <a:r>
              <a:rPr lang="en-US"/>
              <a:t>Continuing to utilize KG-175D's until the need for replacement arises.</a:t>
            </a:r>
          </a:p>
          <a:p>
            <a:pPr marL="285750" indent="-285750">
              <a:buFont typeface="Arial" panose="020B0604020202020204" pitchFamily="34" charset="0"/>
              <a:buChar char="•"/>
            </a:pPr>
            <a:r>
              <a:rPr lang="en-US"/>
              <a:t>NSA HAPIE directive has fallen to DAF Air and Ground Crypto Support</a:t>
            </a:r>
          </a:p>
          <a:p>
            <a:pPr marL="742950" lvl="1" indent="-285750">
              <a:buFont typeface="Arial" panose="020B0604020202020204" pitchFamily="34" charset="0"/>
              <a:buChar char="•"/>
            </a:pPr>
            <a:r>
              <a:rPr lang="en-US"/>
              <a:t>12/11/2024 - Memo being drafted by SAF/AQ - Still awaiting direction</a:t>
            </a:r>
          </a:p>
          <a:p>
            <a:endParaRPr lang="en-US"/>
          </a:p>
          <a:p>
            <a:endParaRPr lang="en-US"/>
          </a:p>
          <a:p>
            <a:pPr marL="285750" indent="-285750">
              <a:buFont typeface="Arial" panose="020B0604020202020204" pitchFamily="34" charset="0"/>
              <a:buChar char="•"/>
            </a:pPr>
            <a:endParaRPr lang="en-US"/>
          </a:p>
          <a:p>
            <a:pPr marL="285750" indent="-285750">
              <a:buFont typeface="Arial" panose="020B0604020202020204" pitchFamily="34" charset="0"/>
              <a:buChar char="•"/>
            </a:pPr>
            <a:endParaRPr lang="en-US"/>
          </a:p>
          <a:p>
            <a:pPr marL="742950" lvl="1" indent="-285750">
              <a:buFont typeface="Arial" panose="020B0604020202020204" pitchFamily="34" charset="0"/>
              <a:buChar char="•"/>
            </a:pPr>
            <a:endParaRPr lang="en-US"/>
          </a:p>
          <a:p>
            <a:pPr lvl="1" indent="0"/>
            <a:endParaRPr lang="en-US"/>
          </a:p>
          <a:p>
            <a:pPr marL="742950" lvl="1" indent="-285750">
              <a:buFont typeface="Arial" panose="020B0604020202020204" pitchFamily="34" charset="0"/>
              <a:buChar char="•"/>
            </a:pPr>
            <a:endParaRPr lang="en-US"/>
          </a:p>
        </p:txBody>
      </p:sp>
    </p:spTree>
    <p:extLst>
      <p:ext uri="{BB962C8B-B14F-4D97-AF65-F5344CB8AC3E}">
        <p14:creationId xmlns:p14="http://schemas.microsoft.com/office/powerpoint/2010/main" val="18130071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1A3E4D2-3439-ED20-1821-DB3151B21570}"/>
              </a:ext>
            </a:extLst>
          </p:cNvPr>
          <p:cNvSpPr>
            <a:spLocks noGrp="1"/>
          </p:cNvSpPr>
          <p:nvPr>
            <p:ph type="sldNum" sz="quarter" idx="4"/>
          </p:nvPr>
        </p:nvSpPr>
        <p:spPr/>
        <p:txBody>
          <a:bodyPr/>
          <a:lstStyle/>
          <a:p>
            <a:pPr>
              <a:defRPr/>
            </a:pPr>
            <a:fld id="{DD6CD327-7318-4751-BA24-A1FB7777200C}" type="slidenum">
              <a:rPr lang="en-US" smtClean="0"/>
              <a:pPr>
                <a:defRPr/>
              </a:pPr>
              <a:t>12</a:t>
            </a:fld>
            <a:endParaRPr lang="en-US"/>
          </a:p>
        </p:txBody>
      </p:sp>
      <p:sp>
        <p:nvSpPr>
          <p:cNvPr id="3" name="Title 2">
            <a:extLst>
              <a:ext uri="{FF2B5EF4-FFF2-40B4-BE49-F238E27FC236}">
                <a16:creationId xmlns:a16="http://schemas.microsoft.com/office/drawing/2014/main" id="{20E05129-1808-1CB3-CEDB-828EEB981AC5}"/>
              </a:ext>
            </a:extLst>
          </p:cNvPr>
          <p:cNvSpPr>
            <a:spLocks noGrp="1"/>
          </p:cNvSpPr>
          <p:nvPr>
            <p:ph type="title"/>
          </p:nvPr>
        </p:nvSpPr>
        <p:spPr/>
        <p:txBody>
          <a:bodyPr/>
          <a:lstStyle/>
          <a:p>
            <a:r>
              <a:rPr lang="en-US"/>
              <a:t>TACLANE Locations</a:t>
            </a:r>
          </a:p>
        </p:txBody>
      </p:sp>
      <p:graphicFrame>
        <p:nvGraphicFramePr>
          <p:cNvPr id="4" name="Table 3">
            <a:extLst>
              <a:ext uri="{FF2B5EF4-FFF2-40B4-BE49-F238E27FC236}">
                <a16:creationId xmlns:a16="http://schemas.microsoft.com/office/drawing/2014/main" id="{2762A1D2-E29F-3FAF-F241-56F9E6030146}"/>
              </a:ext>
            </a:extLst>
          </p:cNvPr>
          <p:cNvGraphicFramePr>
            <a:graphicFrameLocks noGrp="1"/>
          </p:cNvGraphicFramePr>
          <p:nvPr>
            <p:extLst>
              <p:ext uri="{D42A27DB-BD31-4B8C-83A1-F6EECF244321}">
                <p14:modId xmlns:p14="http://schemas.microsoft.com/office/powerpoint/2010/main" val="1932392252"/>
              </p:ext>
            </p:extLst>
          </p:nvPr>
        </p:nvGraphicFramePr>
        <p:xfrm>
          <a:off x="948258" y="1219199"/>
          <a:ext cx="9345467" cy="4931638"/>
        </p:xfrm>
        <a:graphic>
          <a:graphicData uri="http://schemas.openxmlformats.org/drawingml/2006/table">
            <a:tbl>
              <a:tblPr/>
              <a:tblGrid>
                <a:gridCol w="716648">
                  <a:extLst>
                    <a:ext uri="{9D8B030D-6E8A-4147-A177-3AD203B41FA5}">
                      <a16:colId xmlns:a16="http://schemas.microsoft.com/office/drawing/2014/main" val="2203978817"/>
                    </a:ext>
                  </a:extLst>
                </a:gridCol>
                <a:gridCol w="1757370">
                  <a:extLst>
                    <a:ext uri="{9D8B030D-6E8A-4147-A177-3AD203B41FA5}">
                      <a16:colId xmlns:a16="http://schemas.microsoft.com/office/drawing/2014/main" val="4023108877"/>
                    </a:ext>
                  </a:extLst>
                </a:gridCol>
                <a:gridCol w="830846">
                  <a:extLst>
                    <a:ext uri="{9D8B030D-6E8A-4147-A177-3AD203B41FA5}">
                      <a16:colId xmlns:a16="http://schemas.microsoft.com/office/drawing/2014/main" val="2887513573"/>
                    </a:ext>
                  </a:extLst>
                </a:gridCol>
                <a:gridCol w="119442">
                  <a:extLst>
                    <a:ext uri="{9D8B030D-6E8A-4147-A177-3AD203B41FA5}">
                      <a16:colId xmlns:a16="http://schemas.microsoft.com/office/drawing/2014/main" val="526717090"/>
                    </a:ext>
                  </a:extLst>
                </a:gridCol>
                <a:gridCol w="716648">
                  <a:extLst>
                    <a:ext uri="{9D8B030D-6E8A-4147-A177-3AD203B41FA5}">
                      <a16:colId xmlns:a16="http://schemas.microsoft.com/office/drawing/2014/main" val="2234420869"/>
                    </a:ext>
                  </a:extLst>
                </a:gridCol>
                <a:gridCol w="1567668">
                  <a:extLst>
                    <a:ext uri="{9D8B030D-6E8A-4147-A177-3AD203B41FA5}">
                      <a16:colId xmlns:a16="http://schemas.microsoft.com/office/drawing/2014/main" val="1243501606"/>
                    </a:ext>
                  </a:extLst>
                </a:gridCol>
                <a:gridCol w="716648">
                  <a:extLst>
                    <a:ext uri="{9D8B030D-6E8A-4147-A177-3AD203B41FA5}">
                      <a16:colId xmlns:a16="http://schemas.microsoft.com/office/drawing/2014/main" val="1836181128"/>
                    </a:ext>
                  </a:extLst>
                </a:gridCol>
                <a:gridCol w="146778">
                  <a:extLst>
                    <a:ext uri="{9D8B030D-6E8A-4147-A177-3AD203B41FA5}">
                      <a16:colId xmlns:a16="http://schemas.microsoft.com/office/drawing/2014/main" val="767552907"/>
                    </a:ext>
                  </a:extLst>
                </a:gridCol>
                <a:gridCol w="623475">
                  <a:extLst>
                    <a:ext uri="{9D8B030D-6E8A-4147-A177-3AD203B41FA5}">
                      <a16:colId xmlns:a16="http://schemas.microsoft.com/office/drawing/2014/main" val="3894707128"/>
                    </a:ext>
                  </a:extLst>
                </a:gridCol>
                <a:gridCol w="1433296">
                  <a:extLst>
                    <a:ext uri="{9D8B030D-6E8A-4147-A177-3AD203B41FA5}">
                      <a16:colId xmlns:a16="http://schemas.microsoft.com/office/drawing/2014/main" val="1607709783"/>
                    </a:ext>
                  </a:extLst>
                </a:gridCol>
                <a:gridCol w="716648">
                  <a:extLst>
                    <a:ext uri="{9D8B030D-6E8A-4147-A177-3AD203B41FA5}">
                      <a16:colId xmlns:a16="http://schemas.microsoft.com/office/drawing/2014/main" val="2670384907"/>
                    </a:ext>
                  </a:extLst>
                </a:gridCol>
              </a:tblGrid>
              <a:tr h="184454">
                <a:tc>
                  <a:txBody>
                    <a:bodyPr/>
                    <a:lstStyle/>
                    <a:p>
                      <a:pPr algn="ctr" fontAlgn="b"/>
                      <a:r>
                        <a:rPr lang="en-US" sz="700" b="1" i="0" u="none" strike="noStrike">
                          <a:solidFill>
                            <a:srgbClr val="FFFFFF"/>
                          </a:solidFill>
                          <a:effectLst/>
                          <a:latin typeface="Segoe UI"/>
                        </a:rPr>
                        <a:t>Model</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56082"/>
                    </a:solidFill>
                  </a:tcPr>
                </a:tc>
                <a:tc>
                  <a:txBody>
                    <a:bodyPr/>
                    <a:lstStyle/>
                    <a:p>
                      <a:pPr algn="ctr" fontAlgn="b"/>
                      <a:r>
                        <a:rPr lang="en-US" sz="700" b="1" i="0" u="none" strike="noStrike">
                          <a:solidFill>
                            <a:srgbClr val="FFFFFF"/>
                          </a:solidFill>
                          <a:effectLst/>
                          <a:latin typeface="Segoe UI"/>
                        </a:rPr>
                        <a:t>Location</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56082"/>
                    </a:solidFill>
                  </a:tcPr>
                </a:tc>
                <a:tc>
                  <a:txBody>
                    <a:bodyPr/>
                    <a:lstStyle/>
                    <a:p>
                      <a:pPr algn="ctr" fontAlgn="b"/>
                      <a:r>
                        <a:rPr lang="en-US" sz="700" b="1" i="0" u="none" strike="noStrike">
                          <a:solidFill>
                            <a:srgbClr val="FFFFFF"/>
                          </a:solidFill>
                          <a:effectLst/>
                          <a:latin typeface="Segoe UI"/>
                        </a:rPr>
                        <a:t>Serial</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56082"/>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1" i="0" u="none" strike="noStrike">
                          <a:solidFill>
                            <a:srgbClr val="FFFFFF"/>
                          </a:solidFill>
                          <a:effectLst/>
                          <a:latin typeface="Segoe UI"/>
                        </a:rPr>
                        <a:t>Model</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56082"/>
                    </a:solidFill>
                  </a:tcPr>
                </a:tc>
                <a:tc>
                  <a:txBody>
                    <a:bodyPr/>
                    <a:lstStyle/>
                    <a:p>
                      <a:pPr algn="ctr" fontAlgn="b"/>
                      <a:r>
                        <a:rPr lang="en-US" sz="700" b="1" i="0" u="none" strike="noStrike">
                          <a:solidFill>
                            <a:srgbClr val="FFFFFF"/>
                          </a:solidFill>
                          <a:effectLst/>
                          <a:latin typeface="Segoe UI"/>
                        </a:rPr>
                        <a:t>Location</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56082"/>
                    </a:solidFill>
                  </a:tcPr>
                </a:tc>
                <a:tc>
                  <a:txBody>
                    <a:bodyPr/>
                    <a:lstStyle/>
                    <a:p>
                      <a:pPr algn="ctr" fontAlgn="b"/>
                      <a:r>
                        <a:rPr lang="en-US" sz="700" b="1" i="0" u="none" strike="noStrike">
                          <a:solidFill>
                            <a:srgbClr val="FFFFFF"/>
                          </a:solidFill>
                          <a:effectLst/>
                          <a:latin typeface="Segoe UI"/>
                        </a:rPr>
                        <a:t>Serial</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56082"/>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1" i="0" u="none" strike="noStrike">
                          <a:solidFill>
                            <a:srgbClr val="FFFFFF"/>
                          </a:solidFill>
                          <a:effectLst/>
                          <a:latin typeface="Segoe UI"/>
                        </a:rPr>
                        <a:t>Model</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56082"/>
                    </a:solidFill>
                  </a:tcPr>
                </a:tc>
                <a:tc>
                  <a:txBody>
                    <a:bodyPr/>
                    <a:lstStyle/>
                    <a:p>
                      <a:pPr algn="ctr" fontAlgn="b"/>
                      <a:r>
                        <a:rPr lang="en-US" sz="700" b="1" i="0" u="none" strike="noStrike">
                          <a:solidFill>
                            <a:srgbClr val="FFFFFF"/>
                          </a:solidFill>
                          <a:effectLst/>
                          <a:latin typeface="Segoe UI"/>
                        </a:rPr>
                        <a:t>Location</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56082"/>
                    </a:solidFill>
                  </a:tcPr>
                </a:tc>
                <a:tc>
                  <a:txBody>
                    <a:bodyPr/>
                    <a:lstStyle/>
                    <a:p>
                      <a:pPr algn="ctr" fontAlgn="b"/>
                      <a:r>
                        <a:rPr lang="en-US" sz="700" b="1" i="0" u="none" strike="noStrike">
                          <a:solidFill>
                            <a:srgbClr val="FFFFFF"/>
                          </a:solidFill>
                          <a:effectLst/>
                          <a:latin typeface="Segoe UI"/>
                        </a:rPr>
                        <a:t>Serial</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56082"/>
                    </a:solidFill>
                  </a:tcPr>
                </a:tc>
                <a:extLst>
                  <a:ext uri="{0D108BD9-81ED-4DB2-BD59-A6C34878D82A}">
                    <a16:rowId xmlns:a16="http://schemas.microsoft.com/office/drawing/2014/main" val="3846478157"/>
                  </a:ext>
                </a:extLst>
              </a:tr>
              <a:tr h="184454">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Scott KC-135</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100310</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NEW Hickam REMOTE</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100296</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KG-175G</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EA72E"/>
                    </a:solidFill>
                  </a:tcPr>
                </a:tc>
                <a:tc>
                  <a:txBody>
                    <a:bodyPr/>
                    <a:lstStyle/>
                    <a:p>
                      <a:pPr algn="ctr" fontAlgn="b"/>
                      <a:r>
                        <a:rPr lang="en-US" sz="700" b="0" i="0" u="none" strike="noStrike">
                          <a:solidFill>
                            <a:srgbClr val="000000"/>
                          </a:solidFill>
                          <a:effectLst/>
                          <a:latin typeface="Segoe UI"/>
                        </a:rPr>
                        <a:t>Scott AFB DTC/Primary</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EA72E"/>
                    </a:solidFill>
                  </a:tcPr>
                </a:tc>
                <a:tc>
                  <a:txBody>
                    <a:bodyPr/>
                    <a:lstStyle/>
                    <a:p>
                      <a:pPr algn="ctr" fontAlgn="b"/>
                      <a:r>
                        <a:rPr lang="en-US" sz="700" b="0" i="0" u="none" strike="noStrike">
                          <a:solidFill>
                            <a:srgbClr val="000000"/>
                          </a:solidFill>
                          <a:effectLst/>
                          <a:latin typeface="Segoe UI"/>
                        </a:rPr>
                        <a:t>2187</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EA72E"/>
                    </a:solidFill>
                  </a:tcPr>
                </a:tc>
                <a:extLst>
                  <a:ext uri="{0D108BD9-81ED-4DB2-BD59-A6C34878D82A}">
                    <a16:rowId xmlns:a16="http://schemas.microsoft.com/office/drawing/2014/main" val="2344762800"/>
                  </a:ext>
                </a:extLst>
              </a:tr>
              <a:tr h="248059">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McGuire C-17</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018445</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Scott JTEN Remote/Bldg-1575</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100295</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KG-175G</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EA72E"/>
                    </a:solidFill>
                  </a:tcPr>
                </a:tc>
                <a:tc>
                  <a:txBody>
                    <a:bodyPr/>
                    <a:lstStyle/>
                    <a:p>
                      <a:pPr algn="ctr" fontAlgn="b"/>
                      <a:r>
                        <a:rPr lang="en-US" sz="700" b="0" i="0" u="none" strike="noStrike">
                          <a:solidFill>
                            <a:srgbClr val="000000"/>
                          </a:solidFill>
                          <a:effectLst/>
                          <a:latin typeface="Segoe UI"/>
                        </a:rPr>
                        <a:t>Scott AFB DTC/Secondary</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EA72E"/>
                    </a:solidFill>
                  </a:tcPr>
                </a:tc>
                <a:tc>
                  <a:txBody>
                    <a:bodyPr/>
                    <a:lstStyle/>
                    <a:p>
                      <a:pPr algn="ctr" fontAlgn="b"/>
                      <a:r>
                        <a:rPr lang="en-US" sz="700" b="0" i="0" u="none" strike="noStrike">
                          <a:solidFill>
                            <a:srgbClr val="000000"/>
                          </a:solidFill>
                          <a:effectLst/>
                          <a:latin typeface="Segoe UI"/>
                        </a:rPr>
                        <a:t>2215</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EA72E"/>
                    </a:solidFill>
                  </a:tcPr>
                </a:tc>
                <a:extLst>
                  <a:ext uri="{0D108BD9-81ED-4DB2-BD59-A6C34878D82A}">
                    <a16:rowId xmlns:a16="http://schemas.microsoft.com/office/drawing/2014/main" val="3521389053"/>
                  </a:ext>
                </a:extLst>
              </a:tr>
              <a:tr h="184454">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Scott JTEN Local/DTC</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080340</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DMOC</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032036</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 175F</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D93D9"/>
                    </a:solidFill>
                  </a:tcPr>
                </a:tc>
                <a:tc>
                  <a:txBody>
                    <a:bodyPr/>
                    <a:lstStyle/>
                    <a:p>
                      <a:pPr algn="ctr" fontAlgn="b"/>
                      <a:r>
                        <a:rPr lang="en-US" sz="700" b="0" i="0" u="none" strike="noStrike">
                          <a:solidFill>
                            <a:srgbClr val="000000"/>
                          </a:solidFill>
                          <a:effectLst/>
                          <a:latin typeface="Segoe UI"/>
                        </a:rPr>
                        <a:t>Scott KC135 - Scott AFB</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D93D9"/>
                    </a:solidFill>
                  </a:tcPr>
                </a:tc>
                <a:tc>
                  <a:txBody>
                    <a:bodyPr/>
                    <a:lstStyle/>
                    <a:p>
                      <a:pPr algn="ctr" fontAlgn="b"/>
                      <a:r>
                        <a:rPr lang="en-US" sz="700" b="0" i="0" u="none" strike="noStrike">
                          <a:solidFill>
                            <a:srgbClr val="000000"/>
                          </a:solidFill>
                          <a:effectLst/>
                          <a:latin typeface="Segoe UI"/>
                        </a:rPr>
                        <a:t>47257</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D93D9"/>
                    </a:solidFill>
                  </a:tcPr>
                </a:tc>
                <a:extLst>
                  <a:ext uri="{0D108BD9-81ED-4DB2-BD59-A6C34878D82A}">
                    <a16:rowId xmlns:a16="http://schemas.microsoft.com/office/drawing/2014/main" val="2247036935"/>
                  </a:ext>
                </a:extLst>
              </a:tr>
              <a:tr h="184454">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Memphis C-17</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112575</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DTOC</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053758</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 175F</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700" b="0" i="0" u="none" strike="noStrike">
                          <a:solidFill>
                            <a:srgbClr val="000000"/>
                          </a:solidFill>
                          <a:effectLst/>
                          <a:latin typeface="Segoe UI"/>
                        </a:rPr>
                        <a:t>HII - Orlando</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700" b="0" i="0" u="none" strike="noStrike">
                          <a:solidFill>
                            <a:srgbClr val="000000"/>
                          </a:solidFill>
                          <a:effectLst/>
                          <a:latin typeface="Segoe UI"/>
                        </a:rPr>
                        <a:t>47252</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856035061"/>
                  </a:ext>
                </a:extLst>
              </a:tr>
              <a:tr h="184454">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Charleston C-17</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112603</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Orlando GEMOne</a:t>
                      </a:r>
                      <a:endParaRPr lang="en-US" sz="700" b="0" i="0" u="none" strike="noStrike" err="1">
                        <a:solidFill>
                          <a:srgbClr val="000000"/>
                        </a:solidFill>
                        <a:effectLst/>
                        <a:latin typeface="Segoe UI"/>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028603</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 175F</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700" b="0" i="0" u="none" strike="noStrike">
                          <a:solidFill>
                            <a:srgbClr val="000000"/>
                          </a:solidFill>
                          <a:effectLst/>
                          <a:latin typeface="Segoe UI"/>
                        </a:rPr>
                        <a:t>HII - Orlando</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700" b="0" i="0" u="none" strike="noStrike">
                          <a:solidFill>
                            <a:srgbClr val="000000"/>
                          </a:solidFill>
                          <a:effectLst/>
                          <a:latin typeface="Segoe UI"/>
                        </a:rPr>
                        <a:t>47253</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913739323"/>
                  </a:ext>
                </a:extLst>
              </a:tr>
              <a:tr h="248059">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SCARS SOC Orlando</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112604</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Charlotte C-17</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016024</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 175F</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700" b="0" i="0" u="none" strike="noStrike">
                          <a:solidFill>
                            <a:srgbClr val="000000"/>
                          </a:solidFill>
                          <a:effectLst/>
                          <a:latin typeface="Segoe UI"/>
                        </a:rPr>
                        <a:t>COMSEC Office - Scott AFB</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700" b="0" i="0" u="none" strike="noStrike">
                          <a:solidFill>
                            <a:srgbClr val="000000"/>
                          </a:solidFill>
                          <a:effectLst/>
                          <a:latin typeface="Segoe UI"/>
                        </a:rPr>
                        <a:t>47254</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2373330509"/>
                  </a:ext>
                </a:extLst>
              </a:tr>
              <a:tr h="248059">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Fairchild KC-135</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112612</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Dyess C-130</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100305</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 175F</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700" b="0" i="0" u="none" strike="noStrike">
                          <a:solidFill>
                            <a:srgbClr val="000000"/>
                          </a:solidFill>
                          <a:effectLst/>
                          <a:latin typeface="Segoe UI"/>
                        </a:rPr>
                        <a:t>COMSEC Office - Scott AFB</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700" b="0" i="0" u="none" strike="noStrike">
                          <a:solidFill>
                            <a:srgbClr val="000000"/>
                          </a:solidFill>
                          <a:effectLst/>
                          <a:latin typeface="Segoe UI"/>
                        </a:rPr>
                        <a:t>47255</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3628081491"/>
                  </a:ext>
                </a:extLst>
              </a:tr>
              <a:tr h="248059">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Travis AFB</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112615</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Ramstein C-130</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100256</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 175F</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700" b="0" i="0" u="none" strike="noStrike">
                          <a:solidFill>
                            <a:srgbClr val="000000"/>
                          </a:solidFill>
                          <a:effectLst/>
                          <a:latin typeface="Segoe UI"/>
                        </a:rPr>
                        <a:t>COMSEC Office - Scott AFB</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700" b="0" i="0" u="none" strike="noStrike">
                          <a:solidFill>
                            <a:srgbClr val="000000"/>
                          </a:solidFill>
                          <a:effectLst/>
                          <a:latin typeface="Segoe UI"/>
                        </a:rPr>
                        <a:t>47256</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415621567"/>
                  </a:ext>
                </a:extLst>
              </a:tr>
              <a:tr h="248059">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March C-17</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112616</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Martinsburg C-17</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078386</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 175F</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700" b="0" i="0" u="none" strike="noStrike">
                          <a:solidFill>
                            <a:srgbClr val="000000"/>
                          </a:solidFill>
                          <a:effectLst/>
                          <a:latin typeface="Segoe UI"/>
                        </a:rPr>
                        <a:t>COMSEC Office - Scott AFB</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700" b="0" i="0" u="none" strike="noStrike">
                          <a:solidFill>
                            <a:srgbClr val="000000"/>
                          </a:solidFill>
                          <a:effectLst/>
                          <a:latin typeface="Segoe UI"/>
                        </a:rPr>
                        <a:t>47258</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576392148"/>
                  </a:ext>
                </a:extLst>
              </a:tr>
              <a:tr h="364810">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March KC-135</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112715</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Jackson C-17</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088686</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 175F</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700" b="0" i="0" u="none" strike="noStrike">
                          <a:solidFill>
                            <a:srgbClr val="000000"/>
                          </a:solidFill>
                          <a:effectLst/>
                          <a:latin typeface="Segoe UI"/>
                        </a:rPr>
                        <a:t>COMSEC Office - Scott AFB</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700" b="0" i="0" u="none" strike="noStrike">
                          <a:solidFill>
                            <a:srgbClr val="000000"/>
                          </a:solidFill>
                          <a:effectLst/>
                          <a:latin typeface="Segoe UI"/>
                        </a:rPr>
                        <a:t>47259</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735627420"/>
                  </a:ext>
                </a:extLst>
              </a:tr>
              <a:tr h="248059">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Dover C-17</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61982</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Hickam C-17 LOCAL</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053794</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 175F</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700" b="0" i="0" u="none" strike="noStrike">
                          <a:solidFill>
                            <a:srgbClr val="000000"/>
                          </a:solidFill>
                          <a:effectLst/>
                          <a:latin typeface="Segoe UI"/>
                        </a:rPr>
                        <a:t>COMSEC Office - Scott AFB</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700" b="0" i="0" u="none" strike="noStrike">
                          <a:solidFill>
                            <a:srgbClr val="000000"/>
                          </a:solidFill>
                          <a:effectLst/>
                          <a:latin typeface="Segoe UI"/>
                        </a:rPr>
                        <a:t>47260</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454593555"/>
                  </a:ext>
                </a:extLst>
              </a:tr>
              <a:tr h="248059">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Stewart C-17</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112598</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6DCD"/>
                    </a:solidFill>
                  </a:tcPr>
                </a:tc>
                <a:tc>
                  <a:txBody>
                    <a:bodyPr/>
                    <a:lstStyle/>
                    <a:p>
                      <a:pPr algn="ctr" fontAlgn="b"/>
                      <a:r>
                        <a:rPr lang="en-US" sz="700" b="0" i="0" u="none" strike="noStrike">
                          <a:solidFill>
                            <a:srgbClr val="000000"/>
                          </a:solidFill>
                          <a:effectLst/>
                          <a:latin typeface="Segoe UI"/>
                        </a:rPr>
                        <a:t>Hickam Local OLD Enroute</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6DCD"/>
                    </a:solidFill>
                  </a:tcPr>
                </a:tc>
                <a:tc>
                  <a:txBody>
                    <a:bodyPr/>
                    <a:lstStyle/>
                    <a:p>
                      <a:pPr algn="ctr" fontAlgn="b"/>
                      <a:r>
                        <a:rPr lang="en-US" sz="700" b="0" i="0" u="none" strike="noStrike">
                          <a:solidFill>
                            <a:srgbClr val="000000"/>
                          </a:solidFill>
                          <a:effectLst/>
                          <a:latin typeface="Segoe UI"/>
                        </a:rPr>
                        <a:t>112576</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6DCD"/>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 175F</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700" b="0" i="0" u="none" strike="noStrike">
                          <a:solidFill>
                            <a:srgbClr val="000000"/>
                          </a:solidFill>
                          <a:effectLst/>
                          <a:latin typeface="Segoe UI"/>
                        </a:rPr>
                        <a:t>COMSEC Office - Scott AFB</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700" b="0" i="0" u="none" strike="noStrike">
                          <a:solidFill>
                            <a:srgbClr val="000000"/>
                          </a:solidFill>
                          <a:effectLst/>
                          <a:latin typeface="Segoe UI"/>
                        </a:rPr>
                        <a:t>47261</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2429527508"/>
                  </a:ext>
                </a:extLst>
              </a:tr>
              <a:tr h="248059">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Wright-Patterson C-17</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100303</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0" i="0" u="none" strike="noStrike">
                          <a:solidFill>
                            <a:srgbClr val="000000"/>
                          </a:solidFill>
                          <a:effectLst/>
                          <a:latin typeface="Segoe UI"/>
                        </a:rPr>
                        <a:t>WON'T TAMPER - BAD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0" i="0" u="none" strike="noStrike">
                          <a:solidFill>
                            <a:srgbClr val="000000"/>
                          </a:solidFill>
                          <a:effectLst/>
                          <a:latin typeface="Segoe UI"/>
                        </a:rPr>
                        <a:t>88682</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 175F</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700" b="0" i="0" u="none" strike="noStrike">
                          <a:solidFill>
                            <a:srgbClr val="000000"/>
                          </a:solidFill>
                          <a:effectLst/>
                          <a:latin typeface="Segoe UI"/>
                        </a:rPr>
                        <a:t>COMSEC Office - Scott AFB</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700" b="0" i="0" u="none" strike="noStrike">
                          <a:solidFill>
                            <a:srgbClr val="000000"/>
                          </a:solidFill>
                          <a:effectLst/>
                          <a:latin typeface="Segoe UI"/>
                        </a:rPr>
                        <a:t>47262</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308590858"/>
                  </a:ext>
                </a:extLst>
              </a:tr>
              <a:tr h="184454">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McChord C-17</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049874</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0" i="0" u="none" strike="noStrike">
                          <a:solidFill>
                            <a:srgbClr val="000000"/>
                          </a:solidFill>
                          <a:effectLst/>
                          <a:latin typeface="Segoe UI"/>
                        </a:rPr>
                        <a:t>WON'T TAMPER - BAD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0" i="0" u="none" strike="noStrike">
                          <a:solidFill>
                            <a:srgbClr val="000000"/>
                          </a:solidFill>
                          <a:effectLst/>
                          <a:latin typeface="Segoe UI"/>
                        </a:rPr>
                        <a:t>13205</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endParaRPr lang="en-US" sz="700" b="0" i="0" u="none" strike="noStrike">
                        <a:solidFill>
                          <a:srgbClr val="000000"/>
                        </a:solidFill>
                        <a:effectLst/>
                        <a:latin typeface="Segoe UI" panose="020B0502040204020203"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endParaRPr lang="en-US" sz="700" b="0" i="0" u="none" strike="noStrike">
                        <a:solidFill>
                          <a:srgbClr val="000000"/>
                        </a:solidFill>
                        <a:effectLst/>
                        <a:latin typeface="Segoe UI" panose="020B0502040204020203"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endParaRPr lang="en-US" sz="700" b="0" i="0" u="none" strike="noStrike">
                        <a:solidFill>
                          <a:srgbClr val="000000"/>
                        </a:solidFill>
                        <a:effectLst/>
                        <a:latin typeface="Segoe UI" panose="020B0502040204020203"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extLst>
                  <a:ext uri="{0D108BD9-81ED-4DB2-BD59-A6C34878D82A}">
                    <a16:rowId xmlns:a16="http://schemas.microsoft.com/office/drawing/2014/main" val="1266747136"/>
                  </a:ext>
                </a:extLst>
              </a:tr>
              <a:tr h="184454">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Milwaukee C-17</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088428</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0" i="0" u="none" strike="noStrike">
                          <a:solidFill>
                            <a:srgbClr val="000000"/>
                          </a:solidFill>
                          <a:effectLst/>
                          <a:latin typeface="Segoe UI"/>
                        </a:rPr>
                        <a:t>BRICKED - BAD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0" i="0" u="none" strike="noStrike">
                          <a:solidFill>
                            <a:srgbClr val="000000"/>
                          </a:solidFill>
                          <a:effectLst/>
                          <a:latin typeface="Segoe UI"/>
                        </a:rPr>
                        <a:t>75608</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 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Deployed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31</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extLst>
                  <a:ext uri="{0D108BD9-81ED-4DB2-BD59-A6C34878D82A}">
                    <a16:rowId xmlns:a16="http://schemas.microsoft.com/office/drawing/2014/main" val="3429163304"/>
                  </a:ext>
                </a:extLst>
              </a:tr>
              <a:tr h="184454">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Hickam C-17 WAN</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100309</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a:solidFill>
                            <a:srgbClr val="000000"/>
                          </a:solidFill>
                          <a:effectLst/>
                          <a:latin typeface="Segoe UI"/>
                        </a:rPr>
                        <a:t>COMSEC Safe - Scott AFB</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a:solidFill>
                            <a:srgbClr val="000000"/>
                          </a:solidFill>
                          <a:effectLst/>
                          <a:latin typeface="Segoe UI"/>
                        </a:rPr>
                        <a:t>88431</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 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a:solidFill>
                            <a:srgbClr val="000000"/>
                          </a:solidFill>
                          <a:effectLst/>
                          <a:latin typeface="Segoe UI"/>
                        </a:rPr>
                        <a:t>On Hand to Deploy</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a:solidFill>
                            <a:srgbClr val="000000"/>
                          </a:solidFill>
                          <a:effectLst/>
                          <a:latin typeface="Segoe UI"/>
                        </a:rPr>
                        <a:t>1</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994966669"/>
                  </a:ext>
                </a:extLst>
              </a:tr>
              <a:tr h="184454">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Elmendorf C-17</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100304</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0" i="0" u="none" strike="noStrike">
                          <a:solidFill>
                            <a:srgbClr val="000000"/>
                          </a:solidFill>
                          <a:effectLst/>
                          <a:latin typeface="Segoe UI"/>
                        </a:rPr>
                        <a:t>WON'T TAMPER - BAD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0" i="0" u="none" strike="noStrike">
                          <a:solidFill>
                            <a:srgbClr val="000000"/>
                          </a:solidFill>
                          <a:effectLst/>
                          <a:latin typeface="Segoe UI"/>
                        </a:rPr>
                        <a:t>053820</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 175G</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EA72E"/>
                    </a:solidFill>
                  </a:tcPr>
                </a:tc>
                <a:tc>
                  <a:txBody>
                    <a:bodyPr/>
                    <a:lstStyle/>
                    <a:p>
                      <a:pPr algn="ctr" fontAlgn="b"/>
                      <a:r>
                        <a:rPr lang="en-US" sz="700" b="0" i="0" u="none" strike="noStrike">
                          <a:solidFill>
                            <a:srgbClr val="000000"/>
                          </a:solidFill>
                          <a:effectLst/>
                          <a:latin typeface="Segoe UI"/>
                        </a:rPr>
                        <a:t>Deployed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EA72E"/>
                    </a:solidFill>
                  </a:tcPr>
                </a:tc>
                <a:tc>
                  <a:txBody>
                    <a:bodyPr/>
                    <a:lstStyle/>
                    <a:p>
                      <a:pPr algn="ctr" fontAlgn="b"/>
                      <a:r>
                        <a:rPr lang="en-US" sz="700" b="0" i="0" u="none" strike="noStrike">
                          <a:solidFill>
                            <a:srgbClr val="000000"/>
                          </a:solidFill>
                          <a:effectLst/>
                          <a:latin typeface="Segoe UI"/>
                        </a:rPr>
                        <a:t>2</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EA72E"/>
                    </a:solidFill>
                  </a:tcPr>
                </a:tc>
                <a:extLst>
                  <a:ext uri="{0D108BD9-81ED-4DB2-BD59-A6C34878D82A}">
                    <a16:rowId xmlns:a16="http://schemas.microsoft.com/office/drawing/2014/main" val="1627052229"/>
                  </a:ext>
                </a:extLst>
              </a:tr>
              <a:tr h="184454">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Pittsburgh C-17</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031775</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1" i="0" u="none" strike="noStrike">
                          <a:solidFill>
                            <a:srgbClr val="000000"/>
                          </a:solidFill>
                          <a:effectLst/>
                          <a:latin typeface="Segoe UI"/>
                        </a:rPr>
                        <a:t>BAD POWER BUTTON</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0" i="0" u="none" strike="noStrike">
                          <a:solidFill>
                            <a:srgbClr val="000000"/>
                          </a:solidFill>
                          <a:effectLst/>
                          <a:latin typeface="Segoe UI"/>
                        </a:rPr>
                        <a:t>064037</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 175F</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D93D9"/>
                    </a:solidFill>
                  </a:tcPr>
                </a:tc>
                <a:tc>
                  <a:txBody>
                    <a:bodyPr/>
                    <a:lstStyle/>
                    <a:p>
                      <a:pPr algn="ctr" fontAlgn="b"/>
                      <a:r>
                        <a:rPr lang="en-US" sz="700" b="0" i="0" u="none" strike="noStrike">
                          <a:solidFill>
                            <a:srgbClr val="000000"/>
                          </a:solidFill>
                          <a:effectLst/>
                          <a:latin typeface="Segoe UI"/>
                        </a:rPr>
                        <a:t>Deployed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D93D9"/>
                    </a:solidFill>
                  </a:tcPr>
                </a:tc>
                <a:tc>
                  <a:txBody>
                    <a:bodyPr/>
                    <a:lstStyle/>
                    <a:p>
                      <a:pPr algn="ctr" fontAlgn="b"/>
                      <a:r>
                        <a:rPr lang="en-US" sz="700" b="0" i="0" u="none" strike="noStrike">
                          <a:solidFill>
                            <a:srgbClr val="000000"/>
                          </a:solidFill>
                          <a:effectLst/>
                          <a:latin typeface="Segoe UI"/>
                        </a:rPr>
                        <a:t>1</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D93D9"/>
                    </a:solidFill>
                  </a:tcPr>
                </a:tc>
                <a:extLst>
                  <a:ext uri="{0D108BD9-81ED-4DB2-BD59-A6C34878D82A}">
                    <a16:rowId xmlns:a16="http://schemas.microsoft.com/office/drawing/2014/main" val="2832332807"/>
                  </a:ext>
                </a:extLst>
              </a:tr>
              <a:tr h="184454">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Hurlburt RTC</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031790</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6DCD"/>
                    </a:solidFill>
                  </a:tcPr>
                </a:tc>
                <a:tc>
                  <a:txBody>
                    <a:bodyPr/>
                    <a:lstStyle/>
                    <a:p>
                      <a:pPr algn="ctr" fontAlgn="b"/>
                      <a:r>
                        <a:rPr lang="en-US" sz="700" b="0" i="0" u="none" strike="noStrike">
                          <a:solidFill>
                            <a:srgbClr val="000000"/>
                          </a:solidFill>
                          <a:effectLst/>
                          <a:latin typeface="Segoe UI"/>
                        </a:rPr>
                        <a:t>Hickam Remote OLD Enroute</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6DCD"/>
                    </a:solidFill>
                  </a:tcPr>
                </a:tc>
                <a:tc>
                  <a:txBody>
                    <a:bodyPr/>
                    <a:lstStyle/>
                    <a:p>
                      <a:pPr algn="ctr" fontAlgn="b"/>
                      <a:r>
                        <a:rPr lang="en-US" sz="700" b="0" i="0" u="none" strike="noStrike">
                          <a:solidFill>
                            <a:srgbClr val="000000"/>
                          </a:solidFill>
                          <a:effectLst/>
                          <a:latin typeface="Segoe UI"/>
                        </a:rPr>
                        <a:t>100283</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6DCD"/>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700" b="0" i="0" u="none" strike="noStrike">
                          <a:solidFill>
                            <a:srgbClr val="000000"/>
                          </a:solidFill>
                          <a:effectLst/>
                          <a:latin typeface="Segoe UI"/>
                        </a:rPr>
                        <a:t>KG 175F</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700" b="0" i="0" u="none" strike="noStrike">
                          <a:solidFill>
                            <a:srgbClr val="000000"/>
                          </a:solidFill>
                          <a:effectLst/>
                          <a:latin typeface="Segoe UI"/>
                        </a:rPr>
                        <a:t>On Hand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700" b="0" i="0" u="none" strike="noStrike">
                          <a:solidFill>
                            <a:srgbClr val="000000"/>
                          </a:solidFill>
                          <a:effectLst/>
                          <a:latin typeface="Segoe UI"/>
                        </a:rPr>
                        <a:t>10</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271197638"/>
                  </a:ext>
                </a:extLst>
              </a:tr>
              <a:tr h="184454">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HII Orlando DTCN Lab</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ctr" fontAlgn="b"/>
                      <a:r>
                        <a:rPr lang="en-US" sz="700" b="0" i="0" u="none" strike="noStrike">
                          <a:solidFill>
                            <a:srgbClr val="000000"/>
                          </a:solidFill>
                          <a:effectLst/>
                          <a:latin typeface="Segoe UI"/>
                        </a:rPr>
                        <a:t>011791</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1" i="0" u="none" strike="noStrike">
                          <a:solidFill>
                            <a:srgbClr val="000000"/>
                          </a:solidFill>
                          <a:effectLst/>
                          <a:latin typeface="Segoe UI"/>
                        </a:rPr>
                        <a:t>BAD POWER BUTTON</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0" i="0" u="none" strike="noStrike">
                          <a:solidFill>
                            <a:srgbClr val="000000"/>
                          </a:solidFill>
                          <a:effectLst/>
                          <a:latin typeface="Segoe UI"/>
                        </a:rPr>
                        <a:t>100297</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0" i="0" u="none" strike="noStrike">
                          <a:solidFill>
                            <a:srgbClr val="000000"/>
                          </a:solidFill>
                          <a:effectLst/>
                          <a:latin typeface="Segoe UI"/>
                        </a:rPr>
                        <a:t>Inoperable</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0" i="0" u="none" strike="noStrike">
                          <a:solidFill>
                            <a:srgbClr val="000000"/>
                          </a:solidFill>
                          <a:effectLst/>
                          <a:latin typeface="Segoe UI"/>
                        </a:rPr>
                        <a:t>6</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654409350"/>
                  </a:ext>
                </a:extLst>
              </a:tr>
              <a:tr h="184454">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a:noFill/>
                    </a:lnL>
                    <a:lnR>
                      <a:noFill/>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a:noFill/>
                    </a:lnL>
                    <a:lnR>
                      <a:noFill/>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a:noFill/>
                    </a:lnL>
                    <a:lnR>
                      <a:noFill/>
                    </a:lnR>
                    <a:lnT w="6350" cap="flat" cmpd="sng" algn="ctr">
                      <a:solidFill>
                        <a:srgbClr val="000000"/>
                      </a:solidFill>
                      <a:prstDash val="solid"/>
                      <a:round/>
                      <a:headEnd type="none" w="med" len="med"/>
                      <a:tailEnd type="none" w="med" len="med"/>
                    </a:lnT>
                    <a:lnB>
                      <a:noFill/>
                    </a:lnB>
                    <a:solidFill>
                      <a:srgbClr val="000000"/>
                    </a:solidFill>
                  </a:tcPr>
                </a:tc>
                <a:tc gridSpan="2">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a:noFill/>
                    </a:lnL>
                    <a:lnR>
                      <a:noFill/>
                    </a:lnR>
                    <a:lnT>
                      <a:noFill/>
                    </a:lnT>
                    <a:lnB>
                      <a:noFill/>
                    </a:lnB>
                    <a:solidFill>
                      <a:srgbClr val="000000"/>
                    </a:solidFill>
                  </a:tcPr>
                </a:tc>
                <a:tc hMerge="1">
                  <a:txBody>
                    <a:bodyPr/>
                    <a:lstStyle/>
                    <a:p>
                      <a:endParaRPr lang="en-US"/>
                    </a:p>
                  </a:txBody>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a:noFill/>
                    </a:lnL>
                    <a:lnR>
                      <a:noFill/>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a:noFill/>
                    </a:lnL>
                    <a:lnR>
                      <a:noFill/>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a:noFill/>
                    </a:lnL>
                    <a:lnR w="6350" cap="flat" cmpd="sng" algn="ctr">
                      <a:solidFill>
                        <a:srgbClr val="000000"/>
                      </a:solidFill>
                      <a:prstDash val="solid"/>
                      <a:round/>
                      <a:headEnd type="none" w="med" len="med"/>
                      <a:tailEnd type="none" w="med" len="med"/>
                    </a:lnR>
                    <a:lnT>
                      <a:noFill/>
                    </a:lnT>
                    <a:lnB>
                      <a:noFill/>
                    </a:lnB>
                    <a:solidFill>
                      <a:srgbClr val="000000"/>
                    </a:solidFill>
                  </a:tcPr>
                </a:tc>
                <a:tc>
                  <a:txBody>
                    <a:bodyPr/>
                    <a:lstStyle/>
                    <a:p>
                      <a:pPr algn="ctr" fontAlgn="b"/>
                      <a:r>
                        <a:rPr lang="en-US" sz="700" b="0" i="0" u="none" strike="noStrike">
                          <a:solidFill>
                            <a:srgbClr val="000000"/>
                          </a:solidFill>
                          <a:effectLst/>
                          <a:latin typeface="Segoe UI"/>
                        </a:rPr>
                        <a:t>KG-175D</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6DCD"/>
                    </a:solidFill>
                  </a:tcPr>
                </a:tc>
                <a:tc>
                  <a:txBody>
                    <a:bodyPr/>
                    <a:lstStyle/>
                    <a:p>
                      <a:pPr algn="ctr" fontAlgn="b"/>
                      <a:r>
                        <a:rPr lang="en-US" sz="700" b="0" i="0" u="none" strike="noStrike">
                          <a:solidFill>
                            <a:srgbClr val="000000"/>
                          </a:solidFill>
                          <a:effectLst/>
                          <a:latin typeface="Segoe UI"/>
                        </a:rPr>
                        <a:t>Enroute to Scott AFB</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6DCD"/>
                    </a:solidFill>
                  </a:tcPr>
                </a:tc>
                <a:tc>
                  <a:txBody>
                    <a:bodyPr/>
                    <a:lstStyle/>
                    <a:p>
                      <a:pPr algn="ctr" fontAlgn="b"/>
                      <a:r>
                        <a:rPr lang="en-US" sz="700" b="0" i="0" u="none" strike="noStrike">
                          <a:solidFill>
                            <a:srgbClr val="000000"/>
                          </a:solidFill>
                          <a:effectLst/>
                          <a:latin typeface="Segoe UI"/>
                        </a:rPr>
                        <a:t>2</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6DCD"/>
                    </a:solidFill>
                  </a:tcPr>
                </a:tc>
                <a:extLst>
                  <a:ext uri="{0D108BD9-81ED-4DB2-BD59-A6C34878D82A}">
                    <a16:rowId xmlns:a16="http://schemas.microsoft.com/office/drawing/2014/main" val="276477588"/>
                  </a:ext>
                </a:extLst>
              </a:tr>
              <a:tr h="184454">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a:noFill/>
                    </a:lnL>
                    <a:lnR>
                      <a:noFill/>
                    </a:lnR>
                    <a:lnT>
                      <a:noFill/>
                    </a:lnT>
                    <a:lnB>
                      <a:noFill/>
                    </a:lnB>
                    <a:solidFill>
                      <a:srgbClr val="0000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a:noFill/>
                    </a:lnL>
                    <a:lnR>
                      <a:noFill/>
                    </a:lnR>
                    <a:lnT>
                      <a:noFill/>
                    </a:lnT>
                    <a:lnB>
                      <a:noFill/>
                    </a:lnB>
                    <a:solidFill>
                      <a:srgbClr val="0000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a:noFill/>
                    </a:lnL>
                    <a:lnR>
                      <a:noFill/>
                    </a:lnR>
                    <a:lnT>
                      <a:noFill/>
                    </a:lnT>
                    <a:lnB>
                      <a:noFill/>
                    </a:lnB>
                    <a:solidFill>
                      <a:srgbClr val="000000"/>
                    </a:solidFill>
                  </a:tcPr>
                </a:tc>
                <a:tc gridSpan="2">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a:noFill/>
                    </a:lnL>
                    <a:lnR>
                      <a:noFill/>
                    </a:lnR>
                    <a:lnT>
                      <a:noFill/>
                    </a:lnT>
                    <a:lnB>
                      <a:noFill/>
                    </a:lnB>
                    <a:solidFill>
                      <a:srgbClr val="000000"/>
                    </a:solidFill>
                  </a:tcPr>
                </a:tc>
                <a:tc hMerge="1">
                  <a:txBody>
                    <a:bodyPr/>
                    <a:lstStyle/>
                    <a:p>
                      <a:endParaRPr lang="en-US"/>
                    </a:p>
                  </a:txBody>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a:noFill/>
                    </a:lnL>
                    <a:lnR>
                      <a:noFill/>
                    </a:lnR>
                    <a:lnT>
                      <a:noFill/>
                    </a:lnT>
                    <a:lnB>
                      <a:noFill/>
                    </a:lnB>
                    <a:solidFill>
                      <a:srgbClr val="0000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a:noFill/>
                    </a:lnL>
                    <a:lnR>
                      <a:noFill/>
                    </a:lnR>
                    <a:lnT>
                      <a:noFill/>
                    </a:lnT>
                    <a:lnB>
                      <a:noFill/>
                    </a:lnB>
                    <a:solidFill>
                      <a:srgbClr val="000000"/>
                    </a:solidFill>
                  </a:tcPr>
                </a:tc>
                <a:tc>
                  <a:txBody>
                    <a:bodyPr/>
                    <a:lstStyle/>
                    <a:p>
                      <a:pPr algn="l" fontAlgn="b"/>
                      <a:endParaRPr lang="en-US" sz="900" b="0" i="0" u="none" strike="noStrike">
                        <a:solidFill>
                          <a:srgbClr val="000000"/>
                        </a:solidFill>
                        <a:effectLst/>
                        <a:latin typeface="Aptos Narrow" panose="020B0004020202020204" pitchFamily="34" charset="0"/>
                      </a:endParaRPr>
                    </a:p>
                  </a:txBody>
                  <a:tcPr marL="6360" marR="6360" marT="6360" marB="38163" anchor="b">
                    <a:lnL>
                      <a:noFill/>
                    </a:lnL>
                    <a:lnR w="6350" cap="flat" cmpd="sng" algn="ctr">
                      <a:solidFill>
                        <a:srgbClr val="000000"/>
                      </a:solidFill>
                      <a:prstDash val="solid"/>
                      <a:round/>
                      <a:headEnd type="none" w="med" len="med"/>
                      <a:tailEnd type="none" w="med" len="med"/>
                    </a:lnR>
                    <a:lnT>
                      <a:noFill/>
                    </a:lnT>
                    <a:lnB>
                      <a:noFill/>
                    </a:lnB>
                    <a:solidFill>
                      <a:srgbClr val="000000"/>
                    </a:solidFill>
                  </a:tcPr>
                </a:tc>
                <a:tc>
                  <a:txBody>
                    <a:bodyPr/>
                    <a:lstStyle/>
                    <a:p>
                      <a:pPr algn="ctr" fontAlgn="b"/>
                      <a:endParaRPr lang="en-US" sz="700" b="0" i="0" u="none" strike="noStrike">
                        <a:solidFill>
                          <a:srgbClr val="000000"/>
                        </a:solidFill>
                        <a:effectLst/>
                        <a:latin typeface="Segoe UI" panose="020B0502040204020203" pitchFamily="34" charset="0"/>
                      </a:endParaRP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700" b="0" i="0" u="none" strike="noStrike">
                          <a:solidFill>
                            <a:srgbClr val="000000"/>
                          </a:solidFill>
                          <a:effectLst/>
                          <a:latin typeface="Segoe UI"/>
                        </a:rPr>
                        <a:t>Total</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700" b="0" i="0" u="none" strike="noStrike">
                          <a:solidFill>
                            <a:srgbClr val="000000"/>
                          </a:solidFill>
                          <a:effectLst/>
                          <a:latin typeface="Segoe UI"/>
                        </a:rPr>
                        <a:t>53</a:t>
                      </a:r>
                    </a:p>
                  </a:txBody>
                  <a:tcPr marL="6360" marR="6360" marT="6360" marB="38163"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220181595"/>
                  </a:ext>
                </a:extLst>
              </a:tr>
            </a:tbl>
          </a:graphicData>
        </a:graphic>
      </p:graphicFrame>
    </p:spTree>
    <p:extLst>
      <p:ext uri="{BB962C8B-B14F-4D97-AF65-F5344CB8AC3E}">
        <p14:creationId xmlns:p14="http://schemas.microsoft.com/office/powerpoint/2010/main" val="19554439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D3F94D9-6D08-799F-B68B-B607B17C46A7}"/>
              </a:ext>
            </a:extLst>
          </p:cNvPr>
          <p:cNvSpPr>
            <a:spLocks noGrp="1"/>
          </p:cNvSpPr>
          <p:nvPr>
            <p:ph type="sldNum" sz="quarter" idx="4"/>
          </p:nvPr>
        </p:nvSpPr>
        <p:spPr/>
        <p:txBody>
          <a:bodyPr/>
          <a:lstStyle/>
          <a:p>
            <a:pPr>
              <a:defRPr/>
            </a:pPr>
            <a:fld id="{DD6CD327-7318-4751-BA24-A1FB7777200C}" type="slidenum">
              <a:rPr lang="en-US" smtClean="0"/>
              <a:pPr>
                <a:defRPr/>
              </a:pPr>
              <a:t>13</a:t>
            </a:fld>
            <a:endParaRPr lang="en-US"/>
          </a:p>
        </p:txBody>
      </p:sp>
      <p:sp>
        <p:nvSpPr>
          <p:cNvPr id="3" name="Title 2">
            <a:extLst>
              <a:ext uri="{FF2B5EF4-FFF2-40B4-BE49-F238E27FC236}">
                <a16:creationId xmlns:a16="http://schemas.microsoft.com/office/drawing/2014/main" id="{F1B0D0FD-48FE-0FA0-7FED-C29CEEAE1550}"/>
              </a:ext>
            </a:extLst>
          </p:cNvPr>
          <p:cNvSpPr>
            <a:spLocks noGrp="1"/>
          </p:cNvSpPr>
          <p:nvPr>
            <p:ph type="title"/>
          </p:nvPr>
        </p:nvSpPr>
        <p:spPr/>
        <p:txBody>
          <a:bodyPr/>
          <a:lstStyle/>
          <a:p>
            <a:r>
              <a:rPr lang="en-US" sz="3600"/>
              <a:t>Risk Management</a:t>
            </a:r>
          </a:p>
        </p:txBody>
      </p:sp>
      <p:graphicFrame>
        <p:nvGraphicFramePr>
          <p:cNvPr id="5" name="Table 4">
            <a:extLst>
              <a:ext uri="{FF2B5EF4-FFF2-40B4-BE49-F238E27FC236}">
                <a16:creationId xmlns:a16="http://schemas.microsoft.com/office/drawing/2014/main" id="{CA216780-78CB-69ED-4A6A-459E47587CE5}"/>
              </a:ext>
            </a:extLst>
          </p:cNvPr>
          <p:cNvGraphicFramePr>
            <a:graphicFrameLocks/>
          </p:cNvGraphicFramePr>
          <p:nvPr>
            <p:extLst>
              <p:ext uri="{D42A27DB-BD31-4B8C-83A1-F6EECF244321}">
                <p14:modId xmlns:p14="http://schemas.microsoft.com/office/powerpoint/2010/main" val="142740608"/>
              </p:ext>
            </p:extLst>
          </p:nvPr>
        </p:nvGraphicFramePr>
        <p:xfrm>
          <a:off x="257087" y="1409014"/>
          <a:ext cx="11150583" cy="2279226"/>
        </p:xfrm>
        <a:graphic>
          <a:graphicData uri="http://schemas.openxmlformats.org/drawingml/2006/table">
            <a:tbl>
              <a:tblPr firstRow="1" bandRow="1">
                <a:tableStyleId>{5C22544A-7EE6-4342-B048-85BDC9FD1C3A}</a:tableStyleId>
              </a:tblPr>
              <a:tblGrid>
                <a:gridCol w="1401592">
                  <a:extLst>
                    <a:ext uri="{9D8B030D-6E8A-4147-A177-3AD203B41FA5}">
                      <a16:colId xmlns:a16="http://schemas.microsoft.com/office/drawing/2014/main" val="1945438851"/>
                    </a:ext>
                  </a:extLst>
                </a:gridCol>
                <a:gridCol w="1690577">
                  <a:extLst>
                    <a:ext uri="{9D8B030D-6E8A-4147-A177-3AD203B41FA5}">
                      <a16:colId xmlns:a16="http://schemas.microsoft.com/office/drawing/2014/main" val="1764657433"/>
                    </a:ext>
                  </a:extLst>
                </a:gridCol>
                <a:gridCol w="6113721">
                  <a:extLst>
                    <a:ext uri="{9D8B030D-6E8A-4147-A177-3AD203B41FA5}">
                      <a16:colId xmlns:a16="http://schemas.microsoft.com/office/drawing/2014/main" val="2457397286"/>
                    </a:ext>
                  </a:extLst>
                </a:gridCol>
                <a:gridCol w="1944693">
                  <a:extLst>
                    <a:ext uri="{9D8B030D-6E8A-4147-A177-3AD203B41FA5}">
                      <a16:colId xmlns:a16="http://schemas.microsoft.com/office/drawing/2014/main" val="1843074768"/>
                    </a:ext>
                  </a:extLst>
                </a:gridCol>
              </a:tblGrid>
              <a:tr h="499533">
                <a:tc gridSpan="4">
                  <a:txBody>
                    <a:bodyPr/>
                    <a:lstStyle/>
                    <a:p>
                      <a:pPr algn="ctr"/>
                      <a:r>
                        <a:rPr lang="en-US">
                          <a:latin typeface="Century Gothic"/>
                        </a:rPr>
                        <a:t>Current MAF DMO Risks</a:t>
                      </a:r>
                    </a:p>
                  </a:txBody>
                  <a:tcPr anchor="ctr">
                    <a:solidFill>
                      <a:srgbClr val="003B4D"/>
                    </a:solidFill>
                  </a:tcPr>
                </a:tc>
                <a:tc hMerge="1">
                  <a:txBody>
                    <a:bodyPr/>
                    <a:lstStyle/>
                    <a:p>
                      <a:pPr algn="ctr"/>
                      <a:endParaRPr lang="en-US">
                        <a:latin typeface="Century Gothic" panose="020B0502020202020204" pitchFamily="34" charset="0"/>
                      </a:endParaRPr>
                    </a:p>
                  </a:txBody>
                  <a:tcPr/>
                </a:tc>
                <a:tc hMerge="1">
                  <a:txBody>
                    <a:bodyPr/>
                    <a:lstStyle/>
                    <a:p>
                      <a:pPr algn="ctr"/>
                      <a:endParaRPr lang="en-US">
                        <a:latin typeface="Century Gothic" panose="020B0502020202020204" pitchFamily="34" charset="0"/>
                      </a:endParaRPr>
                    </a:p>
                  </a:txBody>
                  <a:tcPr/>
                </a:tc>
                <a:tc hMerge="1">
                  <a:txBody>
                    <a:bodyPr/>
                    <a:lstStyle/>
                    <a:p>
                      <a:pPr algn="ctr"/>
                      <a:endParaRPr lang="en-US">
                        <a:latin typeface="Century Gothic" panose="020B0502020202020204" pitchFamily="34" charset="0"/>
                      </a:endParaRPr>
                    </a:p>
                  </a:txBody>
                  <a:tcPr/>
                </a:tc>
                <a:extLst>
                  <a:ext uri="{0D108BD9-81ED-4DB2-BD59-A6C34878D82A}">
                    <a16:rowId xmlns:a16="http://schemas.microsoft.com/office/drawing/2014/main" val="4285861416"/>
                  </a:ext>
                </a:extLst>
              </a:tr>
              <a:tr h="499533">
                <a:tc>
                  <a:txBody>
                    <a:bodyPr/>
                    <a:lstStyle/>
                    <a:p>
                      <a:pPr algn="ctr"/>
                      <a:r>
                        <a:rPr lang="en-US" b="1">
                          <a:solidFill>
                            <a:schemeClr val="bg1"/>
                          </a:solidFill>
                          <a:latin typeface="Century Gothic"/>
                        </a:rPr>
                        <a:t>ID</a:t>
                      </a:r>
                    </a:p>
                  </a:txBody>
                  <a:tcPr anchor="ctr">
                    <a:solidFill>
                      <a:srgbClr val="003B4D"/>
                    </a:solidFill>
                  </a:tcPr>
                </a:tc>
                <a:tc>
                  <a:txBody>
                    <a:bodyPr/>
                    <a:lstStyle/>
                    <a:p>
                      <a:pPr algn="ctr"/>
                      <a:r>
                        <a:rPr lang="en-US" b="1">
                          <a:solidFill>
                            <a:schemeClr val="bg1"/>
                          </a:solidFill>
                          <a:latin typeface="Century Gothic"/>
                        </a:rPr>
                        <a:t>Category</a:t>
                      </a:r>
                    </a:p>
                  </a:txBody>
                  <a:tcPr anchor="ctr">
                    <a:solidFill>
                      <a:srgbClr val="003B4D"/>
                    </a:solidFill>
                  </a:tcPr>
                </a:tc>
                <a:tc>
                  <a:txBody>
                    <a:bodyPr/>
                    <a:lstStyle/>
                    <a:p>
                      <a:pPr algn="ctr"/>
                      <a:r>
                        <a:rPr lang="en-US" b="1">
                          <a:solidFill>
                            <a:schemeClr val="bg1"/>
                          </a:solidFill>
                          <a:latin typeface="Century Gothic"/>
                        </a:rPr>
                        <a:t>Risk</a:t>
                      </a:r>
                    </a:p>
                  </a:txBody>
                  <a:tcPr anchor="ctr">
                    <a:solidFill>
                      <a:srgbClr val="003B4D"/>
                    </a:solidFill>
                  </a:tcPr>
                </a:tc>
                <a:tc>
                  <a:txBody>
                    <a:bodyPr/>
                    <a:lstStyle/>
                    <a:p>
                      <a:pPr algn="ctr"/>
                      <a:r>
                        <a:rPr lang="en-US" b="1">
                          <a:solidFill>
                            <a:schemeClr val="bg1"/>
                          </a:solidFill>
                          <a:latin typeface="Century Gothic"/>
                        </a:rPr>
                        <a:t>Rating</a:t>
                      </a:r>
                    </a:p>
                  </a:txBody>
                  <a:tcPr anchor="ctr">
                    <a:solidFill>
                      <a:srgbClr val="003B4D"/>
                    </a:solidFill>
                  </a:tcPr>
                </a:tc>
                <a:extLst>
                  <a:ext uri="{0D108BD9-81ED-4DB2-BD59-A6C34878D82A}">
                    <a16:rowId xmlns:a16="http://schemas.microsoft.com/office/drawing/2014/main" val="830915483"/>
                  </a:ext>
                </a:extLst>
              </a:tr>
              <a:tr h="328613">
                <a:tc>
                  <a:txBody>
                    <a:bodyPr/>
                    <a:lstStyle/>
                    <a:p>
                      <a:pPr algn="ctr"/>
                      <a:r>
                        <a:rPr lang="en-US">
                          <a:latin typeface="Century Gothic"/>
                        </a:rPr>
                        <a:t>69</a:t>
                      </a:r>
                      <a:endParaRPr lang="en-US">
                        <a:latin typeface="Century Gothic" panose="020B0502020202020204" pitchFamily="34" charset="0"/>
                      </a:endParaRPr>
                    </a:p>
                  </a:txBody>
                  <a:tcPr anchor="ctr"/>
                </a:tc>
                <a:tc>
                  <a:txBody>
                    <a:bodyPr/>
                    <a:lstStyle/>
                    <a:p>
                      <a:pPr algn="ctr"/>
                      <a:r>
                        <a:rPr lang="en-US">
                          <a:latin typeface="Century Gothic"/>
                        </a:rPr>
                        <a:t>All</a:t>
                      </a:r>
                    </a:p>
                  </a:txBody>
                  <a:tcPr anchor="ctr"/>
                </a:tc>
                <a:tc>
                  <a:txBody>
                    <a:bodyPr/>
                    <a:lstStyle/>
                    <a:p>
                      <a:pPr lvl="0">
                        <a:buNone/>
                      </a:pPr>
                      <a:r>
                        <a:rPr lang="en-US">
                          <a:latin typeface="Century Gothic"/>
                        </a:rPr>
                        <a:t>Windows Systems Update v10/v11 Impact to the ATO</a:t>
                      </a:r>
                      <a:endParaRPr lang="en-US">
                        <a:latin typeface="Century Gothic" panose="020B0502020202020204" pitchFamily="34" charset="0"/>
                      </a:endParaRPr>
                    </a:p>
                  </a:txBody>
                  <a:tcPr/>
                </a:tc>
                <a:tc>
                  <a:txBody>
                    <a:bodyPr/>
                    <a:lstStyle/>
                    <a:p>
                      <a:pPr algn="ctr"/>
                      <a:r>
                        <a:rPr lang="en-US" b="1">
                          <a:latin typeface="Century Gothic"/>
                        </a:rPr>
                        <a:t>Moderate</a:t>
                      </a:r>
                    </a:p>
                  </a:txBody>
                  <a:tcPr anchor="ctr">
                    <a:solidFill>
                      <a:srgbClr val="FFFF00"/>
                    </a:solidFill>
                  </a:tcPr>
                </a:tc>
                <a:extLst>
                  <a:ext uri="{0D108BD9-81ED-4DB2-BD59-A6C34878D82A}">
                    <a16:rowId xmlns:a16="http://schemas.microsoft.com/office/drawing/2014/main" val="929545870"/>
                  </a:ext>
                </a:extLst>
              </a:tr>
              <a:tr h="328613">
                <a:tc>
                  <a:txBody>
                    <a:bodyPr/>
                    <a:lstStyle/>
                    <a:p>
                      <a:pPr algn="l"/>
                      <a:r>
                        <a:rPr lang="en-US" sz="1800" b="1" i="0" u="none" strike="noStrike" kern="1200">
                          <a:solidFill>
                            <a:schemeClr val="dk1"/>
                          </a:solidFill>
                          <a:effectLst/>
                          <a:latin typeface="+mn-lt"/>
                          <a:ea typeface="+mn-ea"/>
                          <a:cs typeface="+mn-cs"/>
                        </a:rPr>
                        <a:t>Status</a:t>
                      </a:r>
                      <a:r>
                        <a:rPr lang="en-US" sz="1800" b="0" i="0" u="none" strike="noStrike" kern="1200">
                          <a:solidFill>
                            <a:schemeClr val="dk1"/>
                          </a:solidFill>
                          <a:effectLst/>
                          <a:latin typeface="+mn-lt"/>
                          <a:ea typeface="+mn-ea"/>
                          <a:cs typeface="+mn-cs"/>
                        </a:rPr>
                        <a:t>: Continuing</a:t>
                      </a:r>
                      <a:r>
                        <a:rPr lang="en-US" sz="1800" b="0" i="0" kern="1200">
                          <a:solidFill>
                            <a:schemeClr val="dk1"/>
                          </a:solidFill>
                          <a:effectLst/>
                          <a:latin typeface="+mn-lt"/>
                          <a:ea typeface="+mn-ea"/>
                          <a:cs typeface="+mn-cs"/>
                        </a:rPr>
                        <a:t>​</a:t>
                      </a:r>
                      <a:endParaRPr lang="en-US">
                        <a:latin typeface="Century Gothic" panose="020B0502020202020204" pitchFamily="34" charset="0"/>
                      </a:endParaRPr>
                    </a:p>
                  </a:txBody>
                  <a:tcPr anchor="ctr"/>
                </a:tc>
                <a:tc>
                  <a:txBody>
                    <a:bodyPr/>
                    <a:lstStyle/>
                    <a:p>
                      <a:pPr algn="l"/>
                      <a:r>
                        <a:rPr lang="en-US" sz="1800" b="1" i="0" u="none" strike="noStrike" kern="1200">
                          <a:solidFill>
                            <a:schemeClr val="dk1"/>
                          </a:solidFill>
                          <a:effectLst/>
                          <a:latin typeface="+mn-lt"/>
                          <a:ea typeface="+mn-ea"/>
                          <a:cs typeface="+mn-cs"/>
                        </a:rPr>
                        <a:t>Closure Date</a:t>
                      </a:r>
                      <a:r>
                        <a:rPr lang="en-US" sz="1800" b="0" i="0" u="none" strike="noStrike" kern="1200">
                          <a:solidFill>
                            <a:schemeClr val="dk1"/>
                          </a:solidFill>
                          <a:effectLst/>
                          <a:latin typeface="+mn-lt"/>
                          <a:ea typeface="+mn-ea"/>
                          <a:cs typeface="+mn-cs"/>
                        </a:rPr>
                        <a:t>: 14 Oct 2025</a:t>
                      </a:r>
                      <a:endParaRPr lang="en-US">
                        <a:latin typeface="Century Gothic"/>
                      </a:endParaRPr>
                    </a:p>
                  </a:txBody>
                  <a:tcPr anchor="ctr"/>
                </a:tc>
                <a:tc>
                  <a:txBody>
                    <a:bodyPr/>
                    <a:lstStyle/>
                    <a:p>
                      <a:pPr algn="l" rtl="0" fontAlgn="base"/>
                      <a:r>
                        <a:rPr lang="en-US" sz="1800" b="1" i="0" u="none" strike="noStrike" kern="1200">
                          <a:solidFill>
                            <a:schemeClr val="dk1"/>
                          </a:solidFill>
                          <a:effectLst/>
                          <a:latin typeface="+mn-lt"/>
                          <a:ea typeface="+mn-ea"/>
                          <a:cs typeface="+mn-cs"/>
                        </a:rPr>
                        <a:t>Response Plan:</a:t>
                      </a:r>
                      <a:r>
                        <a:rPr lang="en-US" sz="1800" b="0" i="0" kern="1200">
                          <a:solidFill>
                            <a:schemeClr val="dk1"/>
                          </a:solidFill>
                          <a:effectLst/>
                          <a:latin typeface="+mn-lt"/>
                          <a:ea typeface="+mn-ea"/>
                          <a:cs typeface="+mn-cs"/>
                        </a:rPr>
                        <a:t>​ </a:t>
                      </a:r>
                      <a:r>
                        <a:rPr lang="en-US" sz="1800" b="0" i="0" u="none" strike="noStrike" kern="1200">
                          <a:solidFill>
                            <a:schemeClr val="dk1"/>
                          </a:solidFill>
                          <a:effectLst/>
                          <a:latin typeface="+mn-lt"/>
                          <a:ea typeface="+mn-ea"/>
                          <a:cs typeface="+mn-cs"/>
                        </a:rPr>
                        <a:t>WNR Issued PCOL on 27 Mar 2023 for mitigation plan.</a:t>
                      </a:r>
                      <a:r>
                        <a:rPr lang="en-US" sz="1800" b="0" i="0" kern="1200">
                          <a:solidFill>
                            <a:schemeClr val="dk1"/>
                          </a:solidFill>
                          <a:effectLst/>
                          <a:latin typeface="+mn-lt"/>
                          <a:ea typeface="+mn-ea"/>
                          <a:cs typeface="+mn-cs"/>
                        </a:rPr>
                        <a:t>​ </a:t>
                      </a:r>
                      <a:r>
                        <a:rPr lang="en-US" sz="1800" b="0" i="0" u="none" strike="noStrike" kern="1200">
                          <a:solidFill>
                            <a:schemeClr val="dk1"/>
                          </a:solidFill>
                          <a:effectLst/>
                          <a:latin typeface="+mn-lt"/>
                          <a:ea typeface="+mn-ea"/>
                          <a:cs typeface="+mn-cs"/>
                        </a:rPr>
                        <a:t>V11 upgrade/testing ongoing.</a:t>
                      </a:r>
                      <a:r>
                        <a:rPr lang="en-US" sz="1800" b="0" i="0" kern="1200">
                          <a:solidFill>
                            <a:schemeClr val="dk1"/>
                          </a:solidFill>
                          <a:effectLst/>
                          <a:latin typeface="+mn-lt"/>
                          <a:ea typeface="+mn-ea"/>
                          <a:cs typeface="+mn-cs"/>
                        </a:rPr>
                        <a:t>​</a:t>
                      </a:r>
                    </a:p>
                  </a:txBody>
                  <a:tcPr anchor="ctr"/>
                </a:tc>
                <a:tc>
                  <a:txBody>
                    <a:bodyPr/>
                    <a:lstStyle/>
                    <a:p>
                      <a:pPr rtl="0" fontAlgn="base"/>
                      <a:r>
                        <a:rPr lang="en-US" sz="1800" b="1" i="0" u="none" strike="noStrike" kern="1200">
                          <a:solidFill>
                            <a:schemeClr val="dk1"/>
                          </a:solidFill>
                          <a:effectLst/>
                          <a:latin typeface="+mn-lt"/>
                          <a:ea typeface="+mn-ea"/>
                          <a:cs typeface="+mn-cs"/>
                        </a:rPr>
                        <a:t>Update:</a:t>
                      </a:r>
                      <a:r>
                        <a:rPr lang="en-US" sz="1800" b="0" i="0" kern="1200">
                          <a:solidFill>
                            <a:schemeClr val="dk1"/>
                          </a:solidFill>
                          <a:effectLst/>
                          <a:latin typeface="+mn-lt"/>
                          <a:ea typeface="+mn-ea"/>
                          <a:cs typeface="+mn-cs"/>
                        </a:rPr>
                        <a:t>​ </a:t>
                      </a:r>
                      <a:r>
                        <a:rPr lang="en-US" sz="1800" b="0" i="0" u="none" strike="noStrike" kern="1200">
                          <a:solidFill>
                            <a:schemeClr val="dk1"/>
                          </a:solidFill>
                          <a:effectLst/>
                          <a:latin typeface="+mn-lt"/>
                          <a:ea typeface="+mn-ea"/>
                          <a:cs typeface="+mn-cs"/>
                        </a:rPr>
                        <a:t>Est. completion end of Feb.</a:t>
                      </a:r>
                      <a:endParaRPr lang="en-US" b="1">
                        <a:latin typeface="Century Gothic"/>
                      </a:endParaRPr>
                    </a:p>
                  </a:txBody>
                  <a:tcPr>
                    <a:solidFill>
                      <a:schemeClr val="bg2">
                        <a:lumMod val="90000"/>
                      </a:schemeClr>
                    </a:solidFill>
                  </a:tcPr>
                </a:tc>
                <a:extLst>
                  <a:ext uri="{0D108BD9-81ED-4DB2-BD59-A6C34878D82A}">
                    <a16:rowId xmlns:a16="http://schemas.microsoft.com/office/drawing/2014/main" val="3036300636"/>
                  </a:ext>
                </a:extLst>
              </a:tr>
            </a:tbl>
          </a:graphicData>
        </a:graphic>
      </p:graphicFrame>
      <p:graphicFrame>
        <p:nvGraphicFramePr>
          <p:cNvPr id="6" name="Table 5">
            <a:extLst>
              <a:ext uri="{FF2B5EF4-FFF2-40B4-BE49-F238E27FC236}">
                <a16:creationId xmlns:a16="http://schemas.microsoft.com/office/drawing/2014/main" id="{94B7BB44-320C-11A7-6C12-272A5E42F3CE}"/>
              </a:ext>
            </a:extLst>
          </p:cNvPr>
          <p:cNvGraphicFramePr>
            <a:graphicFrameLocks noGrp="1"/>
          </p:cNvGraphicFramePr>
          <p:nvPr>
            <p:extLst>
              <p:ext uri="{D42A27DB-BD31-4B8C-83A1-F6EECF244321}">
                <p14:modId xmlns:p14="http://schemas.microsoft.com/office/powerpoint/2010/main" val="210697803"/>
              </p:ext>
            </p:extLst>
          </p:nvPr>
        </p:nvGraphicFramePr>
        <p:xfrm>
          <a:off x="257087" y="3956430"/>
          <a:ext cx="11151331" cy="2295525"/>
        </p:xfrm>
        <a:graphic>
          <a:graphicData uri="http://schemas.openxmlformats.org/drawingml/2006/table">
            <a:tbl>
              <a:tblPr/>
              <a:tblGrid>
                <a:gridCol w="623446">
                  <a:extLst>
                    <a:ext uri="{9D8B030D-6E8A-4147-A177-3AD203B41FA5}">
                      <a16:colId xmlns:a16="http://schemas.microsoft.com/office/drawing/2014/main" val="1712474037"/>
                    </a:ext>
                  </a:extLst>
                </a:gridCol>
                <a:gridCol w="1570567">
                  <a:extLst>
                    <a:ext uri="{9D8B030D-6E8A-4147-A177-3AD203B41FA5}">
                      <a16:colId xmlns:a16="http://schemas.microsoft.com/office/drawing/2014/main" val="2866886469"/>
                    </a:ext>
                  </a:extLst>
                </a:gridCol>
                <a:gridCol w="2181998">
                  <a:extLst>
                    <a:ext uri="{9D8B030D-6E8A-4147-A177-3AD203B41FA5}">
                      <a16:colId xmlns:a16="http://schemas.microsoft.com/office/drawing/2014/main" val="521765674"/>
                    </a:ext>
                  </a:extLst>
                </a:gridCol>
                <a:gridCol w="980302">
                  <a:extLst>
                    <a:ext uri="{9D8B030D-6E8A-4147-A177-3AD203B41FA5}">
                      <a16:colId xmlns:a16="http://schemas.microsoft.com/office/drawing/2014/main" val="1633363730"/>
                    </a:ext>
                  </a:extLst>
                </a:gridCol>
                <a:gridCol w="1143000">
                  <a:extLst>
                    <a:ext uri="{9D8B030D-6E8A-4147-A177-3AD203B41FA5}">
                      <a16:colId xmlns:a16="http://schemas.microsoft.com/office/drawing/2014/main" val="1969776846"/>
                    </a:ext>
                  </a:extLst>
                </a:gridCol>
                <a:gridCol w="736600">
                  <a:extLst>
                    <a:ext uri="{9D8B030D-6E8A-4147-A177-3AD203B41FA5}">
                      <a16:colId xmlns:a16="http://schemas.microsoft.com/office/drawing/2014/main" val="1270406341"/>
                    </a:ext>
                  </a:extLst>
                </a:gridCol>
                <a:gridCol w="952500">
                  <a:extLst>
                    <a:ext uri="{9D8B030D-6E8A-4147-A177-3AD203B41FA5}">
                      <a16:colId xmlns:a16="http://schemas.microsoft.com/office/drawing/2014/main" val="199416113"/>
                    </a:ext>
                  </a:extLst>
                </a:gridCol>
                <a:gridCol w="2962918">
                  <a:extLst>
                    <a:ext uri="{9D8B030D-6E8A-4147-A177-3AD203B41FA5}">
                      <a16:colId xmlns:a16="http://schemas.microsoft.com/office/drawing/2014/main" val="2171162508"/>
                    </a:ext>
                  </a:extLst>
                </a:gridCol>
              </a:tblGrid>
              <a:tr h="441895">
                <a:tc>
                  <a:txBody>
                    <a:bodyPr/>
                    <a:lstStyle/>
                    <a:p>
                      <a:pPr algn="ctr" fontAlgn="ctr"/>
                      <a:r>
                        <a:rPr lang="en-US" sz="1600" b="1" i="0" u="none" strike="noStrike">
                          <a:solidFill>
                            <a:schemeClr val="bg1"/>
                          </a:solidFill>
                          <a:effectLst/>
                          <a:latin typeface="Century Gothic"/>
                        </a:rPr>
                        <a:t>ID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B4D"/>
                    </a:solidFill>
                  </a:tcPr>
                </a:tc>
                <a:tc>
                  <a:txBody>
                    <a:bodyPr/>
                    <a:lstStyle/>
                    <a:p>
                      <a:pPr algn="ctr" fontAlgn="ctr"/>
                      <a:r>
                        <a:rPr lang="en-US" sz="1600" b="1" i="0" u="none" strike="noStrike">
                          <a:solidFill>
                            <a:schemeClr val="bg1"/>
                          </a:solidFill>
                          <a:effectLst/>
                          <a:latin typeface="Century Gothic"/>
                        </a:rPr>
                        <a:t>Title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B4D"/>
                    </a:solidFill>
                  </a:tcPr>
                </a:tc>
                <a:tc>
                  <a:txBody>
                    <a:bodyPr/>
                    <a:lstStyle/>
                    <a:p>
                      <a:pPr algn="ctr" fontAlgn="ctr"/>
                      <a:r>
                        <a:rPr lang="en-US" sz="1600" b="1" i="0" u="none" strike="noStrike">
                          <a:solidFill>
                            <a:schemeClr val="bg1"/>
                          </a:solidFill>
                          <a:effectLst/>
                          <a:latin typeface="Century Gothic"/>
                        </a:rPr>
                        <a:t>Description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B4D"/>
                    </a:solidFill>
                  </a:tcPr>
                </a:tc>
                <a:tc>
                  <a:txBody>
                    <a:bodyPr/>
                    <a:lstStyle/>
                    <a:p>
                      <a:pPr algn="ctr" fontAlgn="ctr"/>
                      <a:r>
                        <a:rPr lang="en-US" sz="1600" b="1" i="0" u="none" strike="noStrike">
                          <a:solidFill>
                            <a:schemeClr val="bg1"/>
                          </a:solidFill>
                          <a:effectLst/>
                          <a:latin typeface="Century Gothic"/>
                        </a:rPr>
                        <a:t>Assigned 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B4D"/>
                    </a:solidFill>
                  </a:tcPr>
                </a:tc>
                <a:tc>
                  <a:txBody>
                    <a:bodyPr/>
                    <a:lstStyle/>
                    <a:p>
                      <a:pPr algn="ctr" fontAlgn="ctr"/>
                      <a:r>
                        <a:rPr lang="en-US" sz="1600" b="1" i="0" u="none" strike="noStrike">
                          <a:solidFill>
                            <a:schemeClr val="bg1"/>
                          </a:solidFill>
                          <a:effectLst/>
                          <a:latin typeface="Century Gothic"/>
                        </a:rPr>
                        <a:t>Assigned Date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B4D"/>
                    </a:solidFill>
                  </a:tcPr>
                </a:tc>
                <a:tc>
                  <a:txBody>
                    <a:bodyPr/>
                    <a:lstStyle/>
                    <a:p>
                      <a:pPr algn="ctr" fontAlgn="ctr"/>
                      <a:r>
                        <a:rPr lang="en-US" sz="1600" b="1" i="0" u="none" strike="noStrike">
                          <a:solidFill>
                            <a:schemeClr val="bg1"/>
                          </a:solidFill>
                          <a:effectLst/>
                          <a:latin typeface="Century Gothic"/>
                        </a:rPr>
                        <a:t>Due Date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B4D"/>
                    </a:solidFill>
                  </a:tcPr>
                </a:tc>
                <a:tc>
                  <a:txBody>
                    <a:bodyPr/>
                    <a:lstStyle/>
                    <a:p>
                      <a:pPr algn="ctr" fontAlgn="ctr"/>
                      <a:r>
                        <a:rPr lang="en-US" sz="1600" b="1" i="0" u="none" strike="noStrike">
                          <a:solidFill>
                            <a:schemeClr val="bg1"/>
                          </a:solidFill>
                          <a:effectLst/>
                          <a:latin typeface="Century Gothic"/>
                        </a:rPr>
                        <a:t>Status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B4D"/>
                    </a:solidFill>
                  </a:tcPr>
                </a:tc>
                <a:tc>
                  <a:txBody>
                    <a:bodyPr/>
                    <a:lstStyle/>
                    <a:p>
                      <a:pPr algn="ctr" fontAlgn="ctr"/>
                      <a:r>
                        <a:rPr lang="en-US" sz="1600" b="1" i="0" u="none" strike="noStrike">
                          <a:solidFill>
                            <a:schemeClr val="bg1"/>
                          </a:solidFill>
                          <a:effectLst/>
                          <a:latin typeface="Century Gothic"/>
                        </a:rPr>
                        <a:t>Notes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B4D"/>
                    </a:solidFill>
                  </a:tcPr>
                </a:tc>
                <a:extLst>
                  <a:ext uri="{0D108BD9-81ED-4DB2-BD59-A6C34878D82A}">
                    <a16:rowId xmlns:a16="http://schemas.microsoft.com/office/drawing/2014/main" val="1929927499"/>
                  </a:ext>
                </a:extLst>
              </a:tr>
              <a:tr h="1608593">
                <a:tc>
                  <a:txBody>
                    <a:bodyPr/>
                    <a:lstStyle/>
                    <a:p>
                      <a:pPr algn="ctr" rtl="0" fontAlgn="base"/>
                      <a:r>
                        <a:rPr lang="en-US" sz="1600" b="0" i="0" u="none" strike="noStrike">
                          <a:solidFill>
                            <a:srgbClr val="000000"/>
                          </a:solidFill>
                          <a:effectLst/>
                          <a:latin typeface="Century Gothic"/>
                        </a:rPr>
                        <a:t>RMB-005</a:t>
                      </a:r>
                      <a:r>
                        <a:rPr lang="en-US" sz="1600" b="0" i="0">
                          <a:solidFill>
                            <a:srgbClr val="24272A"/>
                          </a:solidFill>
                          <a:effectLst/>
                          <a:latin typeface="Century Gothic"/>
                        </a:rPr>
                        <a:t>​</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ase"/>
                      <a:r>
                        <a:rPr lang="en-US" sz="1600" b="0" i="0" u="none" strike="noStrike">
                          <a:solidFill>
                            <a:srgbClr val="000000"/>
                          </a:solidFill>
                          <a:effectLst/>
                          <a:latin typeface="Century Gothic"/>
                        </a:rPr>
                        <a:t>Config of Hardware/Software</a:t>
                      </a:r>
                      <a:r>
                        <a:rPr lang="en-US" sz="1600" b="0" i="0">
                          <a:solidFill>
                            <a:srgbClr val="24272A"/>
                          </a:solidFill>
                          <a:effectLst/>
                          <a:latin typeface="Century Gothic"/>
                        </a:rPr>
                        <a:t>​</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ase"/>
                      <a:r>
                        <a:rPr lang="en-US" sz="1600" b="0" i="0">
                          <a:solidFill>
                            <a:srgbClr val="000000"/>
                          </a:solidFill>
                          <a:effectLst/>
                          <a:latin typeface="Century Gothic"/>
                        </a:rPr>
                        <a:t>Inconsistencies in the physical and software configuration compared to documentation and other sites.</a:t>
                      </a:r>
                      <a:r>
                        <a:rPr lang="en-US" sz="1600" b="0" i="0">
                          <a:solidFill>
                            <a:srgbClr val="24272A"/>
                          </a:solidFill>
                          <a:effectLst/>
                          <a:latin typeface="Century Gothic"/>
                        </a:rPr>
                        <a:t>​</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ase"/>
                      <a:r>
                        <a:rPr lang="en-US" sz="1600" b="0" i="0">
                          <a:solidFill>
                            <a:srgbClr val="000000"/>
                          </a:solidFill>
                          <a:effectLst/>
                          <a:latin typeface="Century Gothic"/>
                        </a:rPr>
                        <a:t>HII - Barnett</a:t>
                      </a:r>
                      <a:r>
                        <a:rPr lang="en-US" sz="1600" b="0" i="0">
                          <a:solidFill>
                            <a:srgbClr val="24272A"/>
                          </a:solidFill>
                          <a:effectLst/>
                          <a:latin typeface="Century Gothic"/>
                        </a:rPr>
                        <a:t>​</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ase"/>
                      <a:r>
                        <a:rPr lang="en-US" sz="1600" b="0" i="0">
                          <a:solidFill>
                            <a:srgbClr val="000000"/>
                          </a:solidFill>
                          <a:effectLst/>
                          <a:latin typeface="Century Gothic"/>
                        </a:rPr>
                        <a:t>19-Oct-23</a:t>
                      </a:r>
                      <a:r>
                        <a:rPr lang="en-US" sz="1600" b="0" i="0">
                          <a:solidFill>
                            <a:srgbClr val="24272A"/>
                          </a:solidFill>
                          <a:effectLst/>
                          <a:latin typeface="Century Gothic"/>
                        </a:rPr>
                        <a:t>​</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ase"/>
                      <a:r>
                        <a:rPr lang="en-US" sz="1600" b="0" i="0">
                          <a:solidFill>
                            <a:schemeClr val="tx1"/>
                          </a:solidFill>
                          <a:effectLst/>
                          <a:latin typeface="Century Gothic"/>
                        </a:rPr>
                        <a:t>TBD​</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ase"/>
                      <a:r>
                        <a:rPr lang="en-US" sz="1600" b="0" i="0" u="none" strike="noStrike">
                          <a:solidFill>
                            <a:srgbClr val="000000"/>
                          </a:solidFill>
                          <a:effectLst/>
                          <a:latin typeface="Century Gothic"/>
                        </a:rPr>
                        <a:t>Open</a:t>
                      </a:r>
                      <a:r>
                        <a:rPr lang="en-US" sz="1600" b="0" i="0">
                          <a:solidFill>
                            <a:srgbClr val="24272A"/>
                          </a:solidFill>
                          <a:effectLst/>
                          <a:latin typeface="Century Gothic"/>
                        </a:rPr>
                        <a:t>​</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ase"/>
                      <a:r>
                        <a:rPr lang="en-US" sz="1600" b="0" i="0" kern="1200">
                          <a:solidFill>
                            <a:schemeClr val="tx1"/>
                          </a:solidFill>
                          <a:effectLst/>
                          <a:latin typeface="+mn-lt"/>
                          <a:ea typeface="+mn-ea"/>
                          <a:cs typeface="+mn-cs"/>
                        </a:rPr>
                        <a:t>Closure criteria: completion of finalized component lists, SW list, and HW list.​</a:t>
                      </a:r>
                      <a:endParaRPr lang="en-US" sz="1600" b="0" i="0">
                        <a:solidFill>
                          <a:srgbClr val="24272A"/>
                        </a:solidFill>
                        <a:effectLst/>
                        <a:latin typeface="Century Gothic"/>
                      </a:endParaRP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5375530"/>
                  </a:ext>
                </a:extLst>
              </a:tr>
            </a:tbl>
          </a:graphicData>
        </a:graphic>
      </p:graphicFrame>
    </p:spTree>
    <p:extLst>
      <p:ext uri="{BB962C8B-B14F-4D97-AF65-F5344CB8AC3E}">
        <p14:creationId xmlns:p14="http://schemas.microsoft.com/office/powerpoint/2010/main" val="30952326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93FA4C-72C5-A002-4714-97352439EE1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4" name="Title 3">
            <a:extLst>
              <a:ext uri="{FF2B5EF4-FFF2-40B4-BE49-F238E27FC236}">
                <a16:creationId xmlns:a16="http://schemas.microsoft.com/office/drawing/2014/main" id="{A7431A1E-E17B-D15A-977C-95B51E4DB714}"/>
              </a:ext>
            </a:extLst>
          </p:cNvPr>
          <p:cNvSpPr>
            <a:spLocks noGrp="1"/>
          </p:cNvSpPr>
          <p:nvPr>
            <p:ph type="title"/>
          </p:nvPr>
        </p:nvSpPr>
        <p:spPr>
          <a:xfrm>
            <a:off x="3878254" y="2729681"/>
            <a:ext cx="7725777" cy="1398636"/>
          </a:xfrm>
        </p:spPr>
        <p:txBody>
          <a:bodyPr/>
          <a:lstStyle/>
          <a:p>
            <a:r>
              <a:rPr lang="en-US" sz="4800" b="1">
                <a:solidFill>
                  <a:schemeClr val="accent2">
                    <a:lumMod val="50000"/>
                  </a:schemeClr>
                </a:solidFill>
              </a:rPr>
              <a:t>Distributed Trainin</a:t>
            </a:r>
            <a:r>
              <a:rPr lang="en-US" sz="4800">
                <a:solidFill>
                  <a:schemeClr val="accent2">
                    <a:lumMod val="50000"/>
                  </a:schemeClr>
                </a:solidFill>
              </a:rPr>
              <a:t>g Center (DTC)</a:t>
            </a:r>
          </a:p>
        </p:txBody>
      </p:sp>
      <p:pic>
        <p:nvPicPr>
          <p:cNvPr id="5" name="Picture 4">
            <a:extLst>
              <a:ext uri="{FF2B5EF4-FFF2-40B4-BE49-F238E27FC236}">
                <a16:creationId xmlns:a16="http://schemas.microsoft.com/office/drawing/2014/main" id="{E0B202F9-FC39-2E3A-6679-FA5F42E8D4F9}"/>
              </a:ext>
            </a:extLst>
          </p:cNvPr>
          <p:cNvPicPr>
            <a:picLocks noChangeAspect="1"/>
          </p:cNvPicPr>
          <p:nvPr/>
        </p:nvPicPr>
        <p:blipFill>
          <a:blip r:embed="rId3"/>
          <a:stretch>
            <a:fillRect/>
          </a:stretch>
        </p:blipFill>
        <p:spPr>
          <a:xfrm>
            <a:off x="790528" y="2106499"/>
            <a:ext cx="3087726" cy="2645001"/>
          </a:xfrm>
          <a:prstGeom prst="rect">
            <a:avLst/>
          </a:prstGeom>
        </p:spPr>
      </p:pic>
    </p:spTree>
    <p:extLst>
      <p:ext uri="{BB962C8B-B14F-4D97-AF65-F5344CB8AC3E}">
        <p14:creationId xmlns:p14="http://schemas.microsoft.com/office/powerpoint/2010/main" val="2164886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EDEB9C-B44F-CE1F-177E-403251425A64}"/>
              </a:ext>
            </a:extLst>
          </p:cNvPr>
          <p:cNvSpPr>
            <a:spLocks noGrp="1"/>
          </p:cNvSpPr>
          <p:nvPr>
            <p:ph type="sldNum" sz="quarter" idx="4"/>
          </p:nvPr>
        </p:nvSpPr>
        <p:spPr/>
        <p:txBody>
          <a:bodyPr/>
          <a:lstStyle/>
          <a:p>
            <a:pPr>
              <a:defRPr/>
            </a:pPr>
            <a:fld id="{DD6CD327-7318-4751-BA24-A1FB7777200C}" type="slidenum">
              <a:rPr lang="en-US" smtClean="0"/>
              <a:pPr>
                <a:defRPr/>
              </a:pPr>
              <a:t>15</a:t>
            </a:fld>
            <a:endParaRPr lang="en-US"/>
          </a:p>
        </p:txBody>
      </p:sp>
      <p:sp>
        <p:nvSpPr>
          <p:cNvPr id="3" name="Title 2">
            <a:extLst>
              <a:ext uri="{FF2B5EF4-FFF2-40B4-BE49-F238E27FC236}">
                <a16:creationId xmlns:a16="http://schemas.microsoft.com/office/drawing/2014/main" id="{B2C43D57-8CAA-4FE0-0903-1A5FF8DF1701}"/>
              </a:ext>
            </a:extLst>
          </p:cNvPr>
          <p:cNvSpPr>
            <a:spLocks noGrp="1"/>
          </p:cNvSpPr>
          <p:nvPr>
            <p:ph type="title"/>
          </p:nvPr>
        </p:nvSpPr>
        <p:spPr/>
        <p:txBody>
          <a:bodyPr/>
          <a:lstStyle/>
          <a:p>
            <a:r>
              <a:rPr lang="en-US" sz="3600"/>
              <a:t>Event Management</a:t>
            </a:r>
          </a:p>
        </p:txBody>
      </p:sp>
      <p:sp>
        <p:nvSpPr>
          <p:cNvPr id="4" name="Text Placeholder 3">
            <a:extLst>
              <a:ext uri="{FF2B5EF4-FFF2-40B4-BE49-F238E27FC236}">
                <a16:creationId xmlns:a16="http://schemas.microsoft.com/office/drawing/2014/main" id="{24EFA33A-BC77-5E2C-31F9-6D6199B2717D}"/>
              </a:ext>
            </a:extLst>
          </p:cNvPr>
          <p:cNvSpPr>
            <a:spLocks noGrp="1"/>
          </p:cNvSpPr>
          <p:nvPr>
            <p:ph type="body" sz="quarter" idx="10"/>
          </p:nvPr>
        </p:nvSpPr>
        <p:spPr/>
        <p:txBody>
          <a:bodyPr>
            <a:normAutofit/>
          </a:bodyPr>
          <a:lstStyle/>
          <a:p>
            <a:r>
              <a:rPr lang="en-US" sz="2000" b="1">
                <a:latin typeface="Century Gothic"/>
              </a:rPr>
              <a:t>WEPTAC working group inputs to 2025 scenario</a:t>
            </a:r>
          </a:p>
          <a:p>
            <a:pPr lvl="4">
              <a:buFont typeface="Arial" panose="020B0604020202020204" pitchFamily="34" charset="0"/>
              <a:buChar char="•"/>
            </a:pPr>
            <a:r>
              <a:rPr lang="en-US" sz="1600">
                <a:latin typeface="Century Gothic"/>
              </a:rPr>
              <a:t>Good collaboration from warfighter to MAF DTC planners</a:t>
            </a:r>
          </a:p>
          <a:p>
            <a:pPr marL="174625" lvl="4" indent="0">
              <a:buNone/>
            </a:pPr>
            <a:endParaRPr lang="en-US" sz="1600">
              <a:latin typeface="Century Gothic"/>
            </a:endParaRPr>
          </a:p>
          <a:p>
            <a:r>
              <a:rPr lang="en-US" sz="2000" b="1">
                <a:latin typeface="Century Gothic"/>
              </a:rPr>
              <a:t>2025 Scenario implementation delayed due to C-17 Visual Database update</a:t>
            </a:r>
          </a:p>
          <a:p>
            <a:pPr lvl="4">
              <a:buFont typeface="Arial" panose="020B0604020202020204" pitchFamily="34" charset="0"/>
              <a:buChar char="•"/>
            </a:pPr>
            <a:r>
              <a:rPr lang="en-US" sz="1600">
                <a:latin typeface="Century Gothic"/>
              </a:rPr>
              <a:t>Affects FY26 scenario</a:t>
            </a:r>
          </a:p>
          <a:p>
            <a:pPr lvl="4">
              <a:buFont typeface="Arial" panose="020B0604020202020204" pitchFamily="34" charset="0"/>
              <a:buChar char="•"/>
            </a:pPr>
            <a:r>
              <a:rPr lang="en-US" sz="1600">
                <a:latin typeface="Century Gothic"/>
              </a:rPr>
              <a:t>Alternate projects to FY26 include roadshows, additional academics, audit Weapons School lectures, etc.</a:t>
            </a:r>
          </a:p>
          <a:p>
            <a:pPr marL="342900" indent="-342900">
              <a:buFont typeface="Arial" panose="020B0604020202020204" pitchFamily="34" charset="0"/>
              <a:buChar char="•"/>
            </a:pPr>
            <a:endParaRPr lang="en-US" sz="2000" b="1">
              <a:latin typeface="Century Gothic"/>
            </a:endParaRPr>
          </a:p>
          <a:p>
            <a:r>
              <a:rPr lang="en-US" sz="2000" b="1">
                <a:latin typeface="Century Gothic"/>
              </a:rPr>
              <a:t>Updated Flight Plans required for KC-135 and C-5</a:t>
            </a:r>
          </a:p>
          <a:p>
            <a:pPr lvl="4">
              <a:buFont typeface="Arial" panose="020B0604020202020204" pitchFamily="34" charset="0"/>
              <a:buChar char="•"/>
            </a:pPr>
            <a:r>
              <a:rPr lang="en-US" sz="1600">
                <a:latin typeface="Century Gothic"/>
              </a:rPr>
              <a:t>When to start new DMO sim MMP scheduling?</a:t>
            </a:r>
          </a:p>
          <a:p>
            <a:pPr lvl="4">
              <a:buFont typeface="Arial" panose="020B0604020202020204" pitchFamily="34" charset="0"/>
              <a:buChar char="•"/>
            </a:pPr>
            <a:r>
              <a:rPr lang="en-US" sz="1600">
                <a:latin typeface="Century Gothic"/>
              </a:rPr>
              <a:t>3Q FY25 schedule is posted Mid-February in DMOSS for site planning</a:t>
            </a:r>
          </a:p>
          <a:p>
            <a:endParaRPr lang="en-US"/>
          </a:p>
        </p:txBody>
      </p:sp>
    </p:spTree>
    <p:extLst>
      <p:ext uri="{BB962C8B-B14F-4D97-AF65-F5344CB8AC3E}">
        <p14:creationId xmlns:p14="http://schemas.microsoft.com/office/powerpoint/2010/main" val="17396501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EDEB9C-B44F-CE1F-177E-403251425A64}"/>
              </a:ext>
            </a:extLst>
          </p:cNvPr>
          <p:cNvSpPr>
            <a:spLocks noGrp="1"/>
          </p:cNvSpPr>
          <p:nvPr>
            <p:ph type="sldNum" sz="quarter" idx="4"/>
          </p:nvPr>
        </p:nvSpPr>
        <p:spPr/>
        <p:txBody>
          <a:bodyPr/>
          <a:lstStyle/>
          <a:p>
            <a:pPr>
              <a:defRPr/>
            </a:pPr>
            <a:fld id="{DD6CD327-7318-4751-BA24-A1FB7777200C}" type="slidenum">
              <a:rPr lang="en-US" smtClean="0"/>
              <a:pPr>
                <a:defRPr/>
              </a:pPr>
              <a:t>16</a:t>
            </a:fld>
            <a:endParaRPr lang="en-US"/>
          </a:p>
        </p:txBody>
      </p:sp>
      <p:sp>
        <p:nvSpPr>
          <p:cNvPr id="3" name="Title 2">
            <a:extLst>
              <a:ext uri="{FF2B5EF4-FFF2-40B4-BE49-F238E27FC236}">
                <a16:creationId xmlns:a16="http://schemas.microsoft.com/office/drawing/2014/main" id="{B2C43D57-8CAA-4FE0-0903-1A5FF8DF1701}"/>
              </a:ext>
            </a:extLst>
          </p:cNvPr>
          <p:cNvSpPr>
            <a:spLocks noGrp="1"/>
          </p:cNvSpPr>
          <p:nvPr>
            <p:ph type="title"/>
          </p:nvPr>
        </p:nvSpPr>
        <p:spPr/>
        <p:txBody>
          <a:bodyPr/>
          <a:lstStyle/>
          <a:p>
            <a:r>
              <a:rPr lang="en-US" sz="3600"/>
              <a:t>Event Management</a:t>
            </a:r>
          </a:p>
        </p:txBody>
      </p:sp>
      <p:sp>
        <p:nvSpPr>
          <p:cNvPr id="5" name="Content Placeholder 2">
            <a:extLst>
              <a:ext uri="{FF2B5EF4-FFF2-40B4-BE49-F238E27FC236}">
                <a16:creationId xmlns:a16="http://schemas.microsoft.com/office/drawing/2014/main" id="{9892E3D8-3D9E-4269-3D08-7D808015C8BC}"/>
              </a:ext>
            </a:extLst>
          </p:cNvPr>
          <p:cNvSpPr txBox="1">
            <a:spLocks/>
          </p:cNvSpPr>
          <p:nvPr/>
        </p:nvSpPr>
        <p:spPr>
          <a:xfrm>
            <a:off x="104701" y="1344550"/>
            <a:ext cx="6603460" cy="4267755"/>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000"/>
              </a:spcBef>
              <a:buFont typeface="Century Gothic" panose="020B0604020202020204" pitchFamily="34" charset="0"/>
              <a:buNone/>
              <a:defRPr sz="1800" kern="1200">
                <a:solidFill>
                  <a:schemeClr val="accent1"/>
                </a:solidFill>
                <a:latin typeface="+mn-lt"/>
                <a:ea typeface="+mn-ea"/>
                <a:cs typeface="+mn-cs"/>
              </a:defRPr>
            </a:lvl1pPr>
            <a:lvl2pPr marL="457200" indent="-457200" algn="l" defTabSz="914400" rtl="0" eaLnBrk="1" latinLnBrk="0" hangingPunct="1">
              <a:lnSpc>
                <a:spcPct val="90000"/>
              </a:lnSpc>
              <a:spcBef>
                <a:spcPts val="500"/>
              </a:spcBef>
              <a:buFont typeface="Century Gothic" panose="020B0604020202020204" pitchFamily="34" charset="0"/>
              <a:buNone/>
              <a:defRPr sz="1200" kern="1200">
                <a:solidFill>
                  <a:schemeClr val="accent1"/>
                </a:solidFill>
                <a:latin typeface="+mn-lt"/>
                <a:ea typeface="+mn-ea"/>
                <a:cs typeface="+mn-cs"/>
              </a:defRPr>
            </a:lvl2pPr>
            <a:lvl3pPr marL="0" indent="0" algn="l" defTabSz="914400" rtl="0" eaLnBrk="1" latinLnBrk="0" hangingPunct="1">
              <a:lnSpc>
                <a:spcPct val="90000"/>
              </a:lnSpc>
              <a:spcBef>
                <a:spcPts val="500"/>
              </a:spcBef>
              <a:buFont typeface="Century Gothic" panose="020B0604020202020204" pitchFamily="34" charset="0"/>
              <a:buNone/>
              <a:defRPr sz="1100" kern="1200">
                <a:solidFill>
                  <a:schemeClr val="accent1"/>
                </a:solidFill>
                <a:latin typeface="+mn-lt"/>
                <a:ea typeface="+mn-ea"/>
                <a:cs typeface="+mn-cs"/>
              </a:defRPr>
            </a:lvl3pPr>
            <a:lvl4pPr marL="174625" indent="-174625" algn="l" defTabSz="914400" rtl="0" eaLnBrk="1" latinLnBrk="0" hangingPunct="1">
              <a:lnSpc>
                <a:spcPct val="90000"/>
              </a:lnSpc>
              <a:spcBef>
                <a:spcPts val="500"/>
              </a:spcBef>
              <a:buFont typeface="Century Gothic" panose="020B0604020202020204" pitchFamily="34" charset="0"/>
              <a:buChar char="•"/>
              <a:defRPr sz="1200" kern="1200">
                <a:solidFill>
                  <a:schemeClr val="accent1"/>
                </a:solidFill>
                <a:latin typeface="+mn-lt"/>
                <a:ea typeface="+mn-ea"/>
                <a:cs typeface="+mn-cs"/>
              </a:defRPr>
            </a:lvl4pPr>
            <a:lvl5pPr marL="341313" indent="-166688" algn="l" defTabSz="914400" rtl="0" eaLnBrk="1" latinLnBrk="0" hangingPunct="1">
              <a:lnSpc>
                <a:spcPct val="90000"/>
              </a:lnSpc>
              <a:spcBef>
                <a:spcPts val="500"/>
              </a:spcBef>
              <a:buFont typeface="Century Gothic" panose="020B0604020202020204" pitchFamily="34" charset="0"/>
              <a:buChar char="•"/>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9pPr>
          </a:lstStyle>
          <a:p>
            <a:r>
              <a:rPr lang="en-US" sz="2000">
                <a:latin typeface="Century Gothic"/>
              </a:rPr>
              <a:t>MMP schedule on pace for CONOPS FY25 request</a:t>
            </a:r>
          </a:p>
          <a:p>
            <a:pPr marL="800100" lvl="1" indent="-342900">
              <a:buFont typeface="Arial" panose="020B0604020202020204" pitchFamily="34" charset="0"/>
              <a:buChar char="•"/>
            </a:pPr>
            <a:r>
              <a:rPr lang="en-US" sz="1600">
                <a:latin typeface="Century Gothic"/>
              </a:rPr>
              <a:t>C-130J reduced requirement Oct 2024 (2x MMP / month)</a:t>
            </a:r>
            <a:endParaRPr lang="en-US" sz="2000">
              <a:latin typeface="Century Gothic"/>
            </a:endParaRPr>
          </a:p>
          <a:p>
            <a:endParaRPr lang="en-US" sz="2000">
              <a:latin typeface="Century Gothic"/>
            </a:endParaRPr>
          </a:p>
          <a:p>
            <a:r>
              <a:rPr lang="en-US" sz="2000">
                <a:latin typeface="Century Gothic"/>
              </a:rPr>
              <a:t>Always looking for ways to increase MMP utilization</a:t>
            </a:r>
          </a:p>
          <a:p>
            <a:pPr marL="800100" lvl="1" indent="-342900">
              <a:buFont typeface="Arial" panose="020B0604020202020204" pitchFamily="34" charset="0"/>
              <a:buChar char="•"/>
            </a:pPr>
            <a:r>
              <a:rPr lang="en-US" sz="1600">
                <a:latin typeface="Century Gothic"/>
              </a:rPr>
              <a:t>Analyzed Day of Week / Time of Day</a:t>
            </a:r>
          </a:p>
          <a:p>
            <a:pPr marL="800100" lvl="1" indent="-342900">
              <a:buFont typeface="Arial" panose="020B0604020202020204" pitchFamily="34" charset="0"/>
              <a:buChar char="•"/>
            </a:pPr>
            <a:r>
              <a:rPr lang="en-US" sz="1600"/>
              <a:t>Moved some LX (afternoon events) to MX (mid morning)</a:t>
            </a:r>
          </a:p>
          <a:p>
            <a:pPr marL="800100" lvl="1" indent="-342900">
              <a:buFont typeface="Arial" panose="020B0604020202020204" pitchFamily="34" charset="0"/>
              <a:buChar char="•"/>
            </a:pPr>
            <a:endParaRPr lang="en-US" sz="1600">
              <a:latin typeface="Century Gothic"/>
            </a:endParaRPr>
          </a:p>
          <a:p>
            <a:pPr marL="800100" lvl="1" indent="-342900">
              <a:buFont typeface="Arial" panose="020B0604020202020204" pitchFamily="34" charset="0"/>
              <a:buChar char="•"/>
            </a:pPr>
            <a:endParaRPr lang="en-US" sz="1600">
              <a:latin typeface="Century Gothic"/>
            </a:endParaRPr>
          </a:p>
          <a:p>
            <a:pPr marL="800100" lvl="1" indent="-342900">
              <a:buFont typeface="Arial" panose="020B0604020202020204" pitchFamily="34" charset="0"/>
              <a:buChar char="•"/>
            </a:pPr>
            <a:endParaRPr lang="en-US" sz="1600">
              <a:latin typeface="Century Gothic"/>
            </a:endParaRPr>
          </a:p>
          <a:p>
            <a:pPr marL="800100" lvl="1" indent="-342900">
              <a:buFont typeface="Arial" panose="020B0604020202020204" pitchFamily="34" charset="0"/>
              <a:buChar char="•"/>
            </a:pPr>
            <a:endParaRPr lang="en-US" sz="1600">
              <a:latin typeface="Century Gothic"/>
            </a:endParaRPr>
          </a:p>
          <a:p>
            <a:pPr marL="800100" lvl="1" indent="-342900">
              <a:buFont typeface="Arial" panose="020B0604020202020204" pitchFamily="34" charset="0"/>
              <a:buChar char="•"/>
            </a:pPr>
            <a:endParaRPr lang="en-US" sz="1600">
              <a:latin typeface="Century Gothic"/>
            </a:endParaRPr>
          </a:p>
          <a:p>
            <a:pPr marL="800100" lvl="1" indent="-342900">
              <a:buFont typeface="Arial" panose="020B0604020202020204" pitchFamily="34" charset="0"/>
              <a:buChar char="•"/>
            </a:pPr>
            <a:endParaRPr lang="en-US" sz="1600">
              <a:latin typeface="Century Gothic"/>
            </a:endParaRPr>
          </a:p>
          <a:p>
            <a:pPr marL="800100" lvl="1" indent="-342900">
              <a:buFont typeface="Arial" panose="020B0604020202020204" pitchFamily="34" charset="0"/>
              <a:buChar char="•"/>
            </a:pPr>
            <a:endParaRPr lang="en-US" sz="1600">
              <a:latin typeface="Century Gothic"/>
            </a:endParaRPr>
          </a:p>
          <a:p>
            <a:endParaRPr lang="en-US" sz="1600" b="1">
              <a:latin typeface="Century Gothic"/>
            </a:endParaRPr>
          </a:p>
          <a:p>
            <a:endParaRPr lang="en-US" sz="1600" b="1">
              <a:latin typeface="Century Gothic"/>
            </a:endParaRPr>
          </a:p>
          <a:p>
            <a:endParaRPr lang="en-US" sz="2000">
              <a:latin typeface="Century Gothic"/>
            </a:endParaRPr>
          </a:p>
          <a:p>
            <a:endParaRPr lang="en-US" sz="2000" b="1">
              <a:latin typeface="Century Gothic"/>
            </a:endParaRPr>
          </a:p>
          <a:p>
            <a:pPr lvl="1"/>
            <a:endParaRPr lang="en-US" sz="2000" b="1">
              <a:latin typeface="Century Gothic"/>
            </a:endParaRPr>
          </a:p>
          <a:p>
            <a:endParaRPr lang="en-US" sz="2000">
              <a:latin typeface="Century Gothic"/>
            </a:endParaRPr>
          </a:p>
          <a:p>
            <a:endParaRPr lang="en-US" sz="2000">
              <a:latin typeface="Century Gothic"/>
            </a:endParaRPr>
          </a:p>
          <a:p>
            <a:endParaRPr lang="en-US" sz="2000"/>
          </a:p>
        </p:txBody>
      </p:sp>
      <p:pic>
        <p:nvPicPr>
          <p:cNvPr id="4" name="Picture 3">
            <a:extLst>
              <a:ext uri="{FF2B5EF4-FFF2-40B4-BE49-F238E27FC236}">
                <a16:creationId xmlns:a16="http://schemas.microsoft.com/office/drawing/2014/main" id="{16DB6286-1081-4867-CDA5-DE97AC56ABC2}"/>
              </a:ext>
            </a:extLst>
          </p:cNvPr>
          <p:cNvPicPr>
            <a:picLocks noChangeAspect="1"/>
          </p:cNvPicPr>
          <p:nvPr/>
        </p:nvPicPr>
        <p:blipFill>
          <a:blip r:embed="rId3"/>
          <a:stretch>
            <a:fillRect/>
          </a:stretch>
        </p:blipFill>
        <p:spPr>
          <a:xfrm>
            <a:off x="6587321" y="2975905"/>
            <a:ext cx="4549650" cy="2551032"/>
          </a:xfrm>
          <a:prstGeom prst="rect">
            <a:avLst/>
          </a:prstGeom>
        </p:spPr>
      </p:pic>
      <p:pic>
        <p:nvPicPr>
          <p:cNvPr id="10" name="Picture 9">
            <a:extLst>
              <a:ext uri="{FF2B5EF4-FFF2-40B4-BE49-F238E27FC236}">
                <a16:creationId xmlns:a16="http://schemas.microsoft.com/office/drawing/2014/main" id="{5C88D9A0-FCB9-D1CF-72E3-49DF8F510B9F}"/>
              </a:ext>
            </a:extLst>
          </p:cNvPr>
          <p:cNvPicPr>
            <a:picLocks noChangeAspect="1"/>
          </p:cNvPicPr>
          <p:nvPr/>
        </p:nvPicPr>
        <p:blipFill>
          <a:blip r:embed="rId4"/>
          <a:stretch>
            <a:fillRect/>
          </a:stretch>
        </p:blipFill>
        <p:spPr>
          <a:xfrm>
            <a:off x="6587322" y="411905"/>
            <a:ext cx="4549652" cy="2551033"/>
          </a:xfrm>
          <a:prstGeom prst="rect">
            <a:avLst/>
          </a:prstGeom>
        </p:spPr>
      </p:pic>
      <p:sp>
        <p:nvSpPr>
          <p:cNvPr id="11" name="TextBox 10">
            <a:extLst>
              <a:ext uri="{FF2B5EF4-FFF2-40B4-BE49-F238E27FC236}">
                <a16:creationId xmlns:a16="http://schemas.microsoft.com/office/drawing/2014/main" id="{8360C3BE-86BE-1D4C-135F-686114668E65}"/>
              </a:ext>
            </a:extLst>
          </p:cNvPr>
          <p:cNvSpPr txBox="1"/>
          <p:nvPr/>
        </p:nvSpPr>
        <p:spPr>
          <a:xfrm>
            <a:off x="8045183" y="1219199"/>
            <a:ext cx="962123" cy="369332"/>
          </a:xfrm>
          <a:prstGeom prst="rect">
            <a:avLst/>
          </a:prstGeom>
          <a:noFill/>
        </p:spPr>
        <p:txBody>
          <a:bodyPr wrap="none" rtlCol="0">
            <a:spAutoFit/>
          </a:bodyPr>
          <a:lstStyle/>
          <a:p>
            <a:r>
              <a:rPr lang="en-US" b="1"/>
              <a:t>TODAY</a:t>
            </a:r>
          </a:p>
        </p:txBody>
      </p:sp>
      <p:cxnSp>
        <p:nvCxnSpPr>
          <p:cNvPr id="13" name="Straight Connector 12">
            <a:extLst>
              <a:ext uri="{FF2B5EF4-FFF2-40B4-BE49-F238E27FC236}">
                <a16:creationId xmlns:a16="http://schemas.microsoft.com/office/drawing/2014/main" id="{6BBE4B75-A446-6130-E99D-FB6B4D461A7D}"/>
              </a:ext>
            </a:extLst>
          </p:cNvPr>
          <p:cNvCxnSpPr/>
          <p:nvPr/>
        </p:nvCxnSpPr>
        <p:spPr>
          <a:xfrm>
            <a:off x="8572348" y="1588531"/>
            <a:ext cx="0" cy="3867133"/>
          </a:xfrm>
          <a:prstGeom prst="line">
            <a:avLst/>
          </a:prstGeom>
          <a:ln w="15875" cmpd="sng">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87B6AA77-8AA5-D0FD-0683-F83A2216C745}"/>
              </a:ext>
            </a:extLst>
          </p:cNvPr>
          <p:cNvGrpSpPr/>
          <p:nvPr/>
        </p:nvGrpSpPr>
        <p:grpSpPr>
          <a:xfrm>
            <a:off x="986589" y="3478427"/>
            <a:ext cx="4836695" cy="2877923"/>
            <a:chOff x="505326" y="3304674"/>
            <a:chExt cx="5863390" cy="3051676"/>
          </a:xfrm>
        </p:grpSpPr>
        <p:graphicFrame>
          <p:nvGraphicFramePr>
            <p:cNvPr id="19" name="Chart 18">
              <a:extLst>
                <a:ext uri="{FF2B5EF4-FFF2-40B4-BE49-F238E27FC236}">
                  <a16:creationId xmlns:a16="http://schemas.microsoft.com/office/drawing/2014/main" id="{24F28FF2-6BFD-856F-1C64-790E83FCB878}"/>
                </a:ext>
                <a:ext uri="{147F2762-F138-4A5C-976F-8EAC2B608ADB}">
                  <a16:predDERef xmlns:a16="http://schemas.microsoft.com/office/drawing/2014/main" pred="{0DB635E1-6099-41C7-B191-AD96F0E466AD}"/>
                </a:ext>
              </a:extLst>
            </p:cNvPr>
            <p:cNvGraphicFramePr>
              <a:graphicFrameLocks/>
            </p:cNvGraphicFramePr>
            <p:nvPr>
              <p:extLst>
                <p:ext uri="{D42A27DB-BD31-4B8C-83A1-F6EECF244321}">
                  <p14:modId xmlns:p14="http://schemas.microsoft.com/office/powerpoint/2010/main" val="3804401856"/>
                </p:ext>
              </p:extLst>
            </p:nvPr>
          </p:nvGraphicFramePr>
          <p:xfrm>
            <a:off x="505326" y="3304674"/>
            <a:ext cx="5863390" cy="3051676"/>
          </p:xfrm>
          <a:graphic>
            <a:graphicData uri="http://schemas.openxmlformats.org/drawingml/2006/chart">
              <c:chart xmlns:c="http://schemas.openxmlformats.org/drawingml/2006/chart" xmlns:r="http://schemas.openxmlformats.org/officeDocument/2006/relationships" r:id="rId5"/>
            </a:graphicData>
          </a:graphic>
        </p:graphicFrame>
        <p:cxnSp>
          <p:nvCxnSpPr>
            <p:cNvPr id="20" name="Straight Connector 19">
              <a:extLst>
                <a:ext uri="{FF2B5EF4-FFF2-40B4-BE49-F238E27FC236}">
                  <a16:creationId xmlns:a16="http://schemas.microsoft.com/office/drawing/2014/main" id="{725C8C0A-CD6B-8768-0AC7-0C24BDDA8904}"/>
                </a:ext>
              </a:extLst>
            </p:cNvPr>
            <p:cNvCxnSpPr>
              <a:cxnSpLocks/>
            </p:cNvCxnSpPr>
            <p:nvPr/>
          </p:nvCxnSpPr>
          <p:spPr>
            <a:xfrm>
              <a:off x="5534626" y="3542440"/>
              <a:ext cx="0" cy="1934422"/>
            </a:xfrm>
            <a:prstGeom prst="line">
              <a:avLst/>
            </a:prstGeom>
            <a:ln w="28575" cmpd="sng">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366041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EDEB9C-B44F-CE1F-177E-403251425A64}"/>
              </a:ext>
            </a:extLst>
          </p:cNvPr>
          <p:cNvSpPr>
            <a:spLocks noGrp="1"/>
          </p:cNvSpPr>
          <p:nvPr>
            <p:ph type="sldNum" sz="quarter" idx="4"/>
          </p:nvPr>
        </p:nvSpPr>
        <p:spPr/>
        <p:txBody>
          <a:bodyPr/>
          <a:lstStyle/>
          <a:p>
            <a:pPr>
              <a:defRPr/>
            </a:pPr>
            <a:fld id="{DD6CD327-7318-4751-BA24-A1FB7777200C}" type="slidenum">
              <a:rPr lang="en-US" smtClean="0"/>
              <a:pPr>
                <a:defRPr/>
              </a:pPr>
              <a:t>17</a:t>
            </a:fld>
            <a:endParaRPr lang="en-US"/>
          </a:p>
        </p:txBody>
      </p:sp>
      <p:sp>
        <p:nvSpPr>
          <p:cNvPr id="3" name="Title 2">
            <a:extLst>
              <a:ext uri="{FF2B5EF4-FFF2-40B4-BE49-F238E27FC236}">
                <a16:creationId xmlns:a16="http://schemas.microsoft.com/office/drawing/2014/main" id="{B2C43D57-8CAA-4FE0-0903-1A5FF8DF1701}"/>
              </a:ext>
            </a:extLst>
          </p:cNvPr>
          <p:cNvSpPr>
            <a:spLocks noGrp="1"/>
          </p:cNvSpPr>
          <p:nvPr>
            <p:ph type="title"/>
          </p:nvPr>
        </p:nvSpPr>
        <p:spPr/>
        <p:txBody>
          <a:bodyPr/>
          <a:lstStyle/>
          <a:p>
            <a:r>
              <a:rPr lang="en-US" sz="3600"/>
              <a:t>MAF Mission Profile (MMP)</a:t>
            </a:r>
          </a:p>
        </p:txBody>
      </p:sp>
      <p:sp>
        <p:nvSpPr>
          <p:cNvPr id="4" name="Text Placeholder 3">
            <a:extLst>
              <a:ext uri="{FF2B5EF4-FFF2-40B4-BE49-F238E27FC236}">
                <a16:creationId xmlns:a16="http://schemas.microsoft.com/office/drawing/2014/main" id="{24EFA33A-BC77-5E2C-31F9-6D6199B2717D}"/>
              </a:ext>
            </a:extLst>
          </p:cNvPr>
          <p:cNvSpPr>
            <a:spLocks noGrp="1"/>
          </p:cNvSpPr>
          <p:nvPr>
            <p:ph type="body" sz="quarter" idx="10"/>
          </p:nvPr>
        </p:nvSpPr>
        <p:spPr>
          <a:xfrm>
            <a:off x="328863" y="1336040"/>
            <a:ext cx="11024937" cy="4928402"/>
          </a:xfrm>
        </p:spPr>
        <p:txBody>
          <a:bodyPr>
            <a:normAutofit fontScale="92500" lnSpcReduction="20000"/>
          </a:bodyPr>
          <a:lstStyle/>
          <a:p>
            <a:pPr>
              <a:lnSpc>
                <a:spcPct val="110000"/>
              </a:lnSpc>
            </a:pPr>
            <a:r>
              <a:rPr lang="en-US" sz="2200" b="1">
                <a:latin typeface="Century Gothic"/>
              </a:rPr>
              <a:t>Three Main Desired Learning Objectives (DLOs):</a:t>
            </a:r>
          </a:p>
          <a:p>
            <a:pPr lvl="4">
              <a:lnSpc>
                <a:spcPct val="110000"/>
              </a:lnSpc>
              <a:buFont typeface="Arial" panose="020B0604020202020204" pitchFamily="34" charset="0"/>
              <a:buChar char="•"/>
            </a:pPr>
            <a:r>
              <a:rPr lang="en-US" sz="1800">
                <a:latin typeface="Century Gothic"/>
              </a:rPr>
              <a:t>Blue Force Integration</a:t>
            </a:r>
          </a:p>
          <a:p>
            <a:pPr lvl="4">
              <a:lnSpc>
                <a:spcPct val="110000"/>
              </a:lnSpc>
              <a:buFont typeface="Arial" panose="020B0604020202020204" pitchFamily="34" charset="0"/>
              <a:buChar char="•"/>
            </a:pPr>
            <a:r>
              <a:rPr lang="en-US" sz="1800">
                <a:latin typeface="Century Gothic"/>
              </a:rPr>
              <a:t>Use and understanding of Combat Communications and Brevity Terms</a:t>
            </a:r>
          </a:p>
          <a:p>
            <a:pPr lvl="4">
              <a:lnSpc>
                <a:spcPct val="110000"/>
              </a:lnSpc>
              <a:buFont typeface="Arial" panose="020B0604020202020204" pitchFamily="34" charset="0"/>
              <a:buChar char="•"/>
            </a:pPr>
            <a:r>
              <a:rPr lang="en-US" sz="1800">
                <a:latin typeface="Century Gothic"/>
              </a:rPr>
              <a:t>Operate their aircraft in a robust, near-peer, evolving threat environment</a:t>
            </a:r>
          </a:p>
          <a:p>
            <a:pPr marL="858838" lvl="5" indent="223838">
              <a:lnSpc>
                <a:spcPct val="110000"/>
              </a:lnSpc>
              <a:buFont typeface="Arial" panose="020B0604020202020204" pitchFamily="34" charset="0"/>
              <a:buChar char="•"/>
            </a:pPr>
            <a:r>
              <a:rPr lang="en-US" sz="1400">
                <a:solidFill>
                  <a:schemeClr val="accent1"/>
                </a:solidFill>
                <a:latin typeface="Century Gothic"/>
              </a:rPr>
              <a:t>Adversary:  Peer equipped, but not Night-1 of the war.</a:t>
            </a:r>
          </a:p>
          <a:p>
            <a:pPr marL="858838" lvl="5" indent="223838">
              <a:lnSpc>
                <a:spcPct val="110000"/>
              </a:lnSpc>
              <a:buFont typeface="Arial" panose="020B0604020202020204" pitchFamily="34" charset="0"/>
              <a:buChar char="•"/>
            </a:pPr>
            <a:r>
              <a:rPr lang="en-US" sz="1400">
                <a:solidFill>
                  <a:schemeClr val="accent1"/>
                </a:solidFill>
                <a:latin typeface="Century Gothic"/>
              </a:rPr>
              <a:t>Strike, Counter-Air, Escort &amp; SEAD communications</a:t>
            </a:r>
          </a:p>
          <a:p>
            <a:pPr marL="858838" lvl="5" indent="223838">
              <a:lnSpc>
                <a:spcPct val="110000"/>
              </a:lnSpc>
              <a:buFont typeface="Arial" panose="020B0604020202020204" pitchFamily="34" charset="0"/>
              <a:buChar char="•"/>
            </a:pPr>
            <a:r>
              <a:rPr lang="en-US" sz="1400">
                <a:solidFill>
                  <a:schemeClr val="accent1"/>
                </a:solidFill>
                <a:latin typeface="Century Gothic"/>
              </a:rPr>
              <a:t>Tactical C2 procedures &amp; communications</a:t>
            </a:r>
          </a:p>
          <a:p>
            <a:pPr marL="858838" lvl="5" indent="223838">
              <a:lnSpc>
                <a:spcPct val="110000"/>
              </a:lnSpc>
              <a:buFont typeface="Arial" panose="020B0604020202020204" pitchFamily="34" charset="0"/>
              <a:buChar char="•"/>
            </a:pPr>
            <a:r>
              <a:rPr lang="en-US" sz="1400">
                <a:solidFill>
                  <a:schemeClr val="accent1"/>
                </a:solidFill>
                <a:latin typeface="Century Gothic"/>
              </a:rPr>
              <a:t>Pre-briefed &amp; pop-up threat reactions</a:t>
            </a:r>
          </a:p>
          <a:p>
            <a:pPr marL="858838" lvl="5" indent="223838">
              <a:lnSpc>
                <a:spcPct val="110000"/>
              </a:lnSpc>
              <a:buFont typeface="Arial" panose="020B0604020202020204" pitchFamily="34" charset="0"/>
              <a:buChar char="•"/>
            </a:pPr>
            <a:r>
              <a:rPr lang="en-US" sz="1400">
                <a:solidFill>
                  <a:schemeClr val="accent1"/>
                </a:solidFill>
                <a:latin typeface="Century Gothic"/>
              </a:rPr>
              <a:t>Mobile air defense, Air Defense Artillery, IR &amp; RADAR guided threat engagements</a:t>
            </a:r>
          </a:p>
          <a:p>
            <a:pPr marL="858838" lvl="5" indent="223838">
              <a:lnSpc>
                <a:spcPct val="110000"/>
              </a:lnSpc>
              <a:buFont typeface="Arial" panose="020B0604020202020204" pitchFamily="34" charset="0"/>
              <a:buChar char="•"/>
            </a:pPr>
            <a:r>
              <a:rPr lang="en-US" sz="1400">
                <a:solidFill>
                  <a:schemeClr val="accent1"/>
                </a:solidFill>
                <a:latin typeface="Century Gothic"/>
              </a:rPr>
              <a:t>Rotary-wing &amp; Fixed-wing threat engagements</a:t>
            </a:r>
          </a:p>
          <a:p>
            <a:pPr marL="858838" lvl="5" indent="223838">
              <a:lnSpc>
                <a:spcPct val="110000"/>
              </a:lnSpc>
              <a:buFont typeface="Arial" panose="020B0604020202020204" pitchFamily="34" charset="0"/>
              <a:buChar char="•"/>
            </a:pPr>
            <a:r>
              <a:rPr lang="en-US" sz="1400">
                <a:solidFill>
                  <a:schemeClr val="accent1"/>
                </a:solidFill>
                <a:latin typeface="Century Gothic"/>
              </a:rPr>
              <a:t>Communication jamming</a:t>
            </a:r>
          </a:p>
          <a:p>
            <a:pPr marL="858838" lvl="5" indent="223838">
              <a:lnSpc>
                <a:spcPct val="110000"/>
              </a:lnSpc>
              <a:buFont typeface="Arial" panose="020B0604020202020204" pitchFamily="34" charset="0"/>
              <a:buChar char="•"/>
            </a:pPr>
            <a:r>
              <a:rPr lang="en-US" sz="1400">
                <a:solidFill>
                  <a:schemeClr val="accent1"/>
                </a:solidFill>
                <a:latin typeface="Century Gothic"/>
              </a:rPr>
              <a:t>On-Call Airdrop</a:t>
            </a:r>
          </a:p>
          <a:p>
            <a:pPr marL="858838" lvl="5" indent="223838">
              <a:lnSpc>
                <a:spcPct val="110000"/>
              </a:lnSpc>
              <a:buFont typeface="Arial" panose="020B0604020202020204" pitchFamily="34" charset="0"/>
              <a:buChar char="•"/>
            </a:pPr>
            <a:r>
              <a:rPr lang="en-US" sz="1400">
                <a:solidFill>
                  <a:schemeClr val="accent1"/>
                </a:solidFill>
                <a:latin typeface="Century Gothic"/>
              </a:rPr>
              <a:t>Semi-prepared Runway &amp; Tactical Landing Zone ops</a:t>
            </a:r>
          </a:p>
          <a:p>
            <a:r>
              <a:rPr lang="en-US" sz="2200" b="1">
                <a:latin typeface="Century Gothic"/>
              </a:rPr>
              <a:t>What is AMC’s view on crew being prepared / acceptable to participate?</a:t>
            </a:r>
          </a:p>
          <a:p>
            <a:pPr lvl="4">
              <a:lnSpc>
                <a:spcPct val="110000"/>
              </a:lnSpc>
              <a:buFont typeface="Arial" panose="020B0604020202020204" pitchFamily="34" charset="0"/>
              <a:buChar char="•"/>
            </a:pPr>
            <a:r>
              <a:rPr lang="en-US" sz="1800"/>
              <a:t>Should Sim instructors let the crews log IMS-3 qualifications?  </a:t>
            </a:r>
          </a:p>
          <a:p>
            <a:pPr marL="858838" lvl="5" indent="223838">
              <a:lnSpc>
                <a:spcPct val="110000"/>
              </a:lnSpc>
              <a:buFont typeface="Arial" panose="020B0604020202020204" pitchFamily="34" charset="0"/>
              <a:buChar char="•"/>
            </a:pPr>
            <a:r>
              <a:rPr lang="en-US" sz="1400">
                <a:solidFill>
                  <a:schemeClr val="accent1"/>
                </a:solidFill>
                <a:latin typeface="Century Gothic"/>
              </a:rPr>
              <a:t>Lack of Pre-mission Study (Academic viewing / Route Study / Mission Task Order understanding)</a:t>
            </a:r>
          </a:p>
          <a:p>
            <a:pPr marL="858838" lvl="5" indent="223838">
              <a:lnSpc>
                <a:spcPct val="110000"/>
              </a:lnSpc>
              <a:buFont typeface="Arial" panose="020B0604020202020204" pitchFamily="34" charset="0"/>
              <a:buChar char="•"/>
            </a:pPr>
            <a:r>
              <a:rPr lang="en-US" sz="1400">
                <a:solidFill>
                  <a:schemeClr val="accent1"/>
                </a:solidFill>
              </a:rPr>
              <a:t>Constant improvement &amp; competency vs show and go exposure</a:t>
            </a:r>
          </a:p>
          <a:p>
            <a:pPr marL="858838" lvl="5" indent="223838">
              <a:lnSpc>
                <a:spcPct val="110000"/>
              </a:lnSpc>
              <a:buFont typeface="Arial" panose="020B0604020202020204" pitchFamily="34" charset="0"/>
              <a:buChar char="•"/>
            </a:pPr>
            <a:r>
              <a:rPr lang="en-US" sz="1400">
                <a:solidFill>
                  <a:schemeClr val="accent1"/>
                </a:solidFill>
                <a:latin typeface="Century Gothic"/>
              </a:rPr>
              <a:t>Commanders expect a level of proficiency from their crews when that bean is counted</a:t>
            </a:r>
          </a:p>
          <a:p>
            <a:endParaRPr lang="en-US" sz="1000"/>
          </a:p>
        </p:txBody>
      </p:sp>
    </p:spTree>
    <p:extLst>
      <p:ext uri="{BB962C8B-B14F-4D97-AF65-F5344CB8AC3E}">
        <p14:creationId xmlns:p14="http://schemas.microsoft.com/office/powerpoint/2010/main" val="26584543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EDEB9C-B44F-CE1F-177E-403251425A64}"/>
              </a:ext>
            </a:extLst>
          </p:cNvPr>
          <p:cNvSpPr>
            <a:spLocks noGrp="1"/>
          </p:cNvSpPr>
          <p:nvPr>
            <p:ph type="sldNum" sz="quarter" idx="4"/>
          </p:nvPr>
        </p:nvSpPr>
        <p:spPr/>
        <p:txBody>
          <a:bodyPr/>
          <a:lstStyle/>
          <a:p>
            <a:pPr>
              <a:defRPr/>
            </a:pPr>
            <a:fld id="{DD6CD327-7318-4751-BA24-A1FB7777200C}" type="slidenum">
              <a:rPr lang="en-US" smtClean="0"/>
              <a:pPr>
                <a:defRPr/>
              </a:pPr>
              <a:t>18</a:t>
            </a:fld>
            <a:endParaRPr lang="en-US"/>
          </a:p>
        </p:txBody>
      </p:sp>
      <p:sp>
        <p:nvSpPr>
          <p:cNvPr id="3" name="Title 2">
            <a:extLst>
              <a:ext uri="{FF2B5EF4-FFF2-40B4-BE49-F238E27FC236}">
                <a16:creationId xmlns:a16="http://schemas.microsoft.com/office/drawing/2014/main" id="{B2C43D57-8CAA-4FE0-0903-1A5FF8DF1701}"/>
              </a:ext>
            </a:extLst>
          </p:cNvPr>
          <p:cNvSpPr>
            <a:spLocks noGrp="1"/>
          </p:cNvSpPr>
          <p:nvPr>
            <p:ph type="title"/>
          </p:nvPr>
        </p:nvSpPr>
        <p:spPr>
          <a:xfrm>
            <a:off x="348342" y="337426"/>
            <a:ext cx="10515600" cy="881773"/>
          </a:xfrm>
        </p:spPr>
        <p:txBody>
          <a:bodyPr/>
          <a:lstStyle/>
          <a:p>
            <a:r>
              <a:rPr lang="en-US" sz="3600"/>
              <a:t>MAF Mission Profile (MMP)</a:t>
            </a:r>
          </a:p>
        </p:txBody>
      </p:sp>
      <p:sp>
        <p:nvSpPr>
          <p:cNvPr id="4" name="Content Placeholder 2">
            <a:extLst>
              <a:ext uri="{FF2B5EF4-FFF2-40B4-BE49-F238E27FC236}">
                <a16:creationId xmlns:a16="http://schemas.microsoft.com/office/drawing/2014/main" id="{73C4874D-3C6A-6284-61DD-0663655EBB58}"/>
              </a:ext>
            </a:extLst>
          </p:cNvPr>
          <p:cNvSpPr txBox="1">
            <a:spLocks/>
          </p:cNvSpPr>
          <p:nvPr/>
        </p:nvSpPr>
        <p:spPr>
          <a:xfrm>
            <a:off x="415578" y="1525148"/>
            <a:ext cx="10515600" cy="4351338"/>
          </a:xfrm>
          <a:prstGeom prst="rect">
            <a:avLst/>
          </a:prstGeom>
        </p:spPr>
        <p:txBody>
          <a:bodyPr>
            <a:normAutofit/>
          </a:bodyPr>
          <a:lstStyle>
            <a:lvl1pPr marL="0" indent="0" algn="l" defTabSz="914400" rtl="0" eaLnBrk="1" latinLnBrk="0" hangingPunct="1">
              <a:lnSpc>
                <a:spcPct val="90000"/>
              </a:lnSpc>
              <a:spcBef>
                <a:spcPts val="1000"/>
              </a:spcBef>
              <a:buFont typeface="Century Gothic" panose="020B0604020202020204" pitchFamily="34" charset="0"/>
              <a:buNone/>
              <a:defRPr sz="1800" kern="1200">
                <a:solidFill>
                  <a:schemeClr val="accent1"/>
                </a:solidFill>
                <a:latin typeface="+mn-lt"/>
                <a:ea typeface="+mn-ea"/>
                <a:cs typeface="+mn-cs"/>
              </a:defRPr>
            </a:lvl1pPr>
            <a:lvl2pPr marL="457200" indent="-457200" algn="l" defTabSz="914400" rtl="0" eaLnBrk="1" latinLnBrk="0" hangingPunct="1">
              <a:lnSpc>
                <a:spcPct val="90000"/>
              </a:lnSpc>
              <a:spcBef>
                <a:spcPts val="500"/>
              </a:spcBef>
              <a:buFont typeface="Century Gothic" panose="020B0604020202020204" pitchFamily="34" charset="0"/>
              <a:buNone/>
              <a:defRPr sz="1200" kern="1200">
                <a:solidFill>
                  <a:schemeClr val="accent1"/>
                </a:solidFill>
                <a:latin typeface="+mn-lt"/>
                <a:ea typeface="+mn-ea"/>
                <a:cs typeface="+mn-cs"/>
              </a:defRPr>
            </a:lvl2pPr>
            <a:lvl3pPr marL="0" indent="0" algn="l" defTabSz="914400" rtl="0" eaLnBrk="1" latinLnBrk="0" hangingPunct="1">
              <a:lnSpc>
                <a:spcPct val="90000"/>
              </a:lnSpc>
              <a:spcBef>
                <a:spcPts val="500"/>
              </a:spcBef>
              <a:buFont typeface="Century Gothic" panose="020B0604020202020204" pitchFamily="34" charset="0"/>
              <a:buNone/>
              <a:defRPr sz="1100" kern="1200">
                <a:solidFill>
                  <a:schemeClr val="accent1"/>
                </a:solidFill>
                <a:latin typeface="+mn-lt"/>
                <a:ea typeface="+mn-ea"/>
                <a:cs typeface="+mn-cs"/>
              </a:defRPr>
            </a:lvl3pPr>
            <a:lvl4pPr marL="174625" indent="-174625" algn="l" defTabSz="914400" rtl="0" eaLnBrk="1" latinLnBrk="0" hangingPunct="1">
              <a:lnSpc>
                <a:spcPct val="90000"/>
              </a:lnSpc>
              <a:spcBef>
                <a:spcPts val="500"/>
              </a:spcBef>
              <a:buFont typeface="Century Gothic" panose="020B0604020202020204" pitchFamily="34" charset="0"/>
              <a:buChar char="•"/>
              <a:defRPr sz="1200" kern="1200">
                <a:solidFill>
                  <a:schemeClr val="accent1"/>
                </a:solidFill>
                <a:latin typeface="+mn-lt"/>
                <a:ea typeface="+mn-ea"/>
                <a:cs typeface="+mn-cs"/>
              </a:defRPr>
            </a:lvl4pPr>
            <a:lvl5pPr marL="341313" indent="-166688" algn="l" defTabSz="914400" rtl="0" eaLnBrk="1" latinLnBrk="0" hangingPunct="1">
              <a:lnSpc>
                <a:spcPct val="90000"/>
              </a:lnSpc>
              <a:spcBef>
                <a:spcPts val="500"/>
              </a:spcBef>
              <a:buFont typeface="Century Gothic" panose="020B0604020202020204" pitchFamily="34" charset="0"/>
              <a:buChar char="•"/>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9pPr>
          </a:lstStyle>
          <a:p>
            <a:r>
              <a:rPr lang="en-US" sz="2000" b="1">
                <a:latin typeface="Century Gothic"/>
              </a:rPr>
              <a:t>Current Scenario (Korea AOR)</a:t>
            </a:r>
          </a:p>
          <a:p>
            <a:pPr lvl="4">
              <a:buFont typeface="Arial" panose="020B0604020202020204" pitchFamily="34" charset="0"/>
              <a:buChar char="•"/>
            </a:pPr>
            <a:r>
              <a:rPr lang="en-US" sz="1700">
                <a:latin typeface="Century Gothic"/>
              </a:rPr>
              <a:t> No Changes</a:t>
            </a:r>
          </a:p>
          <a:p>
            <a:endParaRPr lang="en-US">
              <a:latin typeface="Century Gothic"/>
            </a:endParaRPr>
          </a:p>
          <a:p>
            <a:r>
              <a:rPr lang="en-US" sz="2000" b="1">
                <a:latin typeface="Century Gothic"/>
              </a:rPr>
              <a:t>Next Scenario (Philippines AOR) </a:t>
            </a:r>
          </a:p>
          <a:p>
            <a:pPr lvl="4">
              <a:buFont typeface="Arial" panose="020B0604020202020204" pitchFamily="34" charset="0"/>
              <a:buChar char="•"/>
            </a:pPr>
            <a:r>
              <a:rPr lang="en-US" sz="1700">
                <a:latin typeface="Century Gothic"/>
              </a:rPr>
              <a:t>Ready for deployment (C-17 Vis database delay)</a:t>
            </a:r>
          </a:p>
          <a:p>
            <a:pPr lvl="4">
              <a:buFont typeface="Arial" panose="020B0604020202020204" pitchFamily="34" charset="0"/>
              <a:buChar char="•"/>
            </a:pPr>
            <a:r>
              <a:rPr lang="en-US" sz="1700">
                <a:latin typeface="Century Gothic"/>
              </a:rPr>
              <a:t>WEPTAC WG input</a:t>
            </a:r>
          </a:p>
          <a:p>
            <a:pPr lvl="4">
              <a:buFont typeface="Arial" panose="020B0604020202020204" pitchFamily="34" charset="0"/>
              <a:buChar char="•"/>
            </a:pPr>
            <a:r>
              <a:rPr lang="en-US" sz="1700">
                <a:latin typeface="Century Gothic"/>
              </a:rPr>
              <a:t>All MDSs in the same AOR</a:t>
            </a:r>
          </a:p>
          <a:p>
            <a:endParaRPr lang="en-US"/>
          </a:p>
        </p:txBody>
      </p:sp>
      <p:pic>
        <p:nvPicPr>
          <p:cNvPr id="6" name="Picture 5">
            <a:extLst>
              <a:ext uri="{FF2B5EF4-FFF2-40B4-BE49-F238E27FC236}">
                <a16:creationId xmlns:a16="http://schemas.microsoft.com/office/drawing/2014/main" id="{72207169-DBBB-FFA3-DA2F-E3D4C32F963A}"/>
              </a:ext>
            </a:extLst>
          </p:cNvPr>
          <p:cNvPicPr>
            <a:picLocks noChangeAspect="1"/>
          </p:cNvPicPr>
          <p:nvPr/>
        </p:nvPicPr>
        <p:blipFill>
          <a:blip r:embed="rId2"/>
          <a:stretch>
            <a:fillRect/>
          </a:stretch>
        </p:blipFill>
        <p:spPr>
          <a:xfrm>
            <a:off x="5127032" y="795678"/>
            <a:ext cx="6553768" cy="5560034"/>
          </a:xfrm>
          <a:prstGeom prst="rect">
            <a:avLst/>
          </a:prstGeom>
        </p:spPr>
      </p:pic>
    </p:spTree>
    <p:extLst>
      <p:ext uri="{BB962C8B-B14F-4D97-AF65-F5344CB8AC3E}">
        <p14:creationId xmlns:p14="http://schemas.microsoft.com/office/powerpoint/2010/main" val="19287191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8CC7E69-48D2-3A8D-542A-8369163D7AAB}"/>
              </a:ext>
            </a:extLst>
          </p:cNvPr>
          <p:cNvSpPr>
            <a:spLocks noGrp="1"/>
          </p:cNvSpPr>
          <p:nvPr>
            <p:ph type="sldNum" sz="quarter" idx="4"/>
          </p:nvPr>
        </p:nvSpPr>
        <p:spPr/>
        <p:txBody>
          <a:bodyPr/>
          <a:lstStyle/>
          <a:p>
            <a:pPr>
              <a:defRPr/>
            </a:pPr>
            <a:fld id="{DD6CD327-7318-4751-BA24-A1FB7777200C}" type="slidenum">
              <a:rPr lang="en-US" smtClean="0"/>
              <a:pPr>
                <a:defRPr/>
              </a:pPr>
              <a:t>19</a:t>
            </a:fld>
            <a:endParaRPr lang="en-US"/>
          </a:p>
        </p:txBody>
      </p:sp>
      <p:sp>
        <p:nvSpPr>
          <p:cNvPr id="3" name="Title 2">
            <a:extLst>
              <a:ext uri="{FF2B5EF4-FFF2-40B4-BE49-F238E27FC236}">
                <a16:creationId xmlns:a16="http://schemas.microsoft.com/office/drawing/2014/main" id="{9E966732-15C3-45EB-1B93-5BD0CEC71216}"/>
              </a:ext>
            </a:extLst>
          </p:cNvPr>
          <p:cNvSpPr>
            <a:spLocks noGrp="1"/>
          </p:cNvSpPr>
          <p:nvPr>
            <p:ph type="title"/>
          </p:nvPr>
        </p:nvSpPr>
        <p:spPr>
          <a:xfrm>
            <a:off x="827567" y="213483"/>
            <a:ext cx="10515600" cy="689261"/>
          </a:xfrm>
        </p:spPr>
        <p:txBody>
          <a:bodyPr/>
          <a:lstStyle/>
          <a:p>
            <a:r>
              <a:rPr lang="en-US" sz="3200"/>
              <a:t>FVEY Coalition Training Support</a:t>
            </a:r>
          </a:p>
        </p:txBody>
      </p:sp>
      <p:sp>
        <p:nvSpPr>
          <p:cNvPr id="13" name="Slide Number Placeholder 3">
            <a:extLst>
              <a:ext uri="{FF2B5EF4-FFF2-40B4-BE49-F238E27FC236}">
                <a16:creationId xmlns:a16="http://schemas.microsoft.com/office/drawing/2014/main" id="{88FE2549-F49B-C6D8-CD74-2912BF8CDB92}"/>
              </a:ext>
            </a:extLst>
          </p:cNvPr>
          <p:cNvSpPr txBox="1">
            <a:spLocks/>
          </p:cNvSpPr>
          <p:nvPr/>
        </p:nvSpPr>
        <p:spPr>
          <a:xfrm>
            <a:off x="8610600" y="6356350"/>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PT"/>
          </a:p>
        </p:txBody>
      </p:sp>
      <p:sp>
        <p:nvSpPr>
          <p:cNvPr id="14" name="Line 4">
            <a:extLst>
              <a:ext uri="{FF2B5EF4-FFF2-40B4-BE49-F238E27FC236}">
                <a16:creationId xmlns:a16="http://schemas.microsoft.com/office/drawing/2014/main" id="{C44390D7-CFF2-8B65-4C57-6566950A63BB}"/>
              </a:ext>
            </a:extLst>
          </p:cNvPr>
          <p:cNvSpPr>
            <a:spLocks noChangeShapeType="1"/>
          </p:cNvSpPr>
          <p:nvPr/>
        </p:nvSpPr>
        <p:spPr bwMode="auto">
          <a:xfrm flipV="1">
            <a:off x="533400" y="3524248"/>
            <a:ext cx="11102605" cy="1"/>
          </a:xfrm>
          <a:prstGeom prst="line">
            <a:avLst/>
          </a:prstGeom>
          <a:noFill/>
          <a:ln w="57150">
            <a:solidFill>
              <a:schemeClr val="accent1"/>
            </a:solidFill>
            <a:round/>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600" b="0" i="0" u="none" strike="noStrike" kern="1200" cap="none" spc="0" normalizeH="0" baseline="0" noProof="0">
              <a:ln>
                <a:noFill/>
              </a:ln>
              <a:solidFill>
                <a:srgbClr val="000000"/>
              </a:solidFill>
              <a:effectLst/>
              <a:uLnTx/>
              <a:uFillTx/>
              <a:latin typeface="Century Gothic" panose="020B0502020202020204" pitchFamily="34" charset="0"/>
              <a:ea typeface="+mn-ea"/>
              <a:cs typeface="Arial" charset="0"/>
            </a:endParaRPr>
          </a:p>
        </p:txBody>
      </p:sp>
      <p:sp>
        <p:nvSpPr>
          <p:cNvPr id="15" name="Line 4">
            <a:extLst>
              <a:ext uri="{FF2B5EF4-FFF2-40B4-BE49-F238E27FC236}">
                <a16:creationId xmlns:a16="http://schemas.microsoft.com/office/drawing/2014/main" id="{7ED68421-462E-62D7-F4C2-355D81944171}"/>
              </a:ext>
            </a:extLst>
          </p:cNvPr>
          <p:cNvSpPr>
            <a:spLocks noChangeShapeType="1"/>
          </p:cNvSpPr>
          <p:nvPr/>
        </p:nvSpPr>
        <p:spPr bwMode="auto">
          <a:xfrm flipH="1" flipV="1">
            <a:off x="6119787" y="1160084"/>
            <a:ext cx="0" cy="5183565"/>
          </a:xfrm>
          <a:prstGeom prst="line">
            <a:avLst/>
          </a:prstGeom>
          <a:noFill/>
          <a:ln w="57150">
            <a:solidFill>
              <a:schemeClr val="accent1"/>
            </a:solidFill>
            <a:round/>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600" b="0" i="0" u="none" strike="noStrike" kern="1200" cap="none" spc="0" normalizeH="0" baseline="0" noProof="0">
              <a:ln>
                <a:noFill/>
              </a:ln>
              <a:solidFill>
                <a:srgbClr val="000000"/>
              </a:solidFill>
              <a:effectLst/>
              <a:uLnTx/>
              <a:uFillTx/>
              <a:latin typeface="Century Gothic" panose="020B0502020202020204" pitchFamily="34" charset="0"/>
              <a:ea typeface="+mn-ea"/>
              <a:cs typeface="Arial" charset="0"/>
            </a:endParaRPr>
          </a:p>
        </p:txBody>
      </p:sp>
      <p:sp>
        <p:nvSpPr>
          <p:cNvPr id="16" name="Content Placeholder 5">
            <a:extLst>
              <a:ext uri="{FF2B5EF4-FFF2-40B4-BE49-F238E27FC236}">
                <a16:creationId xmlns:a16="http://schemas.microsoft.com/office/drawing/2014/main" id="{B01B1C9A-EA4A-35EB-C99B-AB28AD1D8F67}"/>
              </a:ext>
            </a:extLst>
          </p:cNvPr>
          <p:cNvSpPr txBox="1">
            <a:spLocks/>
          </p:cNvSpPr>
          <p:nvPr/>
        </p:nvSpPr>
        <p:spPr>
          <a:xfrm>
            <a:off x="461958" y="840323"/>
            <a:ext cx="5610255" cy="2598023"/>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Century Gothic" panose="020B0604020202020204" pitchFamily="34" charset="0"/>
              <a:buNone/>
              <a:defRPr sz="1800" kern="1200">
                <a:solidFill>
                  <a:schemeClr val="accent1"/>
                </a:solidFill>
                <a:latin typeface="+mn-lt"/>
                <a:ea typeface="+mn-ea"/>
                <a:cs typeface="+mn-cs"/>
              </a:defRPr>
            </a:lvl1pPr>
            <a:lvl2pPr marL="457200" indent="-457200" algn="l" defTabSz="914400" rtl="0" eaLnBrk="1" latinLnBrk="0" hangingPunct="1">
              <a:lnSpc>
                <a:spcPct val="90000"/>
              </a:lnSpc>
              <a:spcBef>
                <a:spcPts val="500"/>
              </a:spcBef>
              <a:buFont typeface="Century Gothic" panose="020B0604020202020204" pitchFamily="34" charset="0"/>
              <a:buNone/>
              <a:defRPr sz="1200" kern="1200">
                <a:solidFill>
                  <a:schemeClr val="accent1"/>
                </a:solidFill>
                <a:latin typeface="+mn-lt"/>
                <a:ea typeface="+mn-ea"/>
                <a:cs typeface="+mn-cs"/>
              </a:defRPr>
            </a:lvl2pPr>
            <a:lvl3pPr marL="0" indent="0" algn="l" defTabSz="914400" rtl="0" eaLnBrk="1" latinLnBrk="0" hangingPunct="1">
              <a:lnSpc>
                <a:spcPct val="90000"/>
              </a:lnSpc>
              <a:spcBef>
                <a:spcPts val="500"/>
              </a:spcBef>
              <a:buFont typeface="Century Gothic" panose="020B0604020202020204" pitchFamily="34" charset="0"/>
              <a:buNone/>
              <a:defRPr sz="1100" kern="1200">
                <a:solidFill>
                  <a:schemeClr val="accent1"/>
                </a:solidFill>
                <a:latin typeface="+mn-lt"/>
                <a:ea typeface="+mn-ea"/>
                <a:cs typeface="+mn-cs"/>
              </a:defRPr>
            </a:lvl3pPr>
            <a:lvl4pPr marL="174625" indent="-174625" algn="l" defTabSz="914400" rtl="0" eaLnBrk="1" latinLnBrk="0" hangingPunct="1">
              <a:lnSpc>
                <a:spcPct val="90000"/>
              </a:lnSpc>
              <a:spcBef>
                <a:spcPts val="500"/>
              </a:spcBef>
              <a:buFont typeface="Century Gothic" panose="020B0604020202020204" pitchFamily="34" charset="0"/>
              <a:buChar char="•"/>
              <a:defRPr sz="1200" kern="1200">
                <a:solidFill>
                  <a:schemeClr val="accent1"/>
                </a:solidFill>
                <a:latin typeface="+mn-lt"/>
                <a:ea typeface="+mn-ea"/>
                <a:cs typeface="+mn-cs"/>
              </a:defRPr>
            </a:lvl4pPr>
            <a:lvl5pPr marL="341313" indent="-166688" algn="l" defTabSz="914400" rtl="0" eaLnBrk="1" latinLnBrk="0" hangingPunct="1">
              <a:lnSpc>
                <a:spcPct val="90000"/>
              </a:lnSpc>
              <a:spcBef>
                <a:spcPts val="500"/>
              </a:spcBef>
              <a:buFont typeface="Century Gothic" panose="020B0604020202020204" pitchFamily="34" charset="0"/>
              <a:buChar char="•"/>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9pPr>
          </a:lstStyle>
          <a:p>
            <a:endParaRPr lang="en-US" sz="2000" b="1" spc="-15">
              <a:cs typeface="Arial"/>
            </a:endParaRPr>
          </a:p>
          <a:p>
            <a:r>
              <a:rPr lang="en-US" sz="2000" b="1" spc="-15">
                <a:cs typeface="Arial"/>
              </a:rPr>
              <a:t>Provide Coalition Mobility Air Forces an opportunity to train together against a peer threat in a Contested or Denied Operating Environment.</a:t>
            </a:r>
            <a:endParaRPr lang="en-US" sz="2000"/>
          </a:p>
          <a:p>
            <a:pPr>
              <a:lnSpc>
                <a:spcPct val="120000"/>
              </a:lnSpc>
            </a:pPr>
            <a:endParaRPr lang="en-US" sz="2000" b="1">
              <a:latin typeface="Century Gothic"/>
            </a:endParaRPr>
          </a:p>
          <a:p>
            <a:pPr lvl="1" indent="0">
              <a:lnSpc>
                <a:spcPct val="120000"/>
              </a:lnSpc>
            </a:pPr>
            <a:endParaRPr lang="en-US" sz="1600" b="1">
              <a:latin typeface="Century Gothic"/>
            </a:endParaRPr>
          </a:p>
          <a:p>
            <a:pPr>
              <a:lnSpc>
                <a:spcPct val="120000"/>
              </a:lnSpc>
            </a:pPr>
            <a:endParaRPr lang="en-US" sz="2000" b="1">
              <a:latin typeface="Century Gothic"/>
            </a:endParaRPr>
          </a:p>
          <a:p>
            <a:pPr>
              <a:lnSpc>
                <a:spcPct val="120000"/>
              </a:lnSpc>
            </a:pPr>
            <a:endParaRPr lang="en-US" sz="2000" b="1">
              <a:latin typeface="Century Gothic"/>
            </a:endParaRPr>
          </a:p>
          <a:p>
            <a:pPr>
              <a:lnSpc>
                <a:spcPct val="120000"/>
              </a:lnSpc>
            </a:pPr>
            <a:endParaRPr lang="en-US" sz="2000" b="1">
              <a:latin typeface="Century Gothic"/>
            </a:endParaRPr>
          </a:p>
          <a:p>
            <a:pPr>
              <a:lnSpc>
                <a:spcPct val="120000"/>
              </a:lnSpc>
            </a:pPr>
            <a:endParaRPr lang="en-US" sz="2000" b="1"/>
          </a:p>
          <a:p>
            <a:pPr>
              <a:lnSpc>
                <a:spcPct val="120000"/>
              </a:lnSpc>
            </a:pPr>
            <a:endParaRPr lang="en-US" sz="2000" b="1"/>
          </a:p>
          <a:p>
            <a:pPr>
              <a:lnSpc>
                <a:spcPct val="120000"/>
              </a:lnSpc>
            </a:pPr>
            <a:endParaRPr lang="en-US" sz="2000" b="1"/>
          </a:p>
          <a:p>
            <a:endParaRPr lang="en-US" sz="2000"/>
          </a:p>
        </p:txBody>
      </p:sp>
      <p:sp>
        <p:nvSpPr>
          <p:cNvPr id="17" name="Content Placeholder 5">
            <a:extLst>
              <a:ext uri="{FF2B5EF4-FFF2-40B4-BE49-F238E27FC236}">
                <a16:creationId xmlns:a16="http://schemas.microsoft.com/office/drawing/2014/main" id="{6AD278D2-FCC9-D777-1D26-997376B0476B}"/>
              </a:ext>
            </a:extLst>
          </p:cNvPr>
          <p:cNvSpPr txBox="1">
            <a:spLocks/>
          </p:cNvSpPr>
          <p:nvPr/>
        </p:nvSpPr>
        <p:spPr>
          <a:xfrm>
            <a:off x="6107509" y="840324"/>
            <a:ext cx="5528496" cy="2683924"/>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en-US" sz="2000" b="1" i="0" u="none" strike="noStrike" kern="1200" cap="none" spc="0" normalizeH="0" baseline="0" noProof="0">
                <a:ln>
                  <a:noFill/>
                </a:ln>
                <a:solidFill>
                  <a:srgbClr val="24272A"/>
                </a:solidFill>
                <a:effectLst/>
                <a:uLnTx/>
                <a:uFillTx/>
                <a:latin typeface="Century Gothic"/>
                <a:ea typeface="+mn-ea"/>
                <a:cs typeface="+mn-cs"/>
              </a:rPr>
              <a:t>Event Capstone Schedule</a:t>
            </a:r>
          </a:p>
          <a:p>
            <a:pPr marL="0" marR="0">
              <a:lnSpc>
                <a:spcPct val="107000"/>
              </a:lnSpc>
              <a:spcBef>
                <a:spcPts val="0"/>
              </a:spcBef>
              <a:spcAft>
                <a:spcPts val="800"/>
              </a:spcAft>
            </a:pPr>
            <a:r>
              <a:rPr lang="en-AU" sz="1700" b="1">
                <a:solidFill>
                  <a:srgbClr val="00B050"/>
                </a:solidFill>
                <a:latin typeface="Century Gothic"/>
              </a:rPr>
              <a:t>MMP 25-2 (19-20 Feb 25)  On Track</a:t>
            </a:r>
            <a:endParaRPr lang="en-US" sz="1700" b="1">
              <a:solidFill>
                <a:srgbClr val="00B050"/>
              </a:solidFill>
              <a:latin typeface="Century Gothic"/>
            </a:endParaRPr>
          </a:p>
          <a:p>
            <a:pPr marL="0" marR="0">
              <a:lnSpc>
                <a:spcPct val="107000"/>
              </a:lnSpc>
              <a:spcBef>
                <a:spcPts val="0"/>
              </a:spcBef>
              <a:spcAft>
                <a:spcPts val="800"/>
              </a:spcAft>
            </a:pPr>
            <a:r>
              <a:rPr lang="en-AU" sz="1700" b="1">
                <a:solidFill>
                  <a:srgbClr val="FF0000"/>
                </a:solidFill>
                <a:latin typeface="Century Gothic"/>
              </a:rPr>
              <a:t>CVG 25-2 (12-13 Mar 25)  DMOC Conflict</a:t>
            </a:r>
            <a:endParaRPr lang="en-US" sz="1700" b="1">
              <a:solidFill>
                <a:srgbClr val="FF0000"/>
              </a:solidFill>
              <a:latin typeface="Century Gothic"/>
            </a:endParaRPr>
          </a:p>
          <a:p>
            <a:pPr marL="0" marR="0">
              <a:lnSpc>
                <a:spcPct val="107000"/>
              </a:lnSpc>
              <a:spcBef>
                <a:spcPts val="0"/>
              </a:spcBef>
              <a:spcAft>
                <a:spcPts val="800"/>
              </a:spcAft>
            </a:pPr>
            <a:r>
              <a:rPr lang="en-AU" sz="1700">
                <a:solidFill>
                  <a:schemeClr val="accent1"/>
                </a:solidFill>
                <a:latin typeface="Century Gothic"/>
              </a:rPr>
              <a:t>MMP 25-3 (14-15 May 25)</a:t>
            </a:r>
            <a:endParaRPr lang="en-US" sz="1700">
              <a:solidFill>
                <a:schemeClr val="accent1"/>
              </a:solidFill>
              <a:latin typeface="Century Gothic"/>
            </a:endParaRPr>
          </a:p>
          <a:p>
            <a:pPr marL="0" marR="0">
              <a:lnSpc>
                <a:spcPct val="107000"/>
              </a:lnSpc>
              <a:spcBef>
                <a:spcPts val="0"/>
              </a:spcBef>
              <a:spcAft>
                <a:spcPts val="800"/>
              </a:spcAft>
            </a:pPr>
            <a:r>
              <a:rPr lang="en-AU" sz="1700">
                <a:solidFill>
                  <a:schemeClr val="accent1"/>
                </a:solidFill>
                <a:latin typeface="Century Gothic"/>
              </a:rPr>
              <a:t>CVG 25-3 (11-12 Jun 25)</a:t>
            </a:r>
            <a:endParaRPr lang="en-US" sz="1700">
              <a:solidFill>
                <a:schemeClr val="accent1"/>
              </a:solidFill>
              <a:latin typeface="Century Gothic"/>
            </a:endParaRPr>
          </a:p>
          <a:p>
            <a:pPr marL="0" marR="0">
              <a:lnSpc>
                <a:spcPct val="107000"/>
              </a:lnSpc>
              <a:spcBef>
                <a:spcPts val="0"/>
              </a:spcBef>
              <a:spcAft>
                <a:spcPts val="800"/>
              </a:spcAft>
            </a:pPr>
            <a:r>
              <a:rPr lang="en-AU" sz="1700">
                <a:solidFill>
                  <a:schemeClr val="accent1"/>
                </a:solidFill>
                <a:latin typeface="Century Gothic"/>
              </a:rPr>
              <a:t>MMP 25-4 (13-14 Aug 25)</a:t>
            </a:r>
            <a:endParaRPr lang="en-US" sz="1700">
              <a:solidFill>
                <a:schemeClr val="accent1"/>
              </a:solidFill>
              <a:latin typeface="Century Gothic"/>
            </a:endParaRPr>
          </a:p>
          <a:p>
            <a:pPr marL="0" marR="0">
              <a:lnSpc>
                <a:spcPct val="107000"/>
              </a:lnSpc>
              <a:spcBef>
                <a:spcPts val="0"/>
              </a:spcBef>
              <a:spcAft>
                <a:spcPts val="800"/>
              </a:spcAft>
            </a:pPr>
            <a:r>
              <a:rPr lang="en-AU" sz="1700">
                <a:solidFill>
                  <a:schemeClr val="accent1"/>
                </a:solidFill>
                <a:latin typeface="Century Gothic"/>
              </a:rPr>
              <a:t>CVG 25-4 (10-11 Sep 25)</a:t>
            </a:r>
            <a:endParaRPr lang="en-US" sz="1700">
              <a:solidFill>
                <a:schemeClr val="accent1"/>
              </a:solidFill>
              <a:latin typeface="Century Gothic"/>
            </a:endParaRPr>
          </a:p>
        </p:txBody>
      </p:sp>
      <p:sp>
        <p:nvSpPr>
          <p:cNvPr id="18" name="Content Placeholder 5">
            <a:extLst>
              <a:ext uri="{FF2B5EF4-FFF2-40B4-BE49-F238E27FC236}">
                <a16:creationId xmlns:a16="http://schemas.microsoft.com/office/drawing/2014/main" id="{B7D8B296-9BBF-C44D-3D90-9C1D142F683E}"/>
              </a:ext>
            </a:extLst>
          </p:cNvPr>
          <p:cNvSpPr txBox="1">
            <a:spLocks/>
          </p:cNvSpPr>
          <p:nvPr/>
        </p:nvSpPr>
        <p:spPr>
          <a:xfrm>
            <a:off x="450859" y="3659725"/>
            <a:ext cx="5610254" cy="2683924"/>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r>
              <a:rPr lang="en-US" sz="1600" b="1">
                <a:latin typeface="Century Gothic"/>
              </a:rPr>
              <a:t>Coalition training environment supporting multi-MDS (C-17/C-130/KC-135)</a:t>
            </a:r>
            <a:endParaRPr lang="en-US" sz="1600" b="1">
              <a:latin typeface="Century Gothic" panose="020B0502020202020204" pitchFamily="34" charset="0"/>
            </a:endParaRPr>
          </a:p>
          <a:p>
            <a:pPr marL="285750" indent="-285750"/>
            <a:r>
              <a:rPr lang="en-US" sz="1600" b="1">
                <a:latin typeface="Century Gothic"/>
              </a:rPr>
              <a:t>Execute TTP's in a contested environment </a:t>
            </a:r>
            <a:endParaRPr lang="en-US" sz="1600" b="1">
              <a:latin typeface="Century Gothic" panose="020B0502020202020204" pitchFamily="34" charset="0"/>
            </a:endParaRPr>
          </a:p>
          <a:p>
            <a:pPr marL="285750" indent="-285750">
              <a:buFont typeface="Arial" panose="020B0604020202020204" pitchFamily="34" charset="0"/>
              <a:buChar char="•"/>
            </a:pPr>
            <a:r>
              <a:rPr lang="en-US" sz="1600" b="1">
                <a:latin typeface="Century Gothic"/>
              </a:rPr>
              <a:t>Academics and In-depth debrief w/ mission playback</a:t>
            </a:r>
          </a:p>
          <a:p>
            <a:pPr marL="285750" indent="-285750">
              <a:buFont typeface="Arial" panose="020B0604020202020204" pitchFamily="34" charset="0"/>
              <a:buChar char="•"/>
            </a:pPr>
            <a:r>
              <a:rPr lang="en-US" sz="1600" b="1">
                <a:latin typeface="Century Gothic"/>
              </a:rPr>
              <a:t>Transition CVG to new scenario</a:t>
            </a:r>
          </a:p>
          <a:p>
            <a:pPr marL="285750" indent="-285750">
              <a:buFont typeface="Arial" panose="020B0604020202020204" pitchFamily="34" charset="0"/>
              <a:buChar char="•"/>
            </a:pPr>
            <a:r>
              <a:rPr lang="en-US" sz="1600" b="1">
                <a:latin typeface="Century Gothic"/>
              </a:rPr>
              <a:t>Expectation of Coalition partners to take on lead planning roles</a:t>
            </a:r>
          </a:p>
        </p:txBody>
      </p:sp>
      <p:pic>
        <p:nvPicPr>
          <p:cNvPr id="19" name="Picture 18" descr="Background pattern&#10;&#10;Description automatically generated">
            <a:extLst>
              <a:ext uri="{FF2B5EF4-FFF2-40B4-BE49-F238E27FC236}">
                <a16:creationId xmlns:a16="http://schemas.microsoft.com/office/drawing/2014/main" id="{6C66F45A-A4F8-1C3F-5492-D595CE1DDC75}"/>
              </a:ext>
            </a:extLst>
          </p:cNvPr>
          <p:cNvPicPr>
            <a:picLocks noChangeAspect="1"/>
          </p:cNvPicPr>
          <p:nvPr/>
        </p:nvPicPr>
        <p:blipFill>
          <a:blip r:embed="rId2"/>
          <a:stretch>
            <a:fillRect/>
          </a:stretch>
        </p:blipFill>
        <p:spPr>
          <a:xfrm>
            <a:off x="8080623" y="4632130"/>
            <a:ext cx="1477197" cy="777259"/>
          </a:xfrm>
          <a:prstGeom prst="rect">
            <a:avLst/>
          </a:prstGeom>
        </p:spPr>
      </p:pic>
      <p:pic>
        <p:nvPicPr>
          <p:cNvPr id="20" name="Picture 19" descr="Logo, company name&#10;&#10;Description automatically generated">
            <a:extLst>
              <a:ext uri="{FF2B5EF4-FFF2-40B4-BE49-F238E27FC236}">
                <a16:creationId xmlns:a16="http://schemas.microsoft.com/office/drawing/2014/main" id="{CFF9839E-C717-4D72-CDBD-2F6273F947CF}"/>
              </a:ext>
            </a:extLst>
          </p:cNvPr>
          <p:cNvPicPr>
            <a:picLocks noChangeAspect="1"/>
          </p:cNvPicPr>
          <p:nvPr/>
        </p:nvPicPr>
        <p:blipFill>
          <a:blip r:embed="rId3"/>
          <a:stretch>
            <a:fillRect/>
          </a:stretch>
        </p:blipFill>
        <p:spPr>
          <a:xfrm>
            <a:off x="6361608" y="5583111"/>
            <a:ext cx="1477197" cy="738599"/>
          </a:xfrm>
          <a:prstGeom prst="rect">
            <a:avLst/>
          </a:prstGeom>
        </p:spPr>
      </p:pic>
      <p:pic>
        <p:nvPicPr>
          <p:cNvPr id="21" name="Picture 20" descr="Logo&#10;&#10;Description automatically generated">
            <a:extLst>
              <a:ext uri="{FF2B5EF4-FFF2-40B4-BE49-F238E27FC236}">
                <a16:creationId xmlns:a16="http://schemas.microsoft.com/office/drawing/2014/main" id="{92836ED3-EBE3-1F34-82F1-B1E42D705382}"/>
              </a:ext>
            </a:extLst>
          </p:cNvPr>
          <p:cNvPicPr>
            <a:picLocks noChangeAspect="1"/>
          </p:cNvPicPr>
          <p:nvPr/>
        </p:nvPicPr>
        <p:blipFill>
          <a:blip r:embed="rId4"/>
          <a:stretch>
            <a:fillRect/>
          </a:stretch>
        </p:blipFill>
        <p:spPr>
          <a:xfrm>
            <a:off x="9743424" y="5583111"/>
            <a:ext cx="1477199" cy="738600"/>
          </a:xfrm>
          <a:prstGeom prst="rect">
            <a:avLst/>
          </a:prstGeom>
        </p:spPr>
      </p:pic>
      <p:pic>
        <p:nvPicPr>
          <p:cNvPr id="22" name="Picture 21" descr="Logo&#10;&#10;Description automatically generated">
            <a:extLst>
              <a:ext uri="{FF2B5EF4-FFF2-40B4-BE49-F238E27FC236}">
                <a16:creationId xmlns:a16="http://schemas.microsoft.com/office/drawing/2014/main" id="{95EA6A27-ECAE-847C-FE53-5190C72B7F14}"/>
              </a:ext>
            </a:extLst>
          </p:cNvPr>
          <p:cNvPicPr>
            <a:picLocks noChangeAspect="1"/>
          </p:cNvPicPr>
          <p:nvPr/>
        </p:nvPicPr>
        <p:blipFill>
          <a:blip r:embed="rId5"/>
          <a:stretch>
            <a:fillRect/>
          </a:stretch>
        </p:blipFill>
        <p:spPr>
          <a:xfrm>
            <a:off x="9743424" y="3654137"/>
            <a:ext cx="1477199" cy="738600"/>
          </a:xfrm>
          <a:prstGeom prst="rect">
            <a:avLst/>
          </a:prstGeom>
        </p:spPr>
      </p:pic>
      <p:pic>
        <p:nvPicPr>
          <p:cNvPr id="23" name="Picture 22" descr="A red and white flag&#10;&#10;Description automatically generated">
            <a:extLst>
              <a:ext uri="{FF2B5EF4-FFF2-40B4-BE49-F238E27FC236}">
                <a16:creationId xmlns:a16="http://schemas.microsoft.com/office/drawing/2014/main" id="{DF10E421-D0A2-6468-ECED-B62C95B42829}"/>
              </a:ext>
            </a:extLst>
          </p:cNvPr>
          <p:cNvPicPr>
            <a:picLocks noChangeAspect="1"/>
          </p:cNvPicPr>
          <p:nvPr/>
        </p:nvPicPr>
        <p:blipFill>
          <a:blip r:embed="rId6"/>
          <a:stretch>
            <a:fillRect/>
          </a:stretch>
        </p:blipFill>
        <p:spPr>
          <a:xfrm>
            <a:off x="6361605" y="3666307"/>
            <a:ext cx="1477200" cy="738600"/>
          </a:xfrm>
          <a:prstGeom prst="rect">
            <a:avLst/>
          </a:prstGeom>
        </p:spPr>
      </p:pic>
      <p:sp>
        <p:nvSpPr>
          <p:cNvPr id="24" name="TextBox 23">
            <a:extLst>
              <a:ext uri="{FF2B5EF4-FFF2-40B4-BE49-F238E27FC236}">
                <a16:creationId xmlns:a16="http://schemas.microsoft.com/office/drawing/2014/main" id="{E94013A4-D6AD-0A94-6916-D4681D63A7ED}"/>
              </a:ext>
            </a:extLst>
          </p:cNvPr>
          <p:cNvSpPr txBox="1"/>
          <p:nvPr/>
        </p:nvSpPr>
        <p:spPr>
          <a:xfrm>
            <a:off x="450858" y="2772152"/>
            <a:ext cx="5610255" cy="584775"/>
          </a:xfrm>
          <a:prstGeom prst="rect">
            <a:avLst/>
          </a:prstGeom>
          <a:noFill/>
        </p:spPr>
        <p:txBody>
          <a:bodyPr wrap="square" lIns="91440" tIns="45720" rIns="91440" bIns="45720" rtlCol="0" anchor="t">
            <a:spAutoFit/>
          </a:bodyPr>
          <a:lstStyle/>
          <a:p>
            <a:pPr algn="ctr"/>
            <a:r>
              <a:rPr lang="en-US" sz="1600" b="1" i="1">
                <a:solidFill>
                  <a:srgbClr val="000000"/>
                </a:solidFill>
                <a:latin typeface="Century Gothic"/>
              </a:rPr>
              <a:t>“This is a great Coalition environment to practice like we would actually execute.</a:t>
            </a:r>
            <a:r>
              <a:rPr lang="en-US" sz="1600" b="1">
                <a:solidFill>
                  <a:srgbClr val="000000"/>
                </a:solidFill>
                <a:latin typeface="Century Gothic"/>
              </a:rPr>
              <a:t>”</a:t>
            </a:r>
            <a:endParaRPr lang="en-US" sz="1600">
              <a:latin typeface="Century Gothic"/>
            </a:endParaRPr>
          </a:p>
        </p:txBody>
      </p:sp>
    </p:spTree>
    <p:extLst>
      <p:ext uri="{BB962C8B-B14F-4D97-AF65-F5344CB8AC3E}">
        <p14:creationId xmlns:p14="http://schemas.microsoft.com/office/powerpoint/2010/main" val="37119195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DD623-4D25-B7C2-EBA8-C1073B6E515F}"/>
              </a:ext>
            </a:extLst>
          </p:cNvPr>
          <p:cNvSpPr>
            <a:spLocks noGrp="1"/>
          </p:cNvSpPr>
          <p:nvPr>
            <p:ph type="title"/>
          </p:nvPr>
        </p:nvSpPr>
        <p:spPr>
          <a:xfrm>
            <a:off x="2866768" y="1430101"/>
            <a:ext cx="8487032" cy="858850"/>
          </a:xfrm>
        </p:spPr>
        <p:txBody>
          <a:bodyPr>
            <a:normAutofit fontScale="90000"/>
          </a:bodyPr>
          <a:lstStyle/>
          <a:p>
            <a:r>
              <a:rPr lang="en-US" sz="2800">
                <a:solidFill>
                  <a:schemeClr val="bg1"/>
                </a:solidFill>
              </a:rPr>
              <a:t>Mobility Air Forces (MAF) </a:t>
            </a:r>
            <a:br>
              <a:rPr lang="en-US" sz="2800">
                <a:solidFill>
                  <a:schemeClr val="bg1"/>
                </a:solidFill>
              </a:rPr>
            </a:br>
            <a:r>
              <a:rPr lang="en-US" sz="2800">
                <a:solidFill>
                  <a:schemeClr val="bg1"/>
                </a:solidFill>
              </a:rPr>
              <a:t>Distributed Mission Operations (DMO)</a:t>
            </a:r>
            <a:endParaRPr lang="en-US" sz="2800"/>
          </a:p>
        </p:txBody>
      </p:sp>
      <p:sp>
        <p:nvSpPr>
          <p:cNvPr id="4" name="TextBox 1">
            <a:extLst>
              <a:ext uri="{FF2B5EF4-FFF2-40B4-BE49-F238E27FC236}">
                <a16:creationId xmlns:a16="http://schemas.microsoft.com/office/drawing/2014/main" id="{B1918DFB-2958-C839-64FC-FDCBCC5874E4}"/>
              </a:ext>
            </a:extLst>
          </p:cNvPr>
          <p:cNvSpPr txBox="1"/>
          <p:nvPr/>
        </p:nvSpPr>
        <p:spPr>
          <a:xfrm>
            <a:off x="2866768" y="2437412"/>
            <a:ext cx="3122485" cy="327782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b="1">
                <a:solidFill>
                  <a:schemeClr val="bg1"/>
                </a:solidFill>
                <a:latin typeface="Century Gothic" panose="020B0502020202020204" pitchFamily="34" charset="0"/>
              </a:rPr>
              <a:t>DISTRIBUTION STATEMENT D:</a:t>
            </a:r>
            <a:r>
              <a:rPr lang="en-US" sz="900">
                <a:solidFill>
                  <a:schemeClr val="bg1"/>
                </a:solidFill>
                <a:latin typeface="Century Gothic" panose="020B0502020202020204" pitchFamily="34" charset="0"/>
              </a:rPr>
              <a:t>  </a:t>
            </a:r>
            <a:endParaRPr lang="en-US">
              <a:solidFill>
                <a:schemeClr val="bg1"/>
              </a:solidFill>
              <a:latin typeface="Century Gothic" panose="020B0502020202020204" pitchFamily="34" charset="0"/>
            </a:endParaRPr>
          </a:p>
          <a:p>
            <a:r>
              <a:rPr lang="en-US" sz="900">
                <a:solidFill>
                  <a:schemeClr val="bg1"/>
                </a:solidFill>
                <a:latin typeface="Century Gothic" panose="020B0502020202020204" pitchFamily="34" charset="0"/>
              </a:rPr>
              <a:t>Distribution authorized to the Department of Defense (DoD) and U.S. DoD Contractors only:  in accordance with Contract FA8621-15-D-6268/Delivery Order FA8621-22-F-6268, 1 July 2022. Other requests must be referred to the USAF Simulators Division, AFLCMC/WNS MAF DMO Program, 2300 D Street, Bldg. 32, Wright Patterson AFB, OH 45433-7249</a:t>
            </a:r>
            <a:endParaRPr lang="en-US">
              <a:solidFill>
                <a:schemeClr val="bg1"/>
              </a:solidFill>
              <a:latin typeface="Century Gothic" panose="020B0502020202020204" pitchFamily="34" charset="0"/>
            </a:endParaRPr>
          </a:p>
          <a:p>
            <a:endParaRPr lang="en-US" sz="900">
              <a:solidFill>
                <a:schemeClr val="bg1"/>
              </a:solidFill>
              <a:latin typeface="Century Gothic" panose="020B0502020202020204" pitchFamily="34" charset="0"/>
              <a:cs typeface="Arial"/>
            </a:endParaRPr>
          </a:p>
          <a:p>
            <a:r>
              <a:rPr lang="en-US" sz="900" b="1">
                <a:solidFill>
                  <a:schemeClr val="bg1"/>
                </a:solidFill>
                <a:latin typeface="Century Gothic" panose="020B0502020202020204" pitchFamily="34" charset="0"/>
                <a:cs typeface="Arial"/>
              </a:rPr>
              <a:t>EXPORT CONTROL WARNING:</a:t>
            </a:r>
            <a:r>
              <a:rPr lang="en-US" sz="900">
                <a:solidFill>
                  <a:schemeClr val="bg1"/>
                </a:solidFill>
                <a:latin typeface="Century Gothic" panose="020B0502020202020204" pitchFamily="34" charset="0"/>
                <a:cs typeface="Arial"/>
              </a:rPr>
              <a:t>  </a:t>
            </a:r>
          </a:p>
          <a:p>
            <a:r>
              <a:rPr lang="en-US" sz="900">
                <a:solidFill>
                  <a:schemeClr val="bg1"/>
                </a:solidFill>
                <a:latin typeface="Century Gothic" panose="020B0502020202020204" pitchFamily="34" charset="0"/>
                <a:cs typeface="Arial"/>
              </a:rPr>
              <a:t>Warning: This document contains technical data whose export is restricted by the Arms Export Control Act (Title 22, U.S.C., Sec 2751, et seq.) or the Export Control Reform Act of 2018 (Title 50, U.S.C., Chapter 58, Sec. 4801-4852). Violations of these export laws are subject to severe criminal penalties. Disseminate in accordance with provisions of DoD Directive 5230.25 and DoD Instruction 2040.02.</a:t>
            </a:r>
            <a:endParaRPr lang="en-US">
              <a:solidFill>
                <a:schemeClr val="bg1"/>
              </a:solidFill>
              <a:latin typeface="Century Gothic" panose="020B0502020202020204" pitchFamily="34" charset="0"/>
            </a:endParaRPr>
          </a:p>
          <a:p>
            <a:endParaRPr lang="en-US" sz="900">
              <a:solidFill>
                <a:schemeClr val="bg1"/>
              </a:solidFill>
              <a:latin typeface="Century Gothic" panose="020B0502020202020204" pitchFamily="34" charset="0"/>
              <a:cs typeface="Arial"/>
            </a:endParaRPr>
          </a:p>
          <a:p>
            <a:r>
              <a:rPr lang="en-US" sz="900" b="1">
                <a:solidFill>
                  <a:schemeClr val="bg1"/>
                </a:solidFill>
                <a:latin typeface="Century Gothic" panose="020B0502020202020204" pitchFamily="34" charset="0"/>
                <a:cs typeface="Arial"/>
              </a:rPr>
              <a:t>DESTRUCTION NOTICE: </a:t>
            </a:r>
            <a:r>
              <a:rPr lang="en-US" sz="900">
                <a:solidFill>
                  <a:schemeClr val="bg1"/>
                </a:solidFill>
                <a:latin typeface="Century Gothic" panose="020B0502020202020204" pitchFamily="34" charset="0"/>
                <a:cs typeface="Arial"/>
              </a:rPr>
              <a:t> </a:t>
            </a:r>
          </a:p>
          <a:p>
            <a:r>
              <a:rPr lang="en-US" sz="900">
                <a:solidFill>
                  <a:schemeClr val="bg1"/>
                </a:solidFill>
                <a:latin typeface="Century Gothic" panose="020B0502020202020204" pitchFamily="34" charset="0"/>
                <a:cs typeface="Arial"/>
              </a:rPr>
              <a:t>Destroy by any method that will prevent disclosure of contents or reconstruction of the document.</a:t>
            </a:r>
            <a:endParaRPr lang="en-US">
              <a:solidFill>
                <a:schemeClr val="bg1"/>
              </a:solidFill>
              <a:latin typeface="Century Gothic" panose="020B0502020202020204" pitchFamily="34" charset="0"/>
            </a:endParaRPr>
          </a:p>
        </p:txBody>
      </p:sp>
      <p:sp>
        <p:nvSpPr>
          <p:cNvPr id="5" name="TextBox 1">
            <a:extLst>
              <a:ext uri="{FF2B5EF4-FFF2-40B4-BE49-F238E27FC236}">
                <a16:creationId xmlns:a16="http://schemas.microsoft.com/office/drawing/2014/main" id="{05750488-6596-1060-3E3D-9D073ADBE1DC}"/>
              </a:ext>
            </a:extLst>
          </p:cNvPr>
          <p:cNvSpPr txBox="1"/>
          <p:nvPr/>
        </p:nvSpPr>
        <p:spPr>
          <a:xfrm>
            <a:off x="5989253" y="2484010"/>
            <a:ext cx="3039894" cy="2723823"/>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b="1">
                <a:solidFill>
                  <a:schemeClr val="bg1"/>
                </a:solidFill>
                <a:latin typeface="Century Gothic" panose="020B0502020202020204" pitchFamily="34" charset="0"/>
              </a:rPr>
              <a:t>DISCLAMER STATEMENT:</a:t>
            </a:r>
            <a:endParaRPr lang="en-US" sz="900">
              <a:solidFill>
                <a:schemeClr val="bg1"/>
              </a:solidFill>
              <a:latin typeface="Century Gothic" panose="020B0502020202020204" pitchFamily="34" charset="0"/>
              <a:cs typeface="Arial"/>
            </a:endParaRPr>
          </a:p>
          <a:p>
            <a:r>
              <a:rPr lang="en-US" sz="900">
                <a:solidFill>
                  <a:schemeClr val="bg1"/>
                </a:solidFill>
                <a:latin typeface="Century Gothic" panose="020B0502020202020204" pitchFamily="34" charset="0"/>
                <a:cs typeface="Arial"/>
              </a:rPr>
              <a:t>Per AFLCMC/WNS &amp; AFLCMC/WN direction, Rules of Engagement for MAF DMO meetings &amp; telecons:</a:t>
            </a:r>
            <a:endParaRPr lang="en-US" sz="900" b="1">
              <a:solidFill>
                <a:schemeClr val="bg1"/>
              </a:solidFill>
              <a:latin typeface="Century Gothic" panose="020B0502020202020204" pitchFamily="34" charset="0"/>
              <a:cs typeface="Arial"/>
            </a:endParaRPr>
          </a:p>
          <a:p>
            <a:endParaRPr lang="en-US" sz="900">
              <a:solidFill>
                <a:schemeClr val="bg1"/>
              </a:solidFill>
              <a:latin typeface="Century Gothic" panose="020B0502020202020204" pitchFamily="34" charset="0"/>
              <a:cs typeface="Arial"/>
            </a:endParaRPr>
          </a:p>
          <a:p>
            <a:r>
              <a:rPr lang="en-US" sz="900">
                <a:solidFill>
                  <a:schemeClr val="bg1"/>
                </a:solidFill>
                <a:latin typeface="Century Gothic" panose="020B0502020202020204" pitchFamily="34" charset="0"/>
                <a:cs typeface="Arial"/>
              </a:rPr>
              <a:t>This is a reminder that no one in these discussions has the authority to direct the contractor to alter contract requirements or to modify in any way the legal responsibilities under the contract. Only the Contracting Officer has that authority.</a:t>
            </a:r>
          </a:p>
          <a:p>
            <a:endParaRPr lang="en-US" sz="900">
              <a:solidFill>
                <a:schemeClr val="bg1"/>
              </a:solidFill>
              <a:latin typeface="Century Gothic" panose="020B0502020202020204" pitchFamily="34" charset="0"/>
              <a:cs typeface="Arial"/>
            </a:endParaRPr>
          </a:p>
          <a:p>
            <a:r>
              <a:rPr lang="en-US" sz="900">
                <a:solidFill>
                  <a:schemeClr val="bg1"/>
                </a:solidFill>
                <a:latin typeface="Century Gothic" panose="020B0502020202020204" pitchFamily="34" charset="0"/>
                <a:cs typeface="Arial"/>
              </a:rPr>
              <a:t>If the US Air Force, as a result of these discussions, does desire to change any requirements under the contract, direction will be provided in writing, signed by the Contracting Officer.</a:t>
            </a:r>
          </a:p>
          <a:p>
            <a:endParaRPr lang="en-US" sz="900">
              <a:solidFill>
                <a:schemeClr val="bg1"/>
              </a:solidFill>
              <a:latin typeface="Century Gothic" panose="020B0502020202020204" pitchFamily="34" charset="0"/>
              <a:cs typeface="Arial"/>
            </a:endParaRPr>
          </a:p>
          <a:p>
            <a:r>
              <a:rPr lang="en-US" sz="900">
                <a:solidFill>
                  <a:schemeClr val="bg1"/>
                </a:solidFill>
                <a:latin typeface="Century Gothic" panose="020B0502020202020204" pitchFamily="34" charset="0"/>
                <a:cs typeface="Arial"/>
              </a:rPr>
              <a:t>No action should be taken on any perceived changes to current contractual requirements until written CO direction is provided.</a:t>
            </a:r>
          </a:p>
          <a:p>
            <a:endParaRPr lang="en-US" sz="900">
              <a:solidFill>
                <a:schemeClr val="bg1"/>
              </a:solidFill>
              <a:latin typeface="Century Gothic" panose="020B0502020202020204" pitchFamily="34" charset="0"/>
              <a:cs typeface="Arial"/>
            </a:endParaRPr>
          </a:p>
        </p:txBody>
      </p:sp>
      <p:pic>
        <p:nvPicPr>
          <p:cNvPr id="6" name="Picture 5">
            <a:extLst>
              <a:ext uri="{FF2B5EF4-FFF2-40B4-BE49-F238E27FC236}">
                <a16:creationId xmlns:a16="http://schemas.microsoft.com/office/drawing/2014/main" id="{2CFE1EB8-7761-88CA-A22B-2D599F3815D0}"/>
              </a:ext>
            </a:extLst>
          </p:cNvPr>
          <p:cNvPicPr>
            <a:picLocks noChangeAspect="1"/>
          </p:cNvPicPr>
          <p:nvPr/>
        </p:nvPicPr>
        <p:blipFill>
          <a:blip r:embed="rId2"/>
          <a:stretch>
            <a:fillRect/>
          </a:stretch>
        </p:blipFill>
        <p:spPr>
          <a:xfrm>
            <a:off x="8904393" y="2288951"/>
            <a:ext cx="3247239" cy="2817017"/>
          </a:xfrm>
          <a:prstGeom prst="rect">
            <a:avLst/>
          </a:prstGeom>
        </p:spPr>
      </p:pic>
    </p:spTree>
    <p:extLst>
      <p:ext uri="{BB962C8B-B14F-4D97-AF65-F5344CB8AC3E}">
        <p14:creationId xmlns:p14="http://schemas.microsoft.com/office/powerpoint/2010/main" val="31496257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E143283-793F-E1D6-FD40-04577218C2DF}"/>
              </a:ext>
            </a:extLst>
          </p:cNvPr>
          <p:cNvSpPr>
            <a:spLocks noGrp="1"/>
          </p:cNvSpPr>
          <p:nvPr>
            <p:ph type="sldNum" sz="quarter" idx="4"/>
          </p:nvPr>
        </p:nvSpPr>
        <p:spPr/>
        <p:txBody>
          <a:bodyPr/>
          <a:lstStyle/>
          <a:p>
            <a:pPr>
              <a:defRPr/>
            </a:pPr>
            <a:fld id="{DD6CD327-7318-4751-BA24-A1FB7777200C}" type="slidenum">
              <a:rPr lang="en-US" smtClean="0"/>
              <a:pPr>
                <a:defRPr/>
              </a:pPr>
              <a:t>20</a:t>
            </a:fld>
            <a:endParaRPr lang="en-US"/>
          </a:p>
        </p:txBody>
      </p:sp>
      <p:sp>
        <p:nvSpPr>
          <p:cNvPr id="3" name="Title 2">
            <a:extLst>
              <a:ext uri="{FF2B5EF4-FFF2-40B4-BE49-F238E27FC236}">
                <a16:creationId xmlns:a16="http://schemas.microsoft.com/office/drawing/2014/main" id="{17DC61CB-2313-FB41-E608-0D70FF05C8D0}"/>
              </a:ext>
            </a:extLst>
          </p:cNvPr>
          <p:cNvSpPr>
            <a:spLocks noGrp="1"/>
          </p:cNvSpPr>
          <p:nvPr>
            <p:ph type="title"/>
          </p:nvPr>
        </p:nvSpPr>
        <p:spPr/>
        <p:txBody>
          <a:bodyPr/>
          <a:lstStyle/>
          <a:p>
            <a:r>
              <a:rPr lang="en-US" sz="3600"/>
              <a:t>Training Cost Avoidance</a:t>
            </a:r>
          </a:p>
        </p:txBody>
      </p:sp>
      <p:sp>
        <p:nvSpPr>
          <p:cNvPr id="4" name="Text Placeholder 3">
            <a:extLst>
              <a:ext uri="{FF2B5EF4-FFF2-40B4-BE49-F238E27FC236}">
                <a16:creationId xmlns:a16="http://schemas.microsoft.com/office/drawing/2014/main" id="{B05066C8-7756-9558-4DF9-1C6E22ECBD2E}"/>
              </a:ext>
            </a:extLst>
          </p:cNvPr>
          <p:cNvSpPr>
            <a:spLocks noGrp="1"/>
          </p:cNvSpPr>
          <p:nvPr>
            <p:ph type="body" sz="quarter" idx="10"/>
          </p:nvPr>
        </p:nvSpPr>
        <p:spPr>
          <a:xfrm>
            <a:off x="837579" y="1336040"/>
            <a:ext cx="10516221" cy="3444314"/>
          </a:xfrm>
        </p:spPr>
        <p:txBody>
          <a:bodyPr vert="horz" lIns="91440" tIns="45720" rIns="91440" bIns="45720" rtlCol="0" anchor="t">
            <a:normAutofit fontScale="92500" lnSpcReduction="10000"/>
          </a:bodyPr>
          <a:lstStyle/>
          <a:p>
            <a:pPr marL="285750" indent="-285750">
              <a:lnSpc>
                <a:spcPct val="100000"/>
              </a:lnSpc>
              <a:spcBef>
                <a:spcPts val="0"/>
              </a:spcBef>
              <a:buFont typeface="Arial,Sans-Serif"/>
              <a:buChar char="•"/>
            </a:pPr>
            <a:endParaRPr lang="en-US" sz="2000">
              <a:solidFill>
                <a:srgbClr val="24272A"/>
              </a:solidFill>
              <a:cs typeface="Times New Roman" panose="02020603050405020304" pitchFamily="18" charset="0"/>
            </a:endParaRPr>
          </a:p>
          <a:p>
            <a:pPr marL="285750" indent="-285750">
              <a:lnSpc>
                <a:spcPct val="100000"/>
              </a:lnSpc>
              <a:spcBef>
                <a:spcPts val="0"/>
              </a:spcBef>
              <a:buFont typeface="Arial,Sans-Serif"/>
              <a:buChar char="•"/>
            </a:pPr>
            <a:r>
              <a:rPr lang="en-US" sz="2000">
                <a:cs typeface="Times New Roman" panose="02020603050405020304" pitchFamily="18" charset="0"/>
              </a:rPr>
              <a:t>Each analysis is divided into each MMP scenario offered (C-17, C-130, and KC-135)</a:t>
            </a:r>
          </a:p>
          <a:p>
            <a:pPr marL="285750" indent="-285750">
              <a:lnSpc>
                <a:spcPct val="100000"/>
              </a:lnSpc>
              <a:spcBef>
                <a:spcPts val="0"/>
              </a:spcBef>
              <a:buFont typeface="Arial,Sans-Serif"/>
              <a:buChar char="•"/>
            </a:pPr>
            <a:endParaRPr lang="en-US" sz="2000">
              <a:cs typeface="Times New Roman" panose="02020603050405020304" pitchFamily="18" charset="0"/>
            </a:endParaRPr>
          </a:p>
          <a:p>
            <a:pPr marL="285750" indent="-285750">
              <a:lnSpc>
                <a:spcPct val="100000"/>
              </a:lnSpc>
              <a:spcBef>
                <a:spcPts val="0"/>
              </a:spcBef>
              <a:buFont typeface="Arial,Sans-Serif"/>
              <a:buChar char="•"/>
            </a:pPr>
            <a:r>
              <a:rPr lang="en-US" sz="2000">
                <a:cs typeface="Times New Roman" panose="02020603050405020304" pitchFamily="18" charset="0"/>
              </a:rPr>
              <a:t>Among these offers, each MMP is separated with and without surface ship operations</a:t>
            </a:r>
          </a:p>
          <a:p>
            <a:pPr marL="285750" indent="-285750">
              <a:lnSpc>
                <a:spcPct val="100000"/>
              </a:lnSpc>
              <a:spcBef>
                <a:spcPts val="0"/>
              </a:spcBef>
              <a:buFont typeface="Arial,Sans-Serif"/>
              <a:buChar char="•"/>
            </a:pPr>
            <a:endParaRPr lang="en-US" sz="2000">
              <a:cs typeface="Times New Roman" panose="02020603050405020304" pitchFamily="18" charset="0"/>
            </a:endParaRPr>
          </a:p>
          <a:p>
            <a:pPr marL="285750" indent="-285750">
              <a:lnSpc>
                <a:spcPct val="100000"/>
              </a:lnSpc>
              <a:spcBef>
                <a:spcPts val="0"/>
              </a:spcBef>
              <a:buFont typeface="Arial,Sans-Serif"/>
              <a:buChar char="•"/>
            </a:pPr>
            <a:r>
              <a:rPr lang="en-US" sz="2000">
                <a:cs typeface="Times New Roman" panose="02020603050405020304" pitchFamily="18" charset="0"/>
              </a:rPr>
              <a:t>All playable entities are sorted from Red and Blue origins </a:t>
            </a:r>
          </a:p>
          <a:p>
            <a:pPr marL="285750" indent="-285750">
              <a:lnSpc>
                <a:spcPct val="100000"/>
              </a:lnSpc>
              <a:spcBef>
                <a:spcPts val="0"/>
              </a:spcBef>
              <a:buFont typeface="Arial,Sans-Serif"/>
              <a:buChar char="•"/>
            </a:pPr>
            <a:endParaRPr lang="en-US" sz="2000">
              <a:cs typeface="Times New Roman" panose="02020603050405020304" pitchFamily="18" charset="0"/>
            </a:endParaRPr>
          </a:p>
          <a:p>
            <a:pPr marL="285750" indent="-285750">
              <a:lnSpc>
                <a:spcPct val="100000"/>
              </a:lnSpc>
              <a:spcBef>
                <a:spcPts val="0"/>
              </a:spcBef>
              <a:buFont typeface="Arial,Sans-Serif"/>
              <a:buChar char="•"/>
            </a:pPr>
            <a:r>
              <a:rPr lang="en-US" sz="2000">
                <a:cs typeface="Times New Roman" panose="02020603050405020304" pitchFamily="18" charset="0"/>
              </a:rPr>
              <a:t>Cost avoidance calculations are strictly from operating cost</a:t>
            </a:r>
          </a:p>
          <a:p>
            <a:pPr marL="285750" indent="-285750">
              <a:lnSpc>
                <a:spcPct val="100000"/>
              </a:lnSpc>
              <a:spcBef>
                <a:spcPts val="0"/>
              </a:spcBef>
              <a:buFont typeface="Arial,Sans-Serif"/>
              <a:buChar char="•"/>
            </a:pPr>
            <a:endParaRPr lang="en-US" sz="2000">
              <a:cs typeface="Times New Roman" panose="02020603050405020304" pitchFamily="18" charset="0"/>
            </a:endParaRPr>
          </a:p>
          <a:p>
            <a:pPr marL="285750" indent="-285750">
              <a:lnSpc>
                <a:spcPct val="100000"/>
              </a:lnSpc>
              <a:spcBef>
                <a:spcPts val="0"/>
              </a:spcBef>
              <a:buFont typeface="Arial,Sans-Serif"/>
              <a:buChar char="•"/>
            </a:pPr>
            <a:r>
              <a:rPr lang="en-US" sz="2000">
                <a:cs typeface="Times New Roman" panose="02020603050405020304" pitchFamily="18" charset="0"/>
              </a:rPr>
              <a:t>Scenarios values are on the extreme conservative side</a:t>
            </a:r>
          </a:p>
          <a:p>
            <a:pPr marL="285750" indent="-285750">
              <a:lnSpc>
                <a:spcPct val="100000"/>
              </a:lnSpc>
              <a:spcBef>
                <a:spcPts val="0"/>
              </a:spcBef>
              <a:buFont typeface="Arial,Sans-Serif"/>
              <a:buChar char="•"/>
            </a:pPr>
            <a:endParaRPr lang="en-US" sz="2000">
              <a:cs typeface="Times New Roman" panose="02020603050405020304" pitchFamily="18" charset="0"/>
            </a:endParaRPr>
          </a:p>
          <a:p>
            <a:pPr marL="285750" indent="-285750">
              <a:lnSpc>
                <a:spcPct val="100000"/>
              </a:lnSpc>
              <a:spcBef>
                <a:spcPts val="0"/>
              </a:spcBef>
              <a:buFont typeface="Arial,Sans-Serif"/>
              <a:buChar char="•"/>
            </a:pPr>
            <a:r>
              <a:rPr lang="en-US" sz="2000">
                <a:cs typeface="Times New Roman" panose="02020603050405020304" pitchFamily="18" charset="0"/>
              </a:rPr>
              <a:t>MMPs are an </a:t>
            </a:r>
            <a:r>
              <a:rPr lang="en-US" sz="2000">
                <a:ea typeface="+mn-lt"/>
                <a:cs typeface="Times New Roman" panose="02020603050405020304" pitchFamily="18" charset="0"/>
              </a:rPr>
              <a:t>exposure event</a:t>
            </a:r>
            <a:endParaRPr lang="en-US" sz="2000">
              <a:cs typeface="Times New Roman" panose="02020603050405020304" pitchFamily="18" charset="0"/>
            </a:endParaRPr>
          </a:p>
          <a:p>
            <a:pPr marL="285750" indent="-285750">
              <a:lnSpc>
                <a:spcPct val="100000"/>
              </a:lnSpc>
              <a:spcBef>
                <a:spcPts val="0"/>
              </a:spcBef>
              <a:buFont typeface="Arial,Sans-Serif"/>
              <a:buChar char="•"/>
            </a:pPr>
            <a:endParaRPr lang="en-US" sz="2000">
              <a:solidFill>
                <a:srgbClr val="24272A"/>
              </a:solidFill>
              <a:cs typeface="Times New Roman" panose="02020603050405020304" pitchFamily="18" charset="0"/>
            </a:endParaRPr>
          </a:p>
          <a:p>
            <a:pPr marL="285750" indent="-285750">
              <a:lnSpc>
                <a:spcPct val="100000"/>
              </a:lnSpc>
              <a:spcBef>
                <a:spcPts val="0"/>
              </a:spcBef>
              <a:buFont typeface="Arial,Sans-Serif"/>
              <a:buChar char="•"/>
            </a:pPr>
            <a:endParaRPr lang="en-US" sz="2000">
              <a:solidFill>
                <a:srgbClr val="24272A"/>
              </a:solidFill>
              <a:cs typeface="Times New Roman" panose="02020603050405020304" pitchFamily="18" charset="0"/>
            </a:endParaRPr>
          </a:p>
          <a:p>
            <a:pPr marL="285750" indent="-285750">
              <a:lnSpc>
                <a:spcPct val="100000"/>
              </a:lnSpc>
              <a:spcBef>
                <a:spcPts val="0"/>
              </a:spcBef>
              <a:buFont typeface="Arial,Sans-Serif"/>
              <a:buChar char="•"/>
            </a:pPr>
            <a:endParaRPr lang="en-US" sz="2000">
              <a:solidFill>
                <a:srgbClr val="24272A"/>
              </a:solidFill>
              <a:cs typeface="Times New Roman" panose="02020603050405020304" pitchFamily="18" charset="0"/>
            </a:endParaRPr>
          </a:p>
          <a:p>
            <a:pPr marL="285750" indent="-285750">
              <a:lnSpc>
                <a:spcPct val="100000"/>
              </a:lnSpc>
              <a:spcBef>
                <a:spcPts val="0"/>
              </a:spcBef>
              <a:buFont typeface="Arial,Sans-Serif"/>
              <a:buChar char="•"/>
            </a:pPr>
            <a:endParaRPr lang="en-US" sz="2000">
              <a:solidFill>
                <a:srgbClr val="24272A"/>
              </a:solidFill>
              <a:cs typeface="Times New Roman" panose="02020603050405020304" pitchFamily="18" charset="0"/>
            </a:endParaRPr>
          </a:p>
          <a:p>
            <a:pPr>
              <a:lnSpc>
                <a:spcPct val="100000"/>
              </a:lnSpc>
              <a:spcBef>
                <a:spcPts val="0"/>
              </a:spcBef>
            </a:pPr>
            <a:endParaRPr lang="en-US" sz="2000">
              <a:solidFill>
                <a:srgbClr val="24272A"/>
              </a:solidFill>
              <a:cs typeface="Times New Roman" panose="02020603050405020304" pitchFamily="18" charset="0"/>
            </a:endParaRPr>
          </a:p>
          <a:p>
            <a:endParaRPr lang="en-US" sz="1000">
              <a:cs typeface="Times New Roman" panose="02020603050405020304" pitchFamily="18" charset="0"/>
            </a:endParaRPr>
          </a:p>
        </p:txBody>
      </p:sp>
      <p:pic>
        <p:nvPicPr>
          <p:cNvPr id="6" name="Picture 5">
            <a:extLst>
              <a:ext uri="{FF2B5EF4-FFF2-40B4-BE49-F238E27FC236}">
                <a16:creationId xmlns:a16="http://schemas.microsoft.com/office/drawing/2014/main" id="{AB97523A-1D05-7BFE-0383-2D7C8E9B2FB4}"/>
              </a:ext>
            </a:extLst>
          </p:cNvPr>
          <p:cNvPicPr>
            <a:picLocks noChangeAspect="1"/>
          </p:cNvPicPr>
          <p:nvPr/>
        </p:nvPicPr>
        <p:blipFill>
          <a:blip r:embed="rId3"/>
          <a:stretch>
            <a:fillRect/>
          </a:stretch>
        </p:blipFill>
        <p:spPr>
          <a:xfrm>
            <a:off x="3262312" y="4780117"/>
            <a:ext cx="5667375" cy="1276350"/>
          </a:xfrm>
          <a:prstGeom prst="rect">
            <a:avLst/>
          </a:prstGeom>
        </p:spPr>
      </p:pic>
    </p:spTree>
    <p:extLst>
      <p:ext uri="{BB962C8B-B14F-4D97-AF65-F5344CB8AC3E}">
        <p14:creationId xmlns:p14="http://schemas.microsoft.com/office/powerpoint/2010/main" val="14631133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E143283-793F-E1D6-FD40-04577218C2DF}"/>
              </a:ext>
            </a:extLst>
          </p:cNvPr>
          <p:cNvSpPr>
            <a:spLocks noGrp="1"/>
          </p:cNvSpPr>
          <p:nvPr>
            <p:ph type="sldNum" sz="quarter" idx="4"/>
          </p:nvPr>
        </p:nvSpPr>
        <p:spPr/>
        <p:txBody>
          <a:bodyPr/>
          <a:lstStyle/>
          <a:p>
            <a:pPr>
              <a:defRPr/>
            </a:pPr>
            <a:fld id="{DD6CD327-7318-4751-BA24-A1FB7777200C}" type="slidenum">
              <a:rPr lang="en-US" smtClean="0"/>
              <a:pPr>
                <a:defRPr/>
              </a:pPr>
              <a:t>21</a:t>
            </a:fld>
            <a:endParaRPr lang="en-US"/>
          </a:p>
        </p:txBody>
      </p:sp>
      <p:sp>
        <p:nvSpPr>
          <p:cNvPr id="3" name="Title 2">
            <a:extLst>
              <a:ext uri="{FF2B5EF4-FFF2-40B4-BE49-F238E27FC236}">
                <a16:creationId xmlns:a16="http://schemas.microsoft.com/office/drawing/2014/main" id="{17DC61CB-2313-FB41-E608-0D70FF05C8D0}"/>
              </a:ext>
            </a:extLst>
          </p:cNvPr>
          <p:cNvSpPr>
            <a:spLocks noGrp="1"/>
          </p:cNvSpPr>
          <p:nvPr>
            <p:ph type="title"/>
          </p:nvPr>
        </p:nvSpPr>
        <p:spPr/>
        <p:txBody>
          <a:bodyPr/>
          <a:lstStyle/>
          <a:p>
            <a:r>
              <a:rPr lang="en-US" sz="3600"/>
              <a:t>Scenario Allocation</a:t>
            </a:r>
          </a:p>
        </p:txBody>
      </p:sp>
      <p:graphicFrame>
        <p:nvGraphicFramePr>
          <p:cNvPr id="4" name="Chart 3">
            <a:extLst>
              <a:ext uri="{FF2B5EF4-FFF2-40B4-BE49-F238E27FC236}">
                <a16:creationId xmlns:a16="http://schemas.microsoft.com/office/drawing/2014/main" id="{5B1BC0D9-E091-42CD-A5DF-D6856CBA110B}"/>
              </a:ext>
            </a:extLst>
          </p:cNvPr>
          <p:cNvGraphicFramePr>
            <a:graphicFrameLocks/>
          </p:cNvGraphicFramePr>
          <p:nvPr>
            <p:extLst>
              <p:ext uri="{D42A27DB-BD31-4B8C-83A1-F6EECF244321}">
                <p14:modId xmlns:p14="http://schemas.microsoft.com/office/powerpoint/2010/main" val="3765283986"/>
              </p:ext>
            </p:extLst>
          </p:nvPr>
        </p:nvGraphicFramePr>
        <p:xfrm>
          <a:off x="838200" y="1461623"/>
          <a:ext cx="9677400" cy="492002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184464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E143283-793F-E1D6-FD40-04577218C2DF}"/>
              </a:ext>
            </a:extLst>
          </p:cNvPr>
          <p:cNvSpPr>
            <a:spLocks noGrp="1"/>
          </p:cNvSpPr>
          <p:nvPr>
            <p:ph type="sldNum" sz="quarter" idx="4"/>
          </p:nvPr>
        </p:nvSpPr>
        <p:spPr/>
        <p:txBody>
          <a:bodyPr/>
          <a:lstStyle/>
          <a:p>
            <a:pPr>
              <a:defRPr/>
            </a:pPr>
            <a:fld id="{DD6CD327-7318-4751-BA24-A1FB7777200C}" type="slidenum">
              <a:rPr lang="en-US" smtClean="0"/>
              <a:pPr>
                <a:defRPr/>
              </a:pPr>
              <a:t>22</a:t>
            </a:fld>
            <a:endParaRPr lang="en-US"/>
          </a:p>
        </p:txBody>
      </p:sp>
      <p:sp>
        <p:nvSpPr>
          <p:cNvPr id="3" name="Title 2">
            <a:extLst>
              <a:ext uri="{FF2B5EF4-FFF2-40B4-BE49-F238E27FC236}">
                <a16:creationId xmlns:a16="http://schemas.microsoft.com/office/drawing/2014/main" id="{17DC61CB-2313-FB41-E608-0D70FF05C8D0}"/>
              </a:ext>
            </a:extLst>
          </p:cNvPr>
          <p:cNvSpPr>
            <a:spLocks noGrp="1"/>
          </p:cNvSpPr>
          <p:nvPr>
            <p:ph type="title"/>
          </p:nvPr>
        </p:nvSpPr>
        <p:spPr/>
        <p:txBody>
          <a:bodyPr/>
          <a:lstStyle/>
          <a:p>
            <a:r>
              <a:rPr lang="en-US" sz="3600"/>
              <a:t>Scenario Allocation</a:t>
            </a:r>
          </a:p>
        </p:txBody>
      </p:sp>
      <p:graphicFrame>
        <p:nvGraphicFramePr>
          <p:cNvPr id="5" name="Chart 4">
            <a:extLst>
              <a:ext uri="{FF2B5EF4-FFF2-40B4-BE49-F238E27FC236}">
                <a16:creationId xmlns:a16="http://schemas.microsoft.com/office/drawing/2014/main" id="{78D86A5F-598E-494C-AF7A-401B3DB421B6}"/>
              </a:ext>
              <a:ext uri="{147F2762-F138-4A5C-976F-8EAC2B608ADB}">
                <a16:predDERef xmlns:a16="http://schemas.microsoft.com/office/drawing/2014/main" pred="{5B1BC0D9-E091-42CD-A5DF-D6856CBA110B}"/>
              </a:ext>
            </a:extLst>
          </p:cNvPr>
          <p:cNvGraphicFramePr>
            <a:graphicFrameLocks/>
          </p:cNvGraphicFramePr>
          <p:nvPr>
            <p:extLst>
              <p:ext uri="{D42A27DB-BD31-4B8C-83A1-F6EECF244321}">
                <p14:modId xmlns:p14="http://schemas.microsoft.com/office/powerpoint/2010/main" val="323466787"/>
              </p:ext>
            </p:extLst>
          </p:nvPr>
        </p:nvGraphicFramePr>
        <p:xfrm>
          <a:off x="838200" y="1463039"/>
          <a:ext cx="9677400" cy="491947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509456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E143283-793F-E1D6-FD40-04577218C2DF}"/>
              </a:ext>
            </a:extLst>
          </p:cNvPr>
          <p:cNvSpPr>
            <a:spLocks noGrp="1"/>
          </p:cNvSpPr>
          <p:nvPr>
            <p:ph type="sldNum" sz="quarter" idx="4"/>
          </p:nvPr>
        </p:nvSpPr>
        <p:spPr/>
        <p:txBody>
          <a:bodyPr/>
          <a:lstStyle/>
          <a:p>
            <a:pPr>
              <a:defRPr/>
            </a:pPr>
            <a:fld id="{DD6CD327-7318-4751-BA24-A1FB7777200C}" type="slidenum">
              <a:rPr lang="en-US" smtClean="0"/>
              <a:pPr>
                <a:defRPr/>
              </a:pPr>
              <a:t>23</a:t>
            </a:fld>
            <a:endParaRPr lang="en-US"/>
          </a:p>
        </p:txBody>
      </p:sp>
      <p:sp>
        <p:nvSpPr>
          <p:cNvPr id="3" name="Title 2">
            <a:extLst>
              <a:ext uri="{FF2B5EF4-FFF2-40B4-BE49-F238E27FC236}">
                <a16:creationId xmlns:a16="http://schemas.microsoft.com/office/drawing/2014/main" id="{17DC61CB-2313-FB41-E608-0D70FF05C8D0}"/>
              </a:ext>
            </a:extLst>
          </p:cNvPr>
          <p:cNvSpPr>
            <a:spLocks noGrp="1"/>
          </p:cNvSpPr>
          <p:nvPr>
            <p:ph type="title"/>
          </p:nvPr>
        </p:nvSpPr>
        <p:spPr/>
        <p:txBody>
          <a:bodyPr/>
          <a:lstStyle/>
          <a:p>
            <a:r>
              <a:rPr lang="en-US" sz="2500"/>
              <a:t>2024-2025 Monthly Count Running Total</a:t>
            </a:r>
          </a:p>
        </p:txBody>
      </p:sp>
      <p:graphicFrame>
        <p:nvGraphicFramePr>
          <p:cNvPr id="8" name="Table 7">
            <a:extLst>
              <a:ext uri="{FF2B5EF4-FFF2-40B4-BE49-F238E27FC236}">
                <a16:creationId xmlns:a16="http://schemas.microsoft.com/office/drawing/2014/main" id="{9C72B1BE-382C-9401-95C3-3D57B42B38B8}"/>
              </a:ext>
            </a:extLst>
          </p:cNvPr>
          <p:cNvGraphicFramePr>
            <a:graphicFrameLocks noGrp="1"/>
          </p:cNvGraphicFramePr>
          <p:nvPr>
            <p:extLst>
              <p:ext uri="{D42A27DB-BD31-4B8C-83A1-F6EECF244321}">
                <p14:modId xmlns:p14="http://schemas.microsoft.com/office/powerpoint/2010/main" val="2505863464"/>
              </p:ext>
            </p:extLst>
          </p:nvPr>
        </p:nvGraphicFramePr>
        <p:xfrm>
          <a:off x="7249339" y="681282"/>
          <a:ext cx="4104461" cy="5495435"/>
        </p:xfrm>
        <a:graphic>
          <a:graphicData uri="http://schemas.openxmlformats.org/drawingml/2006/table">
            <a:tbl>
              <a:tblPr firstRow="1" firstCol="1" bandRow="1">
                <a:tableStyleId>{5C22544A-7EE6-4342-B048-85BDC9FD1C3A}</a:tableStyleId>
              </a:tblPr>
              <a:tblGrid>
                <a:gridCol w="1231066">
                  <a:extLst>
                    <a:ext uri="{9D8B030D-6E8A-4147-A177-3AD203B41FA5}">
                      <a16:colId xmlns:a16="http://schemas.microsoft.com/office/drawing/2014/main" val="573432504"/>
                    </a:ext>
                  </a:extLst>
                </a:gridCol>
                <a:gridCol w="843167">
                  <a:extLst>
                    <a:ext uri="{9D8B030D-6E8A-4147-A177-3AD203B41FA5}">
                      <a16:colId xmlns:a16="http://schemas.microsoft.com/office/drawing/2014/main" val="130400376"/>
                    </a:ext>
                  </a:extLst>
                </a:gridCol>
                <a:gridCol w="796988">
                  <a:extLst>
                    <a:ext uri="{9D8B030D-6E8A-4147-A177-3AD203B41FA5}">
                      <a16:colId xmlns:a16="http://schemas.microsoft.com/office/drawing/2014/main" val="3719322414"/>
                    </a:ext>
                  </a:extLst>
                </a:gridCol>
                <a:gridCol w="1233240">
                  <a:extLst>
                    <a:ext uri="{9D8B030D-6E8A-4147-A177-3AD203B41FA5}">
                      <a16:colId xmlns:a16="http://schemas.microsoft.com/office/drawing/2014/main" val="3448382513"/>
                    </a:ext>
                  </a:extLst>
                </a:gridCol>
              </a:tblGrid>
              <a:tr h="238931">
                <a:tc gridSpan="4">
                  <a:txBody>
                    <a:bodyPr/>
                    <a:lstStyle/>
                    <a:p>
                      <a:pPr algn="ctr" fontAlgn="b"/>
                      <a:r>
                        <a:rPr lang="en-US" sz="1200" b="1" i="0" u="none" strike="noStrike">
                          <a:solidFill>
                            <a:srgbClr val="FFFFFF"/>
                          </a:solidFill>
                          <a:effectLst/>
                          <a:latin typeface="Times New Roman"/>
                        </a:rPr>
                        <a:t>2024 Monthly Running Total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D7E1D"/>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263089952"/>
                  </a:ext>
                </a:extLst>
              </a:tr>
              <a:tr h="238932">
                <a:tc>
                  <a:txBody>
                    <a:bodyPr/>
                    <a:lstStyle/>
                    <a:p>
                      <a:pPr algn="ctr" fontAlgn="b"/>
                      <a:r>
                        <a:rPr lang="en-US" sz="1200" b="1" i="0" u="none" strike="noStrike">
                          <a:solidFill>
                            <a:srgbClr val="FFFFFF"/>
                          </a:solidFill>
                          <a:effectLst/>
                          <a:latin typeface="Times New Roman"/>
                        </a:rPr>
                        <a:t>Month</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D7E1D"/>
                    </a:solidFill>
                  </a:tcPr>
                </a:tc>
                <a:tc>
                  <a:txBody>
                    <a:bodyPr/>
                    <a:lstStyle/>
                    <a:p>
                      <a:pPr algn="ctr" fontAlgn="b"/>
                      <a:r>
                        <a:rPr lang="en-US" sz="1200" b="1" i="0" u="none" strike="noStrike">
                          <a:solidFill>
                            <a:srgbClr val="FFFFFF"/>
                          </a:solidFill>
                          <a:effectLst/>
                          <a:latin typeface="Times New Roman"/>
                        </a:rPr>
                        <a:t>MMPs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D7E1D"/>
                    </a:solidFill>
                  </a:tcPr>
                </a:tc>
                <a:tc>
                  <a:txBody>
                    <a:bodyPr/>
                    <a:lstStyle/>
                    <a:p>
                      <a:pPr algn="ctr" fontAlgn="b"/>
                      <a:r>
                        <a:rPr lang="en-US" sz="1200" b="1" i="0" u="none" strike="noStrike">
                          <a:solidFill>
                            <a:srgbClr val="FFFFFF"/>
                          </a:solidFill>
                          <a:effectLst/>
                          <a:latin typeface="Times New Roman"/>
                        </a:rPr>
                        <a:t>Crews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D7E1D"/>
                    </a:solidFill>
                  </a:tcPr>
                </a:tc>
                <a:tc>
                  <a:txBody>
                    <a:bodyPr/>
                    <a:lstStyle/>
                    <a:p>
                      <a:pPr algn="ctr" fontAlgn="b"/>
                      <a:r>
                        <a:rPr lang="en-US" sz="1200" b="1" i="0" u="none" strike="noStrike">
                          <a:solidFill>
                            <a:srgbClr val="FFFFFF"/>
                          </a:solidFill>
                          <a:effectLst/>
                          <a:latin typeface="Times New Roman"/>
                        </a:rPr>
                        <a:t>Crews/MMP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D7E1D"/>
                    </a:solidFill>
                  </a:tcPr>
                </a:tc>
                <a:extLst>
                  <a:ext uri="{0D108BD9-81ED-4DB2-BD59-A6C34878D82A}">
                    <a16:rowId xmlns:a16="http://schemas.microsoft.com/office/drawing/2014/main" val="956638169"/>
                  </a:ext>
                </a:extLst>
              </a:tr>
              <a:tr h="238932">
                <a:tc>
                  <a:txBody>
                    <a:bodyPr/>
                    <a:lstStyle/>
                    <a:p>
                      <a:pPr algn="ctr" fontAlgn="b"/>
                      <a:r>
                        <a:rPr lang="en-US" sz="1200" b="0" i="0" u="none" strike="noStrike">
                          <a:solidFill>
                            <a:sysClr val="windowText" lastClr="000000"/>
                          </a:solidFill>
                          <a:effectLst/>
                          <a:latin typeface="Times New Roman"/>
                        </a:rPr>
                        <a:t>Jan-24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46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59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1.283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014177750"/>
                  </a:ext>
                </a:extLst>
              </a:tr>
              <a:tr h="238932">
                <a:tc>
                  <a:txBody>
                    <a:bodyPr/>
                    <a:lstStyle/>
                    <a:p>
                      <a:pPr algn="ctr" fontAlgn="b"/>
                      <a:r>
                        <a:rPr lang="en-US" sz="1200" b="0" i="0" u="none" strike="noStrike">
                          <a:solidFill>
                            <a:sysClr val="windowText" lastClr="000000"/>
                          </a:solidFill>
                          <a:effectLst/>
                          <a:latin typeface="Times New Roman"/>
                        </a:rPr>
                        <a:t>Feb-24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42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67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1.595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791579884"/>
                  </a:ext>
                </a:extLst>
              </a:tr>
              <a:tr h="238932">
                <a:tc>
                  <a:txBody>
                    <a:bodyPr/>
                    <a:lstStyle/>
                    <a:p>
                      <a:pPr algn="ctr" fontAlgn="b"/>
                      <a:r>
                        <a:rPr lang="en-US" sz="1200" b="0" i="0" u="none" strike="noStrike">
                          <a:solidFill>
                            <a:sysClr val="windowText" lastClr="000000"/>
                          </a:solidFill>
                          <a:effectLst/>
                          <a:latin typeface="Times New Roman"/>
                        </a:rPr>
                        <a:t>Mar-24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42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74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1.762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795599813"/>
                  </a:ext>
                </a:extLst>
              </a:tr>
              <a:tr h="238932">
                <a:tc>
                  <a:txBody>
                    <a:bodyPr/>
                    <a:lstStyle/>
                    <a:p>
                      <a:pPr algn="ctr" fontAlgn="b"/>
                      <a:r>
                        <a:rPr lang="en-US" sz="1200" b="0" i="0" u="none" strike="noStrike">
                          <a:solidFill>
                            <a:sysClr val="windowText" lastClr="000000"/>
                          </a:solidFill>
                          <a:effectLst/>
                          <a:latin typeface="Times New Roman"/>
                        </a:rPr>
                        <a:t>Apr-24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45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74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1.644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903569007"/>
                  </a:ext>
                </a:extLst>
              </a:tr>
              <a:tr h="238932">
                <a:tc>
                  <a:txBody>
                    <a:bodyPr/>
                    <a:lstStyle/>
                    <a:p>
                      <a:pPr algn="ctr" fontAlgn="b"/>
                      <a:r>
                        <a:rPr lang="en-US" sz="1200" b="0" i="0" u="none" strike="noStrike">
                          <a:solidFill>
                            <a:sysClr val="windowText" lastClr="000000"/>
                          </a:solidFill>
                          <a:effectLst/>
                          <a:latin typeface="Times New Roman"/>
                        </a:rPr>
                        <a:t>May-24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48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75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1.563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5407935"/>
                  </a:ext>
                </a:extLst>
              </a:tr>
              <a:tr h="238932">
                <a:tc>
                  <a:txBody>
                    <a:bodyPr/>
                    <a:lstStyle/>
                    <a:p>
                      <a:pPr algn="ctr" fontAlgn="b"/>
                      <a:r>
                        <a:rPr lang="en-US" sz="1200" b="0" i="0" u="none" strike="noStrike">
                          <a:solidFill>
                            <a:sysClr val="windowText" lastClr="000000"/>
                          </a:solidFill>
                          <a:effectLst/>
                          <a:latin typeface="Times New Roman"/>
                        </a:rPr>
                        <a:t>Jun-24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32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56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1.750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938879175"/>
                  </a:ext>
                </a:extLst>
              </a:tr>
              <a:tr h="238932">
                <a:tc>
                  <a:txBody>
                    <a:bodyPr/>
                    <a:lstStyle/>
                    <a:p>
                      <a:pPr algn="ctr" fontAlgn="b"/>
                      <a:r>
                        <a:rPr lang="en-US" sz="1200" b="0" i="0" u="none" strike="noStrike">
                          <a:solidFill>
                            <a:sysClr val="windowText" lastClr="000000"/>
                          </a:solidFill>
                          <a:effectLst/>
                          <a:latin typeface="Times New Roman"/>
                        </a:rPr>
                        <a:t>Jul-24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35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64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1.829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4225352093"/>
                  </a:ext>
                </a:extLst>
              </a:tr>
              <a:tr h="238932">
                <a:tc>
                  <a:txBody>
                    <a:bodyPr/>
                    <a:lstStyle/>
                    <a:p>
                      <a:pPr algn="ctr" fontAlgn="b"/>
                      <a:r>
                        <a:rPr lang="en-US" sz="1200" b="0" i="0" u="none" strike="noStrike">
                          <a:solidFill>
                            <a:sysClr val="windowText" lastClr="000000"/>
                          </a:solidFill>
                          <a:effectLst/>
                          <a:latin typeface="Times New Roman"/>
                        </a:rPr>
                        <a:t>Aug-24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44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84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1.909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585427184"/>
                  </a:ext>
                </a:extLst>
              </a:tr>
              <a:tr h="238932">
                <a:tc>
                  <a:txBody>
                    <a:bodyPr/>
                    <a:lstStyle/>
                    <a:p>
                      <a:pPr algn="ctr" fontAlgn="b"/>
                      <a:r>
                        <a:rPr lang="en-US" sz="1200" b="0" i="0" u="none" strike="noStrike">
                          <a:solidFill>
                            <a:sysClr val="windowText" lastClr="000000"/>
                          </a:solidFill>
                          <a:effectLst/>
                          <a:latin typeface="Times New Roman"/>
                        </a:rPr>
                        <a:t>Sep-24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37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77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2.081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754868774"/>
                  </a:ext>
                </a:extLst>
              </a:tr>
              <a:tr h="238932">
                <a:tc>
                  <a:txBody>
                    <a:bodyPr/>
                    <a:lstStyle/>
                    <a:p>
                      <a:pPr algn="ctr" fontAlgn="b"/>
                      <a:r>
                        <a:rPr lang="en-US" sz="1200" b="0" i="0" u="none" strike="noStrike">
                          <a:solidFill>
                            <a:sysClr val="windowText" lastClr="000000"/>
                          </a:solidFill>
                          <a:effectLst/>
                          <a:latin typeface="Times New Roman"/>
                        </a:rPr>
                        <a:t>Oct-24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44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91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2.068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590107371"/>
                  </a:ext>
                </a:extLst>
              </a:tr>
              <a:tr h="238932">
                <a:tc>
                  <a:txBody>
                    <a:bodyPr/>
                    <a:lstStyle/>
                    <a:p>
                      <a:pPr algn="ctr" fontAlgn="b"/>
                      <a:r>
                        <a:rPr lang="en-US" sz="1200" b="0" i="0" u="none" strike="noStrike">
                          <a:solidFill>
                            <a:sysClr val="windowText" lastClr="000000"/>
                          </a:solidFill>
                          <a:effectLst/>
                          <a:latin typeface="Times New Roman"/>
                        </a:rPr>
                        <a:t>Nov-24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30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58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1.933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149017804"/>
                  </a:ext>
                </a:extLst>
              </a:tr>
              <a:tr h="238932">
                <a:tc>
                  <a:txBody>
                    <a:bodyPr/>
                    <a:lstStyle/>
                    <a:p>
                      <a:pPr algn="ctr" fontAlgn="b"/>
                      <a:r>
                        <a:rPr lang="en-US" sz="1200" b="0" i="0" u="none" strike="noStrike">
                          <a:solidFill>
                            <a:sysClr val="windowText" lastClr="000000"/>
                          </a:solidFill>
                          <a:effectLst/>
                          <a:latin typeface="Times New Roman"/>
                        </a:rPr>
                        <a:t>Dec-24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36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68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1.889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148552544"/>
                  </a:ext>
                </a:extLst>
              </a:tr>
              <a:tr h="238932">
                <a:tc>
                  <a:txBody>
                    <a:bodyPr/>
                    <a:lstStyle/>
                    <a:p>
                      <a:pPr algn="ctr" fontAlgn="b"/>
                      <a:r>
                        <a:rPr lang="en-US" sz="1200" b="0" i="0" u="none" strike="noStrike">
                          <a:solidFill>
                            <a:sysClr val="windowText" lastClr="000000"/>
                          </a:solidFill>
                          <a:effectLst/>
                          <a:latin typeface="Times New Roman"/>
                        </a:rPr>
                        <a:t>Total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tc>
                  <a:txBody>
                    <a:bodyPr/>
                    <a:lstStyle/>
                    <a:p>
                      <a:pPr algn="ctr" fontAlgn="b"/>
                      <a:r>
                        <a:rPr lang="en-US" sz="1200" b="0" i="0" u="none" strike="noStrike">
                          <a:effectLst/>
                          <a:latin typeface="Times New Roman"/>
                        </a:rPr>
                        <a:t>481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tc>
                  <a:txBody>
                    <a:bodyPr/>
                    <a:lstStyle/>
                    <a:p>
                      <a:pPr algn="ctr" fontAlgn="b"/>
                      <a:r>
                        <a:rPr lang="en-US" sz="1200" b="0" i="0" u="none" strike="noStrike">
                          <a:effectLst/>
                          <a:latin typeface="Times New Roman"/>
                        </a:rPr>
                        <a:t>847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tc>
                  <a:txBody>
                    <a:bodyPr/>
                    <a:lstStyle/>
                    <a:p>
                      <a:pPr algn="ctr" fontAlgn="b"/>
                      <a:r>
                        <a:rPr lang="en-US" sz="1200" b="0" i="0" u="none" strike="noStrike">
                          <a:effectLst/>
                          <a:latin typeface="Times New Roman"/>
                        </a:rPr>
                        <a:t>21.31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extLst>
                  <a:ext uri="{0D108BD9-81ED-4DB2-BD59-A6C34878D82A}">
                    <a16:rowId xmlns:a16="http://schemas.microsoft.com/office/drawing/2014/main" val="1489444330"/>
                  </a:ext>
                </a:extLst>
              </a:tr>
              <a:tr h="238932">
                <a:tc>
                  <a:txBody>
                    <a:bodyPr/>
                    <a:lstStyle/>
                    <a:p>
                      <a:pPr algn="ctr" fontAlgn="b"/>
                      <a:r>
                        <a:rPr lang="en-US" sz="1200" b="0" i="0" u="none" strike="noStrike">
                          <a:solidFill>
                            <a:sysClr val="windowText" lastClr="000000"/>
                          </a:solidFill>
                          <a:effectLst/>
                          <a:latin typeface="Times New Roman"/>
                        </a:rPr>
                        <a:t>Average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tc>
                  <a:txBody>
                    <a:bodyPr/>
                    <a:lstStyle/>
                    <a:p>
                      <a:pPr algn="ctr" fontAlgn="b"/>
                      <a:r>
                        <a:rPr lang="en-US" sz="1200" b="0" i="0" u="none" strike="noStrike">
                          <a:effectLst/>
                          <a:latin typeface="Times New Roman"/>
                        </a:rPr>
                        <a:t>40.0</a:t>
                      </a:r>
                      <a:endParaRPr lang="en-US"/>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tc>
                  <a:txBody>
                    <a:bodyPr/>
                    <a:lstStyle/>
                    <a:p>
                      <a:pPr algn="ctr" fontAlgn="b"/>
                      <a:r>
                        <a:rPr lang="en-US" sz="1200" b="0" i="0" u="none" strike="noStrike">
                          <a:effectLst/>
                          <a:latin typeface="Times New Roman"/>
                        </a:rPr>
                        <a:t>70.6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tc>
                  <a:txBody>
                    <a:bodyPr/>
                    <a:lstStyle/>
                    <a:p>
                      <a:pPr algn="ctr" fontAlgn="b"/>
                      <a:r>
                        <a:rPr lang="en-US" sz="1200" b="0" i="0" u="none" strike="noStrike">
                          <a:effectLst/>
                          <a:latin typeface="Times New Roman"/>
                        </a:rPr>
                        <a:t>1.78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extLst>
                  <a:ext uri="{0D108BD9-81ED-4DB2-BD59-A6C34878D82A}">
                    <a16:rowId xmlns:a16="http://schemas.microsoft.com/office/drawing/2014/main" val="3743286837"/>
                  </a:ext>
                </a:extLst>
              </a:tr>
              <a:tr h="238932">
                <a:tc gridSpan="4">
                  <a:txBody>
                    <a:bodyPr/>
                    <a:lstStyle/>
                    <a:p>
                      <a:pPr algn="ctr" fontAlgn="b"/>
                      <a:r>
                        <a:rPr lang="en-US" sz="1200" b="1" i="0" u="none" strike="noStrike">
                          <a:solidFill>
                            <a:srgbClr val="FFFFFF"/>
                          </a:solidFill>
                          <a:effectLst/>
                          <a:latin typeface="Times New Roman"/>
                        </a:rPr>
                        <a:t>2025 Monthly Running Total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D7E1D"/>
                    </a:solidFill>
                  </a:tcPr>
                </a:tc>
                <a:tc hMerge="1">
                  <a:txBody>
                    <a:bodyPr/>
                    <a:lstStyle/>
                    <a:p>
                      <a:endParaRPr lang="en-U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tc hMerge="1">
                  <a:txBody>
                    <a:bodyPr/>
                    <a:lstStyle/>
                    <a:p>
                      <a:endParaRPr lang="en-U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tc hMerge="1">
                  <a:txBody>
                    <a:bodyPr/>
                    <a:lstStyle/>
                    <a:p>
                      <a:endParaRPr lang="en-U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extLst>
                  <a:ext uri="{0D108BD9-81ED-4DB2-BD59-A6C34878D82A}">
                    <a16:rowId xmlns:a16="http://schemas.microsoft.com/office/drawing/2014/main" val="3006595875"/>
                  </a:ext>
                </a:extLst>
              </a:tr>
              <a:tr h="238932">
                <a:tc>
                  <a:txBody>
                    <a:bodyPr/>
                    <a:lstStyle/>
                    <a:p>
                      <a:pPr algn="ctr" fontAlgn="b"/>
                      <a:r>
                        <a:rPr lang="en-US" sz="1200" b="0" i="0" u="none" strike="noStrike">
                          <a:solidFill>
                            <a:srgbClr val="000000"/>
                          </a:solidFill>
                          <a:effectLst/>
                          <a:latin typeface="Times New Roman"/>
                        </a:rPr>
                        <a:t>Jan-25</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solidFill>
                            <a:srgbClr val="000000"/>
                          </a:solidFill>
                          <a:effectLst/>
                          <a:latin typeface="Times New Roman"/>
                        </a:rPr>
                        <a:t>33</a:t>
                      </a:r>
                      <a:endParaRPr lang="en-US" sz="1200" b="0" i="0" u="none" strike="noStrike">
                        <a:solidFill>
                          <a:srgbClr val="000000"/>
                        </a:solidFill>
                        <a:effectLst/>
                        <a:latin typeface="Times New Roman" panose="02020603050405020304" pitchFamily="18"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lvl="0" algn="ctr">
                        <a:buNone/>
                      </a:pPr>
                      <a:r>
                        <a:rPr lang="en-US" sz="1200" b="0" i="0" u="none" strike="noStrike">
                          <a:solidFill>
                            <a:srgbClr val="000000"/>
                          </a:solidFill>
                          <a:effectLst/>
                          <a:latin typeface="Times New Roman"/>
                        </a:rPr>
                        <a:t>74</a:t>
                      </a:r>
                      <a:endParaRPr lang="en-US" sz="1200" b="0" i="0" u="none" strike="noStrike">
                        <a:solidFill>
                          <a:srgbClr val="000000"/>
                        </a:solidFill>
                        <a:effectLst/>
                        <a:latin typeface="Times New Roman" panose="02020603050405020304" pitchFamily="18"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lvl="0" algn="ctr">
                        <a:buNone/>
                      </a:pPr>
                      <a:r>
                        <a:rPr lang="en-US" sz="1200" b="0" i="0" u="none" strike="noStrike">
                          <a:solidFill>
                            <a:srgbClr val="000000"/>
                          </a:solidFill>
                          <a:effectLst/>
                          <a:latin typeface="Times New Roman"/>
                        </a:rPr>
                        <a:t>2.24</a:t>
                      </a:r>
                      <a:endParaRPr lang="en-US" sz="1200" b="0" i="0" u="none" strike="noStrike">
                        <a:solidFill>
                          <a:srgbClr val="000000"/>
                        </a:solidFill>
                        <a:effectLst/>
                        <a:latin typeface="Times New Roman" panose="02020603050405020304" pitchFamily="18"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586985962"/>
                  </a:ext>
                </a:extLst>
              </a:tr>
              <a:tr h="238932">
                <a:tc>
                  <a:txBody>
                    <a:bodyPr/>
                    <a:lstStyle/>
                    <a:p>
                      <a:pPr algn="ctr" fontAlgn="b"/>
                      <a:r>
                        <a:rPr lang="en-US" sz="1200" b="0" i="0" u="none" strike="noStrike">
                          <a:solidFill>
                            <a:srgbClr val="000000"/>
                          </a:solidFill>
                          <a:effectLst/>
                          <a:latin typeface="Times New Roman"/>
                        </a:rPr>
                        <a:t>Total</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tc>
                  <a:txBody>
                    <a:bodyPr/>
                    <a:lstStyle/>
                    <a:p>
                      <a:pPr algn="ctr" fontAlgn="b"/>
                      <a:r>
                        <a:rPr lang="en-US" sz="1200" b="0" i="0" u="none" strike="noStrike">
                          <a:solidFill>
                            <a:srgbClr val="000000"/>
                          </a:solidFill>
                          <a:effectLst/>
                          <a:latin typeface="Times New Roman"/>
                        </a:rPr>
                        <a:t>33</a:t>
                      </a:r>
                      <a:endParaRPr lang="en-US" sz="1200" b="0" i="0" u="none" strike="noStrike">
                        <a:solidFill>
                          <a:srgbClr val="000000"/>
                        </a:solidFill>
                        <a:effectLst/>
                        <a:latin typeface="Times New Roman" panose="02020603050405020304" pitchFamily="18"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tc>
                  <a:txBody>
                    <a:bodyPr/>
                    <a:lstStyle/>
                    <a:p>
                      <a:pPr algn="ctr" fontAlgn="b"/>
                      <a:r>
                        <a:rPr lang="en-US" sz="1200" b="0" i="0" u="none" strike="noStrike">
                          <a:solidFill>
                            <a:srgbClr val="000000"/>
                          </a:solidFill>
                          <a:effectLst/>
                          <a:latin typeface="Times New Roman"/>
                        </a:rPr>
                        <a:t>74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tc>
                  <a:txBody>
                    <a:bodyPr/>
                    <a:lstStyle/>
                    <a:p>
                      <a:pPr lvl="0" algn="ctr">
                        <a:buNone/>
                      </a:pPr>
                      <a:r>
                        <a:rPr lang="en-US" sz="1200" b="0" i="0" u="none" strike="noStrike">
                          <a:solidFill>
                            <a:srgbClr val="000000"/>
                          </a:solidFill>
                          <a:effectLst/>
                          <a:latin typeface="Times New Roman"/>
                        </a:rPr>
                        <a:t>2.24</a:t>
                      </a:r>
                      <a:endParaRPr lang="en-US" sz="1200" b="0" i="0" u="none" strike="noStrike">
                        <a:solidFill>
                          <a:srgbClr val="000000"/>
                        </a:solidFill>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extLst>
                  <a:ext uri="{0D108BD9-81ED-4DB2-BD59-A6C34878D82A}">
                    <a16:rowId xmlns:a16="http://schemas.microsoft.com/office/drawing/2014/main" val="303965969"/>
                  </a:ext>
                </a:extLst>
              </a:tr>
              <a:tr h="238932">
                <a:tc>
                  <a:txBody>
                    <a:bodyPr/>
                    <a:lstStyle/>
                    <a:p>
                      <a:pPr algn="ctr" fontAlgn="b"/>
                      <a:r>
                        <a:rPr lang="en-US" sz="1200" b="0" i="0" u="none" strike="noStrike">
                          <a:solidFill>
                            <a:srgbClr val="000000"/>
                          </a:solidFill>
                          <a:effectLst/>
                          <a:latin typeface="Times New Roman"/>
                        </a:rPr>
                        <a:t>Average</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tc>
                  <a:txBody>
                    <a:bodyPr/>
                    <a:lstStyle/>
                    <a:p>
                      <a:pPr algn="ctr" fontAlgn="b"/>
                      <a:r>
                        <a:rPr lang="en-US" sz="1200" b="0" i="0" u="none" strike="noStrike">
                          <a:solidFill>
                            <a:srgbClr val="000000"/>
                          </a:solidFill>
                          <a:effectLst/>
                          <a:latin typeface="Times New Roman"/>
                        </a:rPr>
                        <a:t>33.0</a:t>
                      </a:r>
                      <a:endParaRPr lang="en-US"/>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tc>
                  <a:txBody>
                    <a:bodyPr/>
                    <a:lstStyle/>
                    <a:p>
                      <a:pPr lvl="0" algn="ctr">
                        <a:buNone/>
                      </a:pPr>
                      <a:r>
                        <a:rPr lang="en-US" sz="1200" b="0" i="0" u="none" strike="noStrike">
                          <a:solidFill>
                            <a:srgbClr val="000000"/>
                          </a:solidFill>
                          <a:effectLst/>
                          <a:latin typeface="Times New Roman"/>
                        </a:rPr>
                        <a:t>74.0</a:t>
                      </a:r>
                      <a:endParaRPr lang="en-US"/>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i="0" u="none" strike="noStrike">
                          <a:solidFill>
                            <a:srgbClr val="000000"/>
                          </a:solidFill>
                          <a:effectLst/>
                          <a:latin typeface="Times New Roman"/>
                        </a:rPr>
                        <a:t>2.24</a:t>
                      </a:r>
                      <a:endParaRPr lang="en-US" sz="1200" b="0" i="0" u="none" strike="noStrike">
                        <a:solidFill>
                          <a:srgbClr val="000000"/>
                        </a:solidFill>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extLst>
                  <a:ext uri="{0D108BD9-81ED-4DB2-BD59-A6C34878D82A}">
                    <a16:rowId xmlns:a16="http://schemas.microsoft.com/office/drawing/2014/main" val="469812579"/>
                  </a:ext>
                </a:extLst>
              </a:tr>
              <a:tr h="238932">
                <a:tc gridSpan="4">
                  <a:txBody>
                    <a:bodyPr/>
                    <a:lstStyle/>
                    <a:p>
                      <a:pPr algn="ctr" fontAlgn="b"/>
                      <a:endParaRPr lang="en-US" sz="1200" b="0" i="0" u="none" strike="noStrike">
                        <a:solidFill>
                          <a:sysClr val="windowText" lastClr="000000"/>
                        </a:solidFill>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D7E1D"/>
                    </a:solidFill>
                  </a:tcPr>
                </a:tc>
                <a:tc hMerge="1">
                  <a:txBody>
                    <a:bodyPr/>
                    <a:lstStyle/>
                    <a:p>
                      <a:pPr algn="ctr" fontAlgn="b"/>
                      <a:endParaRPr lang="en-US" sz="1200" b="0" i="0" u="none" strike="noStrike">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tc hMerge="1">
                  <a:txBody>
                    <a:bodyPr/>
                    <a:lstStyle/>
                    <a:p>
                      <a:pPr algn="ctr" fontAlgn="b"/>
                      <a:endParaRPr lang="en-US" sz="1200" b="0" i="0" u="none" strike="noStrike">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tc hMerge="1">
                  <a:txBody>
                    <a:bodyPr/>
                    <a:lstStyle/>
                    <a:p>
                      <a:pPr algn="ctr" fontAlgn="b"/>
                      <a:endParaRPr lang="en-US" sz="1200" b="0" i="0" u="none" strike="noStrike">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extLst>
                  <a:ext uri="{0D108BD9-81ED-4DB2-BD59-A6C34878D82A}">
                    <a16:rowId xmlns:a16="http://schemas.microsoft.com/office/drawing/2014/main" val="885766641"/>
                  </a:ext>
                </a:extLst>
              </a:tr>
              <a:tr h="238932">
                <a:tc>
                  <a:txBody>
                    <a:bodyPr/>
                    <a:lstStyle/>
                    <a:p>
                      <a:pPr algn="ctr" fontAlgn="b"/>
                      <a:r>
                        <a:rPr lang="en-US" sz="1200" b="1" i="0" u="none" strike="noStrike">
                          <a:solidFill>
                            <a:srgbClr val="000000"/>
                          </a:solidFill>
                          <a:effectLst/>
                          <a:latin typeface="Times New Roman"/>
                        </a:rPr>
                        <a:t>Total</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tc>
                  <a:txBody>
                    <a:bodyPr/>
                    <a:lstStyle/>
                    <a:p>
                      <a:pPr algn="ctr" fontAlgn="b"/>
                      <a:r>
                        <a:rPr lang="en-US" sz="1200" b="1" i="0" u="none" strike="noStrike">
                          <a:solidFill>
                            <a:srgbClr val="000000"/>
                          </a:solidFill>
                          <a:effectLst/>
                          <a:latin typeface="Times New Roman"/>
                        </a:rPr>
                        <a:t>514</a:t>
                      </a:r>
                      <a:endParaRPr lang="en-US" sz="1200" b="1" i="0" u="none" strike="noStrike">
                        <a:solidFill>
                          <a:srgbClr val="000000"/>
                        </a:solidFill>
                        <a:effectLst/>
                        <a:latin typeface="Times New Roman" panose="02020603050405020304" pitchFamily="18"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tc>
                  <a:txBody>
                    <a:bodyPr/>
                    <a:lstStyle/>
                    <a:p>
                      <a:pPr algn="ctr" fontAlgn="b"/>
                      <a:r>
                        <a:rPr lang="en-US" sz="1200" b="1" i="0" u="none" strike="noStrike">
                          <a:solidFill>
                            <a:srgbClr val="000000"/>
                          </a:solidFill>
                          <a:effectLst/>
                          <a:latin typeface="Times New Roman"/>
                        </a:rPr>
                        <a:t>921</a:t>
                      </a:r>
                      <a:endParaRPr lang="en-US" sz="1200" b="1" i="0" u="none" strike="noStrike">
                        <a:solidFill>
                          <a:srgbClr val="000000"/>
                        </a:solidFill>
                        <a:effectLst/>
                        <a:latin typeface="Times New Roman" panose="02020603050405020304" pitchFamily="18"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tc>
                  <a:txBody>
                    <a:bodyPr/>
                    <a:lstStyle/>
                    <a:p>
                      <a:pPr algn="ctr" fontAlgn="b"/>
                      <a:r>
                        <a:rPr lang="en-US" sz="1200" b="1" i="0" u="none" strike="noStrike">
                          <a:solidFill>
                            <a:srgbClr val="000000"/>
                          </a:solidFill>
                          <a:effectLst/>
                          <a:latin typeface="Times New Roman"/>
                        </a:rPr>
                        <a:t>24</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extLst>
                  <a:ext uri="{0D108BD9-81ED-4DB2-BD59-A6C34878D82A}">
                    <a16:rowId xmlns:a16="http://schemas.microsoft.com/office/drawing/2014/main" val="3004866401"/>
                  </a:ext>
                </a:extLst>
              </a:tr>
              <a:tr h="238932">
                <a:tc>
                  <a:txBody>
                    <a:bodyPr/>
                    <a:lstStyle/>
                    <a:p>
                      <a:pPr algn="ctr" fontAlgn="b"/>
                      <a:r>
                        <a:rPr lang="en-US" sz="1200" b="1" i="0" u="none" strike="noStrike">
                          <a:solidFill>
                            <a:srgbClr val="000000"/>
                          </a:solidFill>
                          <a:effectLst/>
                          <a:latin typeface="Times New Roman"/>
                        </a:rPr>
                        <a:t>Average</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tc>
                  <a:txBody>
                    <a:bodyPr/>
                    <a:lstStyle/>
                    <a:p>
                      <a:pPr algn="ctr" fontAlgn="b"/>
                      <a:r>
                        <a:rPr lang="en-US" sz="1200" b="1" i="0" u="none" strike="noStrike">
                          <a:solidFill>
                            <a:srgbClr val="000000"/>
                          </a:solidFill>
                          <a:effectLst/>
                          <a:latin typeface="Times New Roman"/>
                        </a:rPr>
                        <a:t>39.5</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tc>
                  <a:txBody>
                    <a:bodyPr/>
                    <a:lstStyle/>
                    <a:p>
                      <a:pPr algn="ctr" fontAlgn="b"/>
                      <a:r>
                        <a:rPr lang="en-US" sz="1200" b="1" i="0" u="none" strike="noStrike">
                          <a:solidFill>
                            <a:srgbClr val="000000"/>
                          </a:solidFill>
                          <a:effectLst/>
                          <a:latin typeface="Times New Roman"/>
                        </a:rPr>
                        <a:t>70.8</a:t>
                      </a:r>
                      <a:endParaRPr lang="en-US" sz="1200" b="1" i="0" u="none" strike="noStrike">
                        <a:solidFill>
                          <a:srgbClr val="000000"/>
                        </a:solidFill>
                        <a:effectLst/>
                        <a:latin typeface="Times New Roman" panose="02020603050405020304" pitchFamily="18"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tc>
                  <a:txBody>
                    <a:bodyPr/>
                    <a:lstStyle/>
                    <a:p>
                      <a:pPr algn="ctr" fontAlgn="b"/>
                      <a:r>
                        <a:rPr lang="en-US" sz="1200" b="1" i="0" u="none" strike="noStrike">
                          <a:solidFill>
                            <a:srgbClr val="000000"/>
                          </a:solidFill>
                          <a:effectLst/>
                          <a:latin typeface="Times New Roman"/>
                        </a:rPr>
                        <a:t>1.81</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DB9E1"/>
                    </a:solidFill>
                  </a:tcPr>
                </a:tc>
                <a:extLst>
                  <a:ext uri="{0D108BD9-81ED-4DB2-BD59-A6C34878D82A}">
                    <a16:rowId xmlns:a16="http://schemas.microsoft.com/office/drawing/2014/main" val="3016176518"/>
                  </a:ext>
                </a:extLst>
              </a:tr>
            </a:tbl>
          </a:graphicData>
        </a:graphic>
      </p:graphicFrame>
      <p:graphicFrame>
        <p:nvGraphicFramePr>
          <p:cNvPr id="4" name="Chart 3">
            <a:extLst>
              <a:ext uri="{FF2B5EF4-FFF2-40B4-BE49-F238E27FC236}">
                <a16:creationId xmlns:a16="http://schemas.microsoft.com/office/drawing/2014/main" id="{3D7EBB0F-0F66-5F28-D432-9FF2F3AF89A6}"/>
              </a:ext>
              <a:ext uri="{147F2762-F138-4A5C-976F-8EAC2B608ADB}">
                <a16:predDERef xmlns:a16="http://schemas.microsoft.com/office/drawing/2014/main" pred="{40916243-19CC-AB3C-7A24-D97FBED0579B}"/>
              </a:ext>
            </a:extLst>
          </p:cNvPr>
          <p:cNvGraphicFramePr>
            <a:graphicFrameLocks/>
          </p:cNvGraphicFramePr>
          <p:nvPr>
            <p:extLst>
              <p:ext uri="{D42A27DB-BD31-4B8C-83A1-F6EECF244321}">
                <p14:modId xmlns:p14="http://schemas.microsoft.com/office/powerpoint/2010/main" val="1938271825"/>
              </p:ext>
            </p:extLst>
          </p:nvPr>
        </p:nvGraphicFramePr>
        <p:xfrm>
          <a:off x="135640" y="1216760"/>
          <a:ext cx="6975476" cy="5181728"/>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D69F3214-C3D1-3F7C-0100-8639365BDF41}"/>
              </a:ext>
            </a:extLst>
          </p:cNvPr>
          <p:cNvSpPr txBox="1"/>
          <p:nvPr/>
        </p:nvSpPr>
        <p:spPr>
          <a:xfrm>
            <a:off x="5676900" y="1777484"/>
            <a:ext cx="419100" cy="253916"/>
          </a:xfrm>
          <a:prstGeom prst="rect">
            <a:avLst/>
          </a:prstGeom>
          <a:noFill/>
        </p:spPr>
        <p:txBody>
          <a:bodyPr wrap="square">
            <a:spAutoFit/>
          </a:bodyPr>
          <a:lstStyle/>
          <a:p>
            <a:r>
              <a:rPr lang="en-US" sz="1050" u="sng">
                <a:latin typeface="Times New Roman" panose="02020603050405020304" pitchFamily="18" charset="0"/>
                <a:cs typeface="Times New Roman" panose="02020603050405020304" pitchFamily="18" charset="0"/>
              </a:rPr>
              <a:t>2.54</a:t>
            </a:r>
          </a:p>
        </p:txBody>
      </p:sp>
      <p:sp>
        <p:nvSpPr>
          <p:cNvPr id="9" name="TextBox 8">
            <a:extLst>
              <a:ext uri="{FF2B5EF4-FFF2-40B4-BE49-F238E27FC236}">
                <a16:creationId xmlns:a16="http://schemas.microsoft.com/office/drawing/2014/main" id="{B2C7EB60-F5FD-8945-577F-D995BA9F223B}"/>
              </a:ext>
            </a:extLst>
          </p:cNvPr>
          <p:cNvSpPr txBox="1"/>
          <p:nvPr/>
        </p:nvSpPr>
        <p:spPr>
          <a:xfrm>
            <a:off x="6063808" y="1777484"/>
            <a:ext cx="419100" cy="253916"/>
          </a:xfrm>
          <a:prstGeom prst="rect">
            <a:avLst/>
          </a:prstGeom>
          <a:noFill/>
        </p:spPr>
        <p:txBody>
          <a:bodyPr wrap="square">
            <a:spAutoFit/>
          </a:bodyPr>
          <a:lstStyle/>
          <a:p>
            <a:r>
              <a:rPr lang="en-US" sz="1050" u="sng">
                <a:latin typeface="Times New Roman" panose="02020603050405020304" pitchFamily="18" charset="0"/>
                <a:cs typeface="Times New Roman" panose="02020603050405020304" pitchFamily="18" charset="0"/>
              </a:rPr>
              <a:t>2.61</a:t>
            </a:r>
          </a:p>
        </p:txBody>
      </p:sp>
    </p:spTree>
    <p:extLst>
      <p:ext uri="{BB962C8B-B14F-4D97-AF65-F5344CB8AC3E}">
        <p14:creationId xmlns:p14="http://schemas.microsoft.com/office/powerpoint/2010/main" val="16156683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E143283-793F-E1D6-FD40-04577218C2DF}"/>
              </a:ext>
            </a:extLst>
          </p:cNvPr>
          <p:cNvSpPr>
            <a:spLocks noGrp="1"/>
          </p:cNvSpPr>
          <p:nvPr>
            <p:ph type="sldNum" sz="quarter" idx="4"/>
          </p:nvPr>
        </p:nvSpPr>
        <p:spPr/>
        <p:txBody>
          <a:bodyPr/>
          <a:lstStyle/>
          <a:p>
            <a:pPr>
              <a:defRPr/>
            </a:pPr>
            <a:fld id="{DD6CD327-7318-4751-BA24-A1FB7777200C}" type="slidenum">
              <a:rPr lang="en-US" smtClean="0"/>
              <a:pPr>
                <a:defRPr/>
              </a:pPr>
              <a:t>24</a:t>
            </a:fld>
            <a:endParaRPr lang="en-US"/>
          </a:p>
        </p:txBody>
      </p:sp>
      <p:sp>
        <p:nvSpPr>
          <p:cNvPr id="3" name="Title 2">
            <a:extLst>
              <a:ext uri="{FF2B5EF4-FFF2-40B4-BE49-F238E27FC236}">
                <a16:creationId xmlns:a16="http://schemas.microsoft.com/office/drawing/2014/main" id="{17DC61CB-2313-FB41-E608-0D70FF05C8D0}"/>
              </a:ext>
            </a:extLst>
          </p:cNvPr>
          <p:cNvSpPr>
            <a:spLocks noGrp="1"/>
          </p:cNvSpPr>
          <p:nvPr>
            <p:ph type="title"/>
          </p:nvPr>
        </p:nvSpPr>
        <p:spPr/>
        <p:txBody>
          <a:bodyPr/>
          <a:lstStyle/>
          <a:p>
            <a:r>
              <a:rPr lang="en-US" sz="3600"/>
              <a:t>Cost Matrix Example Jan-24</a:t>
            </a:r>
          </a:p>
        </p:txBody>
      </p:sp>
      <p:graphicFrame>
        <p:nvGraphicFramePr>
          <p:cNvPr id="5" name="Table 4">
            <a:extLst>
              <a:ext uri="{FF2B5EF4-FFF2-40B4-BE49-F238E27FC236}">
                <a16:creationId xmlns:a16="http://schemas.microsoft.com/office/drawing/2014/main" id="{04FD20D7-2239-529B-1C0C-2077C2861242}"/>
              </a:ext>
            </a:extLst>
          </p:cNvPr>
          <p:cNvGraphicFramePr>
            <a:graphicFrameLocks noGrp="1"/>
          </p:cNvGraphicFramePr>
          <p:nvPr>
            <p:extLst>
              <p:ext uri="{D42A27DB-BD31-4B8C-83A1-F6EECF244321}">
                <p14:modId xmlns:p14="http://schemas.microsoft.com/office/powerpoint/2010/main" val="4087587025"/>
              </p:ext>
            </p:extLst>
          </p:nvPr>
        </p:nvGraphicFramePr>
        <p:xfrm>
          <a:off x="1401475" y="1285079"/>
          <a:ext cx="8110425" cy="4287841"/>
        </p:xfrm>
        <a:graphic>
          <a:graphicData uri="http://schemas.openxmlformats.org/drawingml/2006/table">
            <a:tbl>
              <a:tblPr bandRow="1">
                <a:tableStyleId>{5C22544A-7EE6-4342-B048-85BDC9FD1C3A}</a:tableStyleId>
              </a:tblPr>
              <a:tblGrid>
                <a:gridCol w="1127457">
                  <a:extLst>
                    <a:ext uri="{9D8B030D-6E8A-4147-A177-3AD203B41FA5}">
                      <a16:colId xmlns:a16="http://schemas.microsoft.com/office/drawing/2014/main" val="193787497"/>
                    </a:ext>
                  </a:extLst>
                </a:gridCol>
                <a:gridCol w="1745742">
                  <a:extLst>
                    <a:ext uri="{9D8B030D-6E8A-4147-A177-3AD203B41FA5}">
                      <a16:colId xmlns:a16="http://schemas.microsoft.com/office/drawing/2014/main" val="3760872788"/>
                    </a:ext>
                  </a:extLst>
                </a:gridCol>
                <a:gridCol w="1745742">
                  <a:extLst>
                    <a:ext uri="{9D8B030D-6E8A-4147-A177-3AD203B41FA5}">
                      <a16:colId xmlns:a16="http://schemas.microsoft.com/office/drawing/2014/main" val="2397159666"/>
                    </a:ext>
                  </a:extLst>
                </a:gridCol>
                <a:gridCol w="1793261">
                  <a:extLst>
                    <a:ext uri="{9D8B030D-6E8A-4147-A177-3AD203B41FA5}">
                      <a16:colId xmlns:a16="http://schemas.microsoft.com/office/drawing/2014/main" val="1133683075"/>
                    </a:ext>
                  </a:extLst>
                </a:gridCol>
                <a:gridCol w="1698223">
                  <a:extLst>
                    <a:ext uri="{9D8B030D-6E8A-4147-A177-3AD203B41FA5}">
                      <a16:colId xmlns:a16="http://schemas.microsoft.com/office/drawing/2014/main" val="3314775739"/>
                    </a:ext>
                  </a:extLst>
                </a:gridCol>
              </a:tblGrid>
              <a:tr h="363956">
                <a:tc>
                  <a:txBody>
                    <a:bodyPr/>
                    <a:lstStyle/>
                    <a:p>
                      <a:pPr algn="ctr" fontAlgn="b"/>
                      <a:endParaRPr lang="en-US" sz="1200">
                        <a:effectLst/>
                        <a:latin typeface="Times New Roman" panose="02020603050405020304" pitchFamily="18" charset="0"/>
                      </a:endParaRPr>
                    </a:p>
                  </a:txBody>
                  <a:tcPr marL="9525" marR="9525" marT="9525" anchor="ctr">
                    <a:lnL>
                      <a:noFill/>
                    </a:lnL>
                    <a:lnR w="6350" cap="flat" cmpd="sng" algn="ctr">
                      <a:solidFill>
                        <a:srgbClr val="000000"/>
                      </a:solidFill>
                      <a:prstDash val="solid"/>
                      <a:round/>
                      <a:headEnd type="none" w="med" len="med"/>
                      <a:tailEnd type="none" w="med" len="med"/>
                    </a:lnR>
                    <a:lnT>
                      <a:noFill/>
                    </a:lnT>
                    <a:lnB>
                      <a:noFill/>
                    </a:lnB>
                    <a:noFill/>
                  </a:tcPr>
                </a:tc>
                <a:tc gridSpan="4">
                  <a:txBody>
                    <a:bodyPr/>
                    <a:lstStyle/>
                    <a:p>
                      <a:pPr algn="ctr" fontAlgn="b"/>
                      <a:r>
                        <a:rPr lang="en-US" sz="1800" b="1">
                          <a:solidFill>
                            <a:srgbClr val="FFFFFF"/>
                          </a:solidFill>
                          <a:effectLst/>
                          <a:latin typeface="Times New Roman"/>
                        </a:rPr>
                        <a:t>Cost Analysis</a:t>
                      </a:r>
                    </a:p>
                  </a:txBody>
                  <a:tcPr marL="9525" marR="9525" marT="9525"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D7E1D"/>
                    </a:solidFill>
                  </a:tcPr>
                </a:tc>
                <a:tc hMerge="1">
                  <a:txBody>
                    <a:bodyPr/>
                    <a:lstStyle/>
                    <a:p>
                      <a:endParaRPr lang="en-US"/>
                    </a:p>
                  </a:txBody>
                  <a:tcPr marL="0" marR="0" marT="0" marB="0" anchor="ctr" horzOverflow="overflow"/>
                </a:tc>
                <a:tc hMerge="1">
                  <a:txBody>
                    <a:bodyPr/>
                    <a:lstStyle/>
                    <a:p>
                      <a:endParaRPr lang="en-US"/>
                    </a:p>
                  </a:txBody>
                  <a:tcPr marL="0" marR="0" marT="0" marB="0" anchor="ctr" horzOverflow="overflow"/>
                </a:tc>
                <a:tc hMerge="1">
                  <a:txBody>
                    <a:bodyPr/>
                    <a:lstStyle/>
                    <a:p>
                      <a:endParaRPr lang="en-US"/>
                    </a:p>
                  </a:txBody>
                  <a:tcPr marL="0" marR="0" marT="0" marB="0" anchor="ctr" horzOverflow="overflow"/>
                </a:tc>
                <a:extLst>
                  <a:ext uri="{0D108BD9-81ED-4DB2-BD59-A6C34878D82A}">
                    <a16:rowId xmlns:a16="http://schemas.microsoft.com/office/drawing/2014/main" val="603954169"/>
                  </a:ext>
                </a:extLst>
              </a:tr>
              <a:tr h="642305">
                <a:tc>
                  <a:txBody>
                    <a:bodyPr/>
                    <a:lstStyle/>
                    <a:p>
                      <a:pPr algn="ctr" fontAlgn="b"/>
                      <a:endParaRPr lang="en-US" sz="1200">
                        <a:effectLst/>
                        <a:latin typeface="Times New Roman" panose="02020603050405020304" pitchFamily="18" charset="0"/>
                      </a:endParaRPr>
                    </a:p>
                  </a:txBody>
                  <a:tcPr marL="9525" marR="9525" marT="9525" anchor="ctr">
                    <a:lnL>
                      <a:noFill/>
                    </a:lnL>
                    <a:lnR w="635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tc>
                  <a:txBody>
                    <a:bodyPr/>
                    <a:lstStyle/>
                    <a:p>
                      <a:pPr algn="ctr" fontAlgn="ctr"/>
                      <a:r>
                        <a:rPr lang="en-US" sz="1200" b="1">
                          <a:solidFill>
                            <a:srgbClr val="FFFFFF"/>
                          </a:solidFill>
                          <a:effectLst/>
                          <a:latin typeface="Times New Roman"/>
                        </a:rPr>
                        <a:t>MMP Environment Cost</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D7E1D"/>
                    </a:solidFill>
                  </a:tcPr>
                </a:tc>
                <a:tc>
                  <a:txBody>
                    <a:bodyPr/>
                    <a:lstStyle/>
                    <a:p>
                      <a:pPr algn="ctr" fontAlgn="ctr"/>
                      <a:r>
                        <a:rPr lang="en-US" sz="1200" b="1">
                          <a:solidFill>
                            <a:srgbClr val="FFFFFF"/>
                          </a:solidFill>
                          <a:effectLst/>
                          <a:latin typeface="Times New Roman"/>
                        </a:rPr>
                        <a:t>Separated Monthly Cost </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D7E1D"/>
                    </a:solidFill>
                  </a:tcPr>
                </a:tc>
                <a:tc>
                  <a:txBody>
                    <a:bodyPr/>
                    <a:lstStyle/>
                    <a:p>
                      <a:pPr algn="ctr" fontAlgn="ctr"/>
                      <a:r>
                        <a:rPr lang="en-US" sz="1200" b="1">
                          <a:solidFill>
                            <a:srgbClr val="FFFFFF"/>
                          </a:solidFill>
                          <a:effectLst/>
                          <a:latin typeface="Times New Roman"/>
                        </a:rPr>
                        <a:t>Without Crew Flt hrs</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D7E1D"/>
                    </a:solidFill>
                  </a:tcPr>
                </a:tc>
                <a:tc>
                  <a:txBody>
                    <a:bodyPr/>
                    <a:lstStyle/>
                    <a:p>
                      <a:pPr algn="ctr" fontAlgn="ctr"/>
                      <a:r>
                        <a:rPr lang="en-US" sz="1200" b="1">
                          <a:solidFill>
                            <a:srgbClr val="FFFFFF"/>
                          </a:solidFill>
                          <a:effectLst/>
                          <a:latin typeface="Times New Roman"/>
                        </a:rPr>
                        <a:t>MMP Monthly Cost</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D7E1D"/>
                    </a:solidFill>
                  </a:tcPr>
                </a:tc>
                <a:extLst>
                  <a:ext uri="{0D108BD9-81ED-4DB2-BD59-A6C34878D82A}">
                    <a16:rowId xmlns:a16="http://schemas.microsoft.com/office/drawing/2014/main" val="1871415078"/>
                  </a:ext>
                </a:extLst>
              </a:tr>
              <a:tr h="328158">
                <a:tc>
                  <a:txBody>
                    <a:bodyPr/>
                    <a:lstStyle/>
                    <a:p>
                      <a:pPr algn="ctr" fontAlgn="ctr"/>
                      <a:r>
                        <a:rPr lang="en-US" sz="1200">
                          <a:effectLst/>
                          <a:latin typeface="Times New Roman"/>
                        </a:rPr>
                        <a:t>C17</a:t>
                      </a:r>
                    </a:p>
                  </a:txBody>
                  <a:tcPr marL="857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r>
                        <a:rPr lang="en-US" sz="1200">
                          <a:solidFill>
                            <a:srgbClr val="0D0D0D"/>
                          </a:solidFill>
                          <a:effectLst/>
                          <a:latin typeface="Times New Roman"/>
                        </a:rPr>
                        <a:t>$2,210,193.44</a:t>
                      </a:r>
                    </a:p>
                  </a:txBody>
                  <a:tcPr marL="9525" marR="9525" marT="9525"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a:solidFill>
                            <a:srgbClr val="0D0D0D"/>
                          </a:solidFill>
                          <a:effectLst/>
                          <a:latin typeface="Times New Roman"/>
                        </a:rPr>
                        <a:t>$92,828,124.63</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rowSpan="2">
                  <a:txBody>
                    <a:bodyPr/>
                    <a:lstStyle/>
                    <a:p>
                      <a:pPr lvl="0" algn="ctr">
                        <a:buNone/>
                      </a:pPr>
                      <a:r>
                        <a:rPr lang="en-US" sz="1200" b="1">
                          <a:effectLst/>
                          <a:latin typeface="Times New Roman"/>
                        </a:rPr>
                        <a:t>$92,828,124.63</a:t>
                      </a:r>
                      <a:endParaRPr lang="en-US"/>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8F5"/>
                    </a:solidFill>
                  </a:tcPr>
                </a:tc>
                <a:tc rowSpan="2">
                  <a:txBody>
                    <a:bodyPr/>
                    <a:lstStyle/>
                    <a:p>
                      <a:pPr lvl="0" algn="ctr">
                        <a:buNone/>
                      </a:pPr>
                      <a:r>
                        <a:rPr lang="en-US" sz="1200" b="1">
                          <a:solidFill>
                            <a:srgbClr val="0D0D0D"/>
                          </a:solidFill>
                          <a:effectLst/>
                          <a:latin typeface="Times New Roman"/>
                        </a:rPr>
                        <a:t>$95,972,034.63</a:t>
                      </a:r>
                      <a:endParaRPr lang="en-US"/>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8F5"/>
                    </a:solidFill>
                  </a:tcPr>
                </a:tc>
                <a:extLst>
                  <a:ext uri="{0D108BD9-81ED-4DB2-BD59-A6C34878D82A}">
                    <a16:rowId xmlns:a16="http://schemas.microsoft.com/office/drawing/2014/main" val="3772626205"/>
                  </a:ext>
                </a:extLst>
              </a:tr>
              <a:tr h="328158">
                <a:tc>
                  <a:txBody>
                    <a:bodyPr/>
                    <a:lstStyle/>
                    <a:p>
                      <a:pPr algn="ctr" fontAlgn="b"/>
                      <a:r>
                        <a:rPr lang="en-US" sz="1200">
                          <a:effectLst/>
                          <a:latin typeface="Times New Roman"/>
                        </a:rPr>
                        <a:t>Crew</a:t>
                      </a: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a:effectLst/>
                          <a:latin typeface="Times New Roman"/>
                        </a:rPr>
                        <a:t>$57,162.00</a:t>
                      </a:r>
                    </a:p>
                  </a:txBody>
                  <a:tcPr marL="9525" marR="9525" marT="9525"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a:effectLst/>
                          <a:latin typeface="Times New Roman"/>
                        </a:rPr>
                        <a:t>$3,143,910.00</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vMerge="1">
                  <a:txBody>
                    <a:bodyPr/>
                    <a:lstStyle/>
                    <a:p>
                      <a:endParaRPr lang="en-US" sz="1200" b="1">
                        <a:effectLst/>
                        <a:latin typeface="Times New Roman"/>
                      </a:endParaRPr>
                    </a:p>
                  </a:txBody>
                  <a:tcPr marL="0" marR="0" marT="0" marB="0" anchor="ctr" horzOverflow="overflow"/>
                </a:tc>
                <a:tc vMerge="1">
                  <a:txBody>
                    <a:bodyPr/>
                    <a:lstStyle/>
                    <a:p>
                      <a:endParaRPr lang="en-US" sz="1200" b="1">
                        <a:solidFill>
                          <a:srgbClr val="0D0D0D"/>
                        </a:solidFill>
                        <a:effectLst/>
                        <a:latin typeface="Times New Roman"/>
                      </a:endParaRPr>
                    </a:p>
                  </a:txBody>
                  <a:tcPr marL="0" marR="0" marT="0" marB="0" anchor="ctr" horzOverflow="overflow"/>
                </a:tc>
                <a:extLst>
                  <a:ext uri="{0D108BD9-81ED-4DB2-BD59-A6C34878D82A}">
                    <a16:rowId xmlns:a16="http://schemas.microsoft.com/office/drawing/2014/main" val="1051115369"/>
                  </a:ext>
                </a:extLst>
              </a:tr>
              <a:tr h="328158">
                <a:tc>
                  <a:txBody>
                    <a:bodyPr/>
                    <a:lstStyle/>
                    <a:p>
                      <a:pPr algn="ctr" fontAlgn="b"/>
                      <a:endParaRPr lang="en-US" sz="1200">
                        <a:effectLst/>
                        <a:latin typeface="Times New Roman" panose="02020603050405020304" pitchFamily="18" charset="0"/>
                      </a:endParaRPr>
                    </a:p>
                  </a:txBody>
                  <a:tcPr marL="9525" marR="9525" marT="9525"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200">
                        <a:effectLst/>
                        <a:latin typeface="Times New Roman" panose="02020603050405020304" pitchFamily="18" charset="0"/>
                      </a:endParaRPr>
                    </a:p>
                  </a:txBody>
                  <a:tcPr marL="9525" marR="9525" marT="9525"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ctr"/>
                      <a:endParaRPr lang="en-US" sz="1200">
                        <a:effectLst/>
                        <a:latin typeface="Times New Roman" panose="02020603050405020304" pitchFamily="18" charset="0"/>
                      </a:endParaRP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ctr"/>
                      <a:endParaRPr lang="en-US" sz="1200">
                        <a:effectLst/>
                        <a:latin typeface="Times New Roman" panose="02020603050405020304" pitchFamily="18" charset="0"/>
                      </a:endParaRP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ctr"/>
                      <a:endParaRPr lang="en-US" sz="1200" b="1">
                        <a:solidFill>
                          <a:srgbClr val="0D0D0D"/>
                        </a:solidFill>
                        <a:effectLst/>
                        <a:latin typeface="Times New Roman" panose="02020603050405020304" pitchFamily="18" charset="0"/>
                      </a:endParaRP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extLst>
                  <a:ext uri="{0D108BD9-81ED-4DB2-BD59-A6C34878D82A}">
                    <a16:rowId xmlns:a16="http://schemas.microsoft.com/office/drawing/2014/main" val="3574790105"/>
                  </a:ext>
                </a:extLst>
              </a:tr>
              <a:tr h="328158">
                <a:tc>
                  <a:txBody>
                    <a:bodyPr/>
                    <a:lstStyle/>
                    <a:p>
                      <a:pPr algn="ctr" fontAlgn="ctr"/>
                      <a:r>
                        <a:rPr lang="en-US" sz="1200">
                          <a:effectLst/>
                          <a:latin typeface="Times New Roman"/>
                        </a:rPr>
                        <a:t>C130</a:t>
                      </a:r>
                    </a:p>
                  </a:txBody>
                  <a:tcPr marL="857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r>
                        <a:rPr lang="en-US" sz="1200">
                          <a:effectLst/>
                          <a:latin typeface="Times New Roman"/>
                        </a:rPr>
                        <a:t>$2,210,193.44</a:t>
                      </a:r>
                    </a:p>
                  </a:txBody>
                  <a:tcPr marL="9525" marR="9525" marT="9525"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a:effectLst/>
                          <a:latin typeface="Times New Roman"/>
                        </a:rPr>
                        <a:t>$2,210,193.44</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rowSpan="2">
                  <a:txBody>
                    <a:bodyPr/>
                    <a:lstStyle/>
                    <a:p>
                      <a:pPr lvl="0" algn="ctr">
                        <a:buNone/>
                      </a:pPr>
                      <a:r>
                        <a:rPr lang="en-US" sz="1200" b="1">
                          <a:solidFill>
                            <a:srgbClr val="0D0D0D"/>
                          </a:solidFill>
                          <a:effectLst/>
                          <a:latin typeface="Times New Roman"/>
                        </a:rPr>
                        <a:t>$2,210,193.44</a:t>
                      </a:r>
                      <a:endParaRPr lang="en-US"/>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8F5"/>
                    </a:solidFill>
                  </a:tcPr>
                </a:tc>
                <a:tc rowSpan="2">
                  <a:txBody>
                    <a:bodyPr/>
                    <a:lstStyle/>
                    <a:p>
                      <a:pPr lvl="0" algn="ctr">
                        <a:buNone/>
                      </a:pPr>
                      <a:r>
                        <a:rPr lang="en-US" sz="1200" b="1">
                          <a:solidFill>
                            <a:srgbClr val="0D0D0D"/>
                          </a:solidFill>
                          <a:effectLst/>
                          <a:latin typeface="Times New Roman"/>
                        </a:rPr>
                        <a:t>$2,245,773.44</a:t>
                      </a:r>
                      <a:endParaRPr lang="en-US"/>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8F5"/>
                    </a:solidFill>
                  </a:tcPr>
                </a:tc>
                <a:extLst>
                  <a:ext uri="{0D108BD9-81ED-4DB2-BD59-A6C34878D82A}">
                    <a16:rowId xmlns:a16="http://schemas.microsoft.com/office/drawing/2014/main" val="2369191248"/>
                  </a:ext>
                </a:extLst>
              </a:tr>
              <a:tr h="328158">
                <a:tc>
                  <a:txBody>
                    <a:bodyPr/>
                    <a:lstStyle/>
                    <a:p>
                      <a:pPr algn="ctr" fontAlgn="b"/>
                      <a:r>
                        <a:rPr lang="en-US" sz="1200">
                          <a:effectLst/>
                          <a:latin typeface="Times New Roman"/>
                        </a:rPr>
                        <a:t>Crew</a:t>
                      </a: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a:solidFill>
                            <a:srgbClr val="0D0D0D"/>
                          </a:solidFill>
                          <a:effectLst/>
                          <a:latin typeface="Times New Roman"/>
                        </a:rPr>
                        <a:t>$35,580.00</a:t>
                      </a:r>
                    </a:p>
                  </a:txBody>
                  <a:tcPr marL="9525" marR="9525" marT="9525"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a:solidFill>
                            <a:srgbClr val="0D0D0D"/>
                          </a:solidFill>
                          <a:effectLst/>
                          <a:latin typeface="Times New Roman"/>
                        </a:rPr>
                        <a:t>$35,580.00</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vMerge="1">
                  <a:txBody>
                    <a:bodyPr/>
                    <a:lstStyle/>
                    <a:p>
                      <a:endParaRPr lang="en-US" sz="1200" b="1">
                        <a:solidFill>
                          <a:srgbClr val="0D0D0D"/>
                        </a:solidFill>
                        <a:effectLst/>
                        <a:latin typeface="Times New Roman"/>
                      </a:endParaRPr>
                    </a:p>
                  </a:txBody>
                  <a:tcPr marL="0" marR="0" marT="0" marB="0" anchor="ctr" horzOverflow="overflow"/>
                </a:tc>
                <a:tc vMerge="1">
                  <a:txBody>
                    <a:bodyPr/>
                    <a:lstStyle/>
                    <a:p>
                      <a:endParaRPr lang="en-US" sz="1200" b="1">
                        <a:solidFill>
                          <a:srgbClr val="0D0D0D"/>
                        </a:solidFill>
                        <a:effectLst/>
                        <a:latin typeface="Times New Roman"/>
                      </a:endParaRPr>
                    </a:p>
                  </a:txBody>
                  <a:tcPr marL="0" marR="0" marT="0" marB="0" anchor="ctr" horzOverflow="overflow"/>
                </a:tc>
                <a:extLst>
                  <a:ext uri="{0D108BD9-81ED-4DB2-BD59-A6C34878D82A}">
                    <a16:rowId xmlns:a16="http://schemas.microsoft.com/office/drawing/2014/main" val="2875870983"/>
                  </a:ext>
                </a:extLst>
              </a:tr>
              <a:tr h="328158">
                <a:tc>
                  <a:txBody>
                    <a:bodyPr/>
                    <a:lstStyle/>
                    <a:p>
                      <a:pPr algn="ctr" fontAlgn="b"/>
                      <a:endParaRPr lang="en-US" sz="1200">
                        <a:effectLst/>
                        <a:latin typeface="Times New Roman" panose="02020603050405020304" pitchFamily="18" charset="0"/>
                      </a:endParaRPr>
                    </a:p>
                  </a:txBody>
                  <a:tcPr marL="9525" marR="9525" marT="9525"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200">
                        <a:solidFill>
                          <a:srgbClr val="0D0D0D"/>
                        </a:solidFill>
                        <a:effectLst/>
                        <a:latin typeface="Times New Roman" panose="02020603050405020304" pitchFamily="18" charset="0"/>
                      </a:endParaRPr>
                    </a:p>
                  </a:txBody>
                  <a:tcPr marL="9525" marR="9525" marT="9525"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ctr"/>
                      <a:endParaRPr lang="en-US" sz="1200">
                        <a:solidFill>
                          <a:srgbClr val="0D0D0D"/>
                        </a:solidFill>
                        <a:effectLst/>
                        <a:latin typeface="Times New Roman" panose="02020603050405020304" pitchFamily="18" charset="0"/>
                      </a:endParaRP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ctr"/>
                      <a:endParaRPr lang="en-US" sz="1200">
                        <a:solidFill>
                          <a:srgbClr val="0D0D0D"/>
                        </a:solidFill>
                        <a:effectLst/>
                        <a:latin typeface="Times New Roman" panose="02020603050405020304" pitchFamily="18" charset="0"/>
                      </a:endParaRP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ctr"/>
                      <a:endParaRPr lang="en-US" sz="1200" b="1">
                        <a:solidFill>
                          <a:srgbClr val="0D0D0D"/>
                        </a:solidFill>
                        <a:effectLst/>
                        <a:latin typeface="Times New Roman" panose="02020603050405020304" pitchFamily="18" charset="0"/>
                      </a:endParaRP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extLst>
                  <a:ext uri="{0D108BD9-81ED-4DB2-BD59-A6C34878D82A}">
                    <a16:rowId xmlns:a16="http://schemas.microsoft.com/office/drawing/2014/main" val="1695322610"/>
                  </a:ext>
                </a:extLst>
              </a:tr>
              <a:tr h="328158">
                <a:tc>
                  <a:txBody>
                    <a:bodyPr/>
                    <a:lstStyle/>
                    <a:p>
                      <a:pPr algn="ctr" fontAlgn="ctr"/>
                      <a:r>
                        <a:rPr lang="en-US" sz="1200">
                          <a:effectLst/>
                          <a:latin typeface="Times New Roman"/>
                        </a:rPr>
                        <a:t>KC135</a:t>
                      </a:r>
                    </a:p>
                  </a:txBody>
                  <a:tcPr marL="857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r>
                        <a:rPr lang="en-US" sz="1200">
                          <a:solidFill>
                            <a:srgbClr val="0D0D0D"/>
                          </a:solidFill>
                          <a:effectLst/>
                          <a:latin typeface="Times New Roman"/>
                        </a:rPr>
                        <a:t>$2,581,657.71</a:t>
                      </a:r>
                    </a:p>
                  </a:txBody>
                  <a:tcPr marL="9525" marR="9525" marT="9525"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a:solidFill>
                            <a:srgbClr val="0D0D0D"/>
                          </a:solidFill>
                          <a:effectLst/>
                          <a:latin typeface="Times New Roman"/>
                        </a:rPr>
                        <a:t>$7,744,973.12</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rowSpan="2">
                  <a:txBody>
                    <a:bodyPr/>
                    <a:lstStyle/>
                    <a:p>
                      <a:pPr lvl="0" algn="ctr">
                        <a:buNone/>
                      </a:pPr>
                      <a:r>
                        <a:rPr lang="en-US" sz="1200" b="1">
                          <a:solidFill>
                            <a:srgbClr val="0D0D0D"/>
                          </a:solidFill>
                          <a:effectLst/>
                          <a:latin typeface="Times New Roman"/>
                        </a:rPr>
                        <a:t>$7,744,973.12</a:t>
                      </a:r>
                      <a:endParaRPr lang="en-US"/>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E8F5"/>
                    </a:solidFill>
                  </a:tcPr>
                </a:tc>
                <a:tc rowSpan="2">
                  <a:txBody>
                    <a:bodyPr/>
                    <a:lstStyle/>
                    <a:p>
                      <a:pPr lvl="0" algn="ctr">
                        <a:buNone/>
                      </a:pPr>
                      <a:r>
                        <a:rPr lang="en-US" sz="1200" b="1">
                          <a:solidFill>
                            <a:srgbClr val="0D0D0D"/>
                          </a:solidFill>
                          <a:effectLst/>
                          <a:latin typeface="Times New Roman"/>
                        </a:rPr>
                        <a:t>$7,971,353.12</a:t>
                      </a:r>
                      <a:endParaRPr lang="en-US"/>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E8F5"/>
                    </a:solidFill>
                  </a:tcPr>
                </a:tc>
                <a:extLst>
                  <a:ext uri="{0D108BD9-81ED-4DB2-BD59-A6C34878D82A}">
                    <a16:rowId xmlns:a16="http://schemas.microsoft.com/office/drawing/2014/main" val="1764777226"/>
                  </a:ext>
                </a:extLst>
              </a:tr>
              <a:tr h="328158">
                <a:tc>
                  <a:txBody>
                    <a:bodyPr/>
                    <a:lstStyle/>
                    <a:p>
                      <a:pPr algn="ctr" fontAlgn="b"/>
                      <a:r>
                        <a:rPr lang="en-US" sz="1200">
                          <a:effectLst/>
                          <a:latin typeface="Times New Roman"/>
                        </a:rPr>
                        <a:t>Crew</a:t>
                      </a: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200">
                          <a:solidFill>
                            <a:srgbClr val="0D0D0D"/>
                          </a:solidFill>
                          <a:effectLst/>
                          <a:latin typeface="Times New Roman"/>
                        </a:rPr>
                        <a:t>$75,460.00</a:t>
                      </a:r>
                    </a:p>
                  </a:txBody>
                  <a:tcPr marL="9525" marR="9525" marT="9525"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a:solidFill>
                            <a:srgbClr val="0D0D0D"/>
                          </a:solidFill>
                          <a:effectLst/>
                          <a:latin typeface="Times New Roman"/>
                        </a:rPr>
                        <a:t>$226,380.00</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vMerge="1">
                  <a:txBody>
                    <a:bodyPr/>
                    <a:lstStyle/>
                    <a:p>
                      <a:endParaRPr lang="en-US" sz="1200" b="1">
                        <a:solidFill>
                          <a:srgbClr val="0D0D0D"/>
                        </a:solidFill>
                        <a:effectLst/>
                        <a:latin typeface="Times New Roman"/>
                      </a:endParaRPr>
                    </a:p>
                  </a:txBody>
                  <a:tcPr marL="0" marR="0" marT="0" marB="0" anchor="ctr" horzOverflow="overflow"/>
                </a:tc>
                <a:tc vMerge="1">
                  <a:txBody>
                    <a:bodyPr/>
                    <a:lstStyle/>
                    <a:p>
                      <a:endParaRPr lang="en-US" sz="1200" b="1">
                        <a:solidFill>
                          <a:srgbClr val="0D0D0D"/>
                        </a:solidFill>
                        <a:effectLst/>
                        <a:latin typeface="Times New Roman"/>
                      </a:endParaRPr>
                    </a:p>
                  </a:txBody>
                  <a:tcPr marL="0" marR="0" marT="0" marB="0" anchor="ctr" horzOverflow="overflow"/>
                </a:tc>
                <a:extLst>
                  <a:ext uri="{0D108BD9-81ED-4DB2-BD59-A6C34878D82A}">
                    <a16:rowId xmlns:a16="http://schemas.microsoft.com/office/drawing/2014/main" val="3752373199"/>
                  </a:ext>
                </a:extLst>
              </a:tr>
              <a:tr h="328158">
                <a:tc>
                  <a:txBody>
                    <a:bodyPr/>
                    <a:lstStyle/>
                    <a:p>
                      <a:pPr algn="ctr" fontAlgn="b"/>
                      <a:endParaRPr lang="en-US" sz="1200">
                        <a:effectLst/>
                        <a:latin typeface="Times New Roman" panose="02020603050405020304" pitchFamily="18" charset="0"/>
                      </a:endParaRPr>
                    </a:p>
                  </a:txBody>
                  <a:tcPr marL="9525" marR="9525" marT="9525"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ctr" fontAlgn="ctr"/>
                      <a:endParaRPr lang="en-US" sz="1200">
                        <a:effectLst/>
                        <a:latin typeface="Times New Roman" panose="02020603050405020304" pitchFamily="18" charset="0"/>
                      </a:endParaRPr>
                    </a:p>
                  </a:txBody>
                  <a:tcPr marL="9525" marR="9525" marT="9525"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endParaRPr lang="en-US" sz="1200">
                        <a:effectLst/>
                        <a:latin typeface="Times New Roman" panose="02020603050405020304" pitchFamily="18" charset="0"/>
                      </a:endParaRPr>
                    </a:p>
                  </a:txBody>
                  <a:tcPr marL="9525" marR="9525" marT="9525" anchor="ctr">
                    <a:lnL>
                      <a:noFill/>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gridSpan="2">
                  <a:txBody>
                    <a:bodyPr/>
                    <a:lstStyle/>
                    <a:p>
                      <a:pPr lvl="0" algn="ctr">
                        <a:buNone/>
                      </a:pPr>
                      <a:r>
                        <a:rPr lang="en-US" sz="1200" b="1">
                          <a:effectLst/>
                          <a:latin typeface="Times New Roman"/>
                        </a:rPr>
                        <a:t>TOTAL</a:t>
                      </a: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8BBDF"/>
                    </a:solidFill>
                  </a:tcPr>
                </a:tc>
                <a:tc hMerge="1">
                  <a:txBody>
                    <a:bodyPr/>
                    <a:lstStyle/>
                    <a:p>
                      <a:endParaRPr lang="en-US"/>
                    </a:p>
                  </a:txBody>
                  <a:tcPr marL="0" marR="0" marT="0" marB="0" anchor="ctr" horzOverflow="overflow"/>
                </a:tc>
                <a:extLst>
                  <a:ext uri="{0D108BD9-81ED-4DB2-BD59-A6C34878D82A}">
                    <a16:rowId xmlns:a16="http://schemas.microsoft.com/office/drawing/2014/main" val="2676750395"/>
                  </a:ext>
                </a:extLst>
              </a:tr>
              <a:tr h="328158">
                <a:tc>
                  <a:txBody>
                    <a:bodyPr/>
                    <a:lstStyle/>
                    <a:p>
                      <a:pPr algn="ctr" fontAlgn="b"/>
                      <a:endParaRPr lang="en-US" sz="1200">
                        <a:effectLst/>
                        <a:latin typeface="Times New Roman" panose="02020603050405020304" pitchFamily="18" charset="0"/>
                      </a:endParaRPr>
                    </a:p>
                  </a:txBody>
                  <a:tcPr marL="9525" marR="9525" marT="9525" anchor="ctr">
                    <a:lnL>
                      <a:noFill/>
                    </a:lnL>
                    <a:lnR>
                      <a:noFill/>
                    </a:lnR>
                    <a:lnT>
                      <a:noFill/>
                    </a:lnT>
                    <a:lnB>
                      <a:noFill/>
                    </a:lnB>
                    <a:noFill/>
                  </a:tcPr>
                </a:tc>
                <a:tc>
                  <a:txBody>
                    <a:bodyPr/>
                    <a:lstStyle/>
                    <a:p>
                      <a:pPr algn="ctr" fontAlgn="b"/>
                      <a:endParaRPr lang="en-US" sz="1200">
                        <a:effectLst/>
                        <a:latin typeface="Times New Roman" panose="02020603050405020304" pitchFamily="18" charset="0"/>
                      </a:endParaRPr>
                    </a:p>
                  </a:txBody>
                  <a:tcPr marL="9525" marR="9525" marT="9525" anchor="ctr">
                    <a:lnL>
                      <a:noFill/>
                    </a:lnL>
                    <a:lnR>
                      <a:noFill/>
                    </a:lnR>
                    <a:lnT>
                      <a:noFill/>
                    </a:lnT>
                    <a:lnB>
                      <a:noFill/>
                    </a:lnB>
                    <a:noFill/>
                  </a:tcPr>
                </a:tc>
                <a:tc>
                  <a:txBody>
                    <a:bodyPr/>
                    <a:lstStyle/>
                    <a:p>
                      <a:pPr algn="ctr" fontAlgn="b"/>
                      <a:endParaRPr lang="en-US" sz="1200">
                        <a:effectLst/>
                        <a:latin typeface="Times New Roman" panose="02020603050405020304" pitchFamily="18" charset="0"/>
                      </a:endParaRPr>
                    </a:p>
                  </a:txBody>
                  <a:tcPr marL="9525" marR="9525" marT="9525" anchor="ctr">
                    <a:lnL>
                      <a:noFill/>
                    </a:lnL>
                    <a:lnR w="12700" cap="flat" cmpd="sng" algn="ctr">
                      <a:solidFill>
                        <a:schemeClr val="tx1"/>
                      </a:solidFill>
                      <a:prstDash val="solid"/>
                      <a:round/>
                      <a:headEnd type="none" w="med" len="med"/>
                      <a:tailEnd type="none" w="med" len="med"/>
                    </a:lnR>
                    <a:lnT>
                      <a:noFill/>
                    </a:lnT>
                    <a:lnB>
                      <a:noFill/>
                    </a:lnB>
                    <a:noFill/>
                  </a:tcPr>
                </a:tc>
                <a:tc>
                  <a:txBody>
                    <a:bodyPr/>
                    <a:lstStyle/>
                    <a:p>
                      <a:pPr algn="ctr" fontAlgn="ctr"/>
                      <a:r>
                        <a:rPr lang="en-US" sz="1200" b="1">
                          <a:effectLst/>
                          <a:latin typeface="Times New Roman"/>
                        </a:rPr>
                        <a:t>$102,783,291.19</a:t>
                      </a: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8BBDF"/>
                    </a:solidFill>
                  </a:tcPr>
                </a:tc>
                <a:tc>
                  <a:txBody>
                    <a:bodyPr/>
                    <a:lstStyle/>
                    <a:p>
                      <a:pPr marL="0" indent="0" algn="ctr" fontAlgn="ctr">
                        <a:buNone/>
                      </a:pPr>
                      <a:r>
                        <a:rPr lang="en-US" sz="1200" b="1">
                          <a:effectLst/>
                          <a:latin typeface="Times New Roman"/>
                        </a:rPr>
                        <a:t>$106,189,161.19</a:t>
                      </a:r>
                    </a:p>
                  </a:txBody>
                  <a:tcPr marL="9525" marR="9525" marT="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8BBDF"/>
                    </a:solidFill>
                  </a:tcPr>
                </a:tc>
                <a:extLst>
                  <a:ext uri="{0D108BD9-81ED-4DB2-BD59-A6C34878D82A}">
                    <a16:rowId xmlns:a16="http://schemas.microsoft.com/office/drawing/2014/main" val="3733649318"/>
                  </a:ext>
                </a:extLst>
              </a:tr>
            </a:tbl>
          </a:graphicData>
        </a:graphic>
      </p:graphicFrame>
    </p:spTree>
    <p:extLst>
      <p:ext uri="{BB962C8B-B14F-4D97-AF65-F5344CB8AC3E}">
        <p14:creationId xmlns:p14="http://schemas.microsoft.com/office/powerpoint/2010/main" val="32454042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E143283-793F-E1D6-FD40-04577218C2DF}"/>
              </a:ext>
            </a:extLst>
          </p:cNvPr>
          <p:cNvSpPr>
            <a:spLocks noGrp="1"/>
          </p:cNvSpPr>
          <p:nvPr>
            <p:ph type="sldNum" sz="quarter" idx="4"/>
          </p:nvPr>
        </p:nvSpPr>
        <p:spPr/>
        <p:txBody>
          <a:bodyPr/>
          <a:lstStyle/>
          <a:p>
            <a:pPr>
              <a:defRPr/>
            </a:pPr>
            <a:fld id="{DD6CD327-7318-4751-BA24-A1FB7777200C}" type="slidenum">
              <a:rPr lang="en-US" smtClean="0"/>
              <a:pPr>
                <a:defRPr/>
              </a:pPr>
              <a:t>25</a:t>
            </a:fld>
            <a:endParaRPr lang="en-US"/>
          </a:p>
        </p:txBody>
      </p:sp>
      <p:sp>
        <p:nvSpPr>
          <p:cNvPr id="3" name="Title 2">
            <a:extLst>
              <a:ext uri="{FF2B5EF4-FFF2-40B4-BE49-F238E27FC236}">
                <a16:creationId xmlns:a16="http://schemas.microsoft.com/office/drawing/2014/main" id="{17DC61CB-2313-FB41-E608-0D70FF05C8D0}"/>
              </a:ext>
            </a:extLst>
          </p:cNvPr>
          <p:cNvSpPr>
            <a:spLocks noGrp="1"/>
          </p:cNvSpPr>
          <p:nvPr>
            <p:ph type="title"/>
          </p:nvPr>
        </p:nvSpPr>
        <p:spPr/>
        <p:txBody>
          <a:bodyPr/>
          <a:lstStyle/>
          <a:p>
            <a:r>
              <a:rPr lang="en-US" sz="2600"/>
              <a:t>2024-2025 Monthly Cost Running Total</a:t>
            </a:r>
          </a:p>
        </p:txBody>
      </p:sp>
      <p:graphicFrame>
        <p:nvGraphicFramePr>
          <p:cNvPr id="6" name="Table 5">
            <a:extLst>
              <a:ext uri="{FF2B5EF4-FFF2-40B4-BE49-F238E27FC236}">
                <a16:creationId xmlns:a16="http://schemas.microsoft.com/office/drawing/2014/main" id="{E2F51E3D-8955-B09D-5FA0-07BF7102724B}"/>
              </a:ext>
            </a:extLst>
          </p:cNvPr>
          <p:cNvGraphicFramePr>
            <a:graphicFrameLocks noGrp="1"/>
          </p:cNvGraphicFramePr>
          <p:nvPr>
            <p:extLst>
              <p:ext uri="{D42A27DB-BD31-4B8C-83A1-F6EECF244321}">
                <p14:modId xmlns:p14="http://schemas.microsoft.com/office/powerpoint/2010/main" val="3270351566"/>
              </p:ext>
            </p:extLst>
          </p:nvPr>
        </p:nvGraphicFramePr>
        <p:xfrm>
          <a:off x="7283733" y="652294"/>
          <a:ext cx="4070067" cy="5553411"/>
        </p:xfrm>
        <a:graphic>
          <a:graphicData uri="http://schemas.openxmlformats.org/drawingml/2006/table">
            <a:tbl>
              <a:tblPr bandRow="1">
                <a:tableStyleId>{5C22544A-7EE6-4342-B048-85BDC9FD1C3A}</a:tableStyleId>
              </a:tblPr>
              <a:tblGrid>
                <a:gridCol w="1356689">
                  <a:extLst>
                    <a:ext uri="{9D8B030D-6E8A-4147-A177-3AD203B41FA5}">
                      <a16:colId xmlns:a16="http://schemas.microsoft.com/office/drawing/2014/main" val="2371361335"/>
                    </a:ext>
                  </a:extLst>
                </a:gridCol>
                <a:gridCol w="1356689">
                  <a:extLst>
                    <a:ext uri="{9D8B030D-6E8A-4147-A177-3AD203B41FA5}">
                      <a16:colId xmlns:a16="http://schemas.microsoft.com/office/drawing/2014/main" val="3039552062"/>
                    </a:ext>
                  </a:extLst>
                </a:gridCol>
                <a:gridCol w="1356689">
                  <a:extLst>
                    <a:ext uri="{9D8B030D-6E8A-4147-A177-3AD203B41FA5}">
                      <a16:colId xmlns:a16="http://schemas.microsoft.com/office/drawing/2014/main" val="3262238735"/>
                    </a:ext>
                  </a:extLst>
                </a:gridCol>
              </a:tblGrid>
              <a:tr h="234641">
                <a:tc gridSpan="3">
                  <a:txBody>
                    <a:bodyPr/>
                    <a:lstStyle/>
                    <a:p>
                      <a:pPr algn="ctr" fontAlgn="b"/>
                      <a:r>
                        <a:rPr lang="en-US" sz="1200" b="1" i="0" u="none" strike="noStrike">
                          <a:solidFill>
                            <a:srgbClr val="FFFFFF"/>
                          </a:solidFill>
                          <a:effectLst/>
                          <a:latin typeface="Times New Roman"/>
                        </a:rPr>
                        <a:t>2024 Monthly Running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D7E1D"/>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183585508"/>
                  </a:ext>
                </a:extLst>
              </a:tr>
              <a:tr h="234641">
                <a:tc>
                  <a:txBody>
                    <a:bodyPr/>
                    <a:lstStyle/>
                    <a:p>
                      <a:pPr algn="ctr" fontAlgn="b"/>
                      <a:r>
                        <a:rPr lang="en-US" sz="1200" b="1" i="0" u="none" strike="noStrike">
                          <a:solidFill>
                            <a:srgbClr val="FFFFFF"/>
                          </a:solidFill>
                          <a:effectLst/>
                          <a:latin typeface="Times New Roman"/>
                        </a:rPr>
                        <a:t>Month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D7E1D"/>
                    </a:solidFill>
                  </a:tcPr>
                </a:tc>
                <a:tc>
                  <a:txBody>
                    <a:bodyPr/>
                    <a:lstStyle/>
                    <a:p>
                      <a:pPr algn="ctr" fontAlgn="b"/>
                      <a:r>
                        <a:rPr lang="en-US" sz="1200" b="1" i="0" u="none" strike="noStrike">
                          <a:solidFill>
                            <a:srgbClr val="FFFFFF"/>
                          </a:solidFill>
                          <a:effectLst/>
                          <a:latin typeface="Times New Roman"/>
                        </a:rPr>
                        <a:t>No Ship Ops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D7E1D"/>
                    </a:solidFill>
                  </a:tcPr>
                </a:tc>
                <a:tc>
                  <a:txBody>
                    <a:bodyPr/>
                    <a:lstStyle/>
                    <a:p>
                      <a:pPr algn="ctr" fontAlgn="b"/>
                      <a:r>
                        <a:rPr lang="en-US" sz="1200" b="1" i="0" u="none" strike="noStrike">
                          <a:solidFill>
                            <a:srgbClr val="FFFFFF"/>
                          </a:solidFill>
                          <a:effectLst/>
                          <a:latin typeface="Times New Roman"/>
                        </a:rPr>
                        <a:t>Ship Ops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D7E1D"/>
                    </a:solidFill>
                  </a:tcPr>
                </a:tc>
                <a:extLst>
                  <a:ext uri="{0D108BD9-81ED-4DB2-BD59-A6C34878D82A}">
                    <a16:rowId xmlns:a16="http://schemas.microsoft.com/office/drawing/2014/main" val="3947479877"/>
                  </a:ext>
                </a:extLst>
              </a:tr>
              <a:tr h="234641">
                <a:tc>
                  <a:txBody>
                    <a:bodyPr/>
                    <a:lstStyle/>
                    <a:p>
                      <a:pPr algn="ctr" fontAlgn="b"/>
                      <a:r>
                        <a:rPr lang="en-US" sz="1200" b="0" i="0" u="none" strike="noStrike">
                          <a:solidFill>
                            <a:schemeClr val="tx1"/>
                          </a:solidFill>
                          <a:effectLst/>
                          <a:latin typeface="Times New Roman"/>
                        </a:rPr>
                        <a:t>Jan-24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a:solidFill>
                            <a:schemeClr val="tx1"/>
                          </a:solidFill>
                          <a:effectLst/>
                          <a:latin typeface="Times New Roman"/>
                        </a:rPr>
                        <a:t>$106,189,161.19</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a:effectLst/>
                          <a:latin typeface="Times New Roman"/>
                        </a:rPr>
                        <a:t>$374,958,339.21</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281588078"/>
                  </a:ext>
                </a:extLst>
              </a:tr>
              <a:tr h="234641">
                <a:tc>
                  <a:txBody>
                    <a:bodyPr/>
                    <a:lstStyle/>
                    <a:p>
                      <a:pPr algn="ctr" fontAlgn="b"/>
                      <a:r>
                        <a:rPr lang="en-US" sz="1200" b="0" i="0" u="none" strike="noStrike">
                          <a:solidFill>
                            <a:schemeClr val="tx1"/>
                          </a:solidFill>
                          <a:effectLst/>
                          <a:latin typeface="Times New Roman"/>
                        </a:rPr>
                        <a:t>Feb-24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a:solidFill>
                            <a:schemeClr val="tx1"/>
                          </a:solidFill>
                          <a:effectLst/>
                          <a:latin typeface="Times New Roman"/>
                        </a:rPr>
                        <a:t>$98,538,759.95</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a:effectLst/>
                          <a:latin typeface="Times New Roman"/>
                        </a:rPr>
                        <a:t>$348,246,294.13</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267221999"/>
                  </a:ext>
                </a:extLst>
              </a:tr>
              <a:tr h="234641">
                <a:tc>
                  <a:txBody>
                    <a:bodyPr/>
                    <a:lstStyle/>
                    <a:p>
                      <a:pPr algn="ctr" fontAlgn="b"/>
                      <a:r>
                        <a:rPr lang="en-US" sz="1200" b="0" i="0" u="none" strike="noStrike">
                          <a:solidFill>
                            <a:schemeClr val="tx1"/>
                          </a:solidFill>
                          <a:effectLst/>
                          <a:latin typeface="Times New Roman"/>
                        </a:rPr>
                        <a:t>Mar-24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a:solidFill>
                            <a:schemeClr val="tx1"/>
                          </a:solidFill>
                          <a:effectLst/>
                          <a:latin typeface="Times New Roman"/>
                        </a:rPr>
                        <a:t>$99,426,714.21</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a:effectLst/>
                          <a:latin typeface="Times New Roman"/>
                        </a:rPr>
                        <a:t>$351,040,412.78</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627402173"/>
                  </a:ext>
                </a:extLst>
              </a:tr>
              <a:tr h="234641">
                <a:tc>
                  <a:txBody>
                    <a:bodyPr/>
                    <a:lstStyle/>
                    <a:p>
                      <a:pPr algn="ctr" fontAlgn="b"/>
                      <a:r>
                        <a:rPr lang="en-US" sz="1200" b="0" i="0" u="none" strike="noStrike">
                          <a:solidFill>
                            <a:schemeClr val="tx1"/>
                          </a:solidFill>
                          <a:effectLst/>
                          <a:latin typeface="Times New Roman"/>
                        </a:rPr>
                        <a:t>Apr-24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a:solidFill>
                            <a:schemeClr val="tx1"/>
                          </a:solidFill>
                          <a:effectLst/>
                          <a:latin typeface="Times New Roman"/>
                        </a:rPr>
                        <a:t>$107,226,581.34</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a:effectLst/>
                          <a:latin typeface="Times New Roman"/>
                        </a:rPr>
                        <a:t>$381,714,252.50</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199432925"/>
                  </a:ext>
                </a:extLst>
              </a:tr>
              <a:tr h="234641">
                <a:tc>
                  <a:txBody>
                    <a:bodyPr/>
                    <a:lstStyle/>
                    <a:p>
                      <a:pPr algn="ctr" fontAlgn="b"/>
                      <a:r>
                        <a:rPr lang="en-US" sz="1200" b="0" i="0" u="none" strike="noStrike">
                          <a:solidFill>
                            <a:schemeClr val="tx1"/>
                          </a:solidFill>
                          <a:effectLst/>
                          <a:latin typeface="Times New Roman"/>
                        </a:rPr>
                        <a:t>May-24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a:solidFill>
                            <a:schemeClr val="tx1"/>
                          </a:solidFill>
                          <a:effectLst/>
                          <a:latin typeface="Times New Roman"/>
                        </a:rPr>
                        <a:t>$112,297,096.61</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a:effectLst/>
                          <a:latin typeface="Times New Roman"/>
                        </a:rPr>
                        <a:t>$396,315,589.69</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4001018399"/>
                  </a:ext>
                </a:extLst>
              </a:tr>
              <a:tr h="234641">
                <a:tc>
                  <a:txBody>
                    <a:bodyPr/>
                    <a:lstStyle/>
                    <a:p>
                      <a:pPr algn="ctr" fontAlgn="b"/>
                      <a:r>
                        <a:rPr lang="en-US" sz="1200" b="0" i="0" u="none" strike="noStrike">
                          <a:solidFill>
                            <a:schemeClr val="tx1"/>
                          </a:solidFill>
                          <a:effectLst/>
                          <a:latin typeface="Times New Roman"/>
                        </a:rPr>
                        <a:t>Jun-24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a:solidFill>
                            <a:schemeClr val="tx1"/>
                          </a:solidFill>
                          <a:effectLst/>
                          <a:latin typeface="Times New Roman"/>
                        </a:rPr>
                        <a:t>$75,887,803.51</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a:effectLst/>
                          <a:latin typeface="Times New Roman"/>
                        </a:rPr>
                        <a:t>$268,410,406.21</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689647641"/>
                  </a:ext>
                </a:extLst>
              </a:tr>
              <a:tr h="234641">
                <a:tc>
                  <a:txBody>
                    <a:bodyPr/>
                    <a:lstStyle/>
                    <a:p>
                      <a:pPr algn="ctr" fontAlgn="b"/>
                      <a:r>
                        <a:rPr lang="en-US" sz="1200" b="0" i="0" u="none" strike="noStrike">
                          <a:effectLst/>
                          <a:latin typeface="Times New Roman"/>
                        </a:rPr>
                        <a:t>Jul-24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a:effectLst/>
                          <a:latin typeface="Times New Roman"/>
                        </a:rPr>
                        <a:t>$83,693,742.37</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a:effectLst/>
                          <a:latin typeface="Times New Roman"/>
                        </a:rPr>
                        <a:t>$297,184,153.28</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066145527"/>
                  </a:ext>
                </a:extLst>
              </a:tr>
              <a:tr h="234641">
                <a:tc>
                  <a:txBody>
                    <a:bodyPr/>
                    <a:lstStyle/>
                    <a:p>
                      <a:pPr algn="ctr" fontAlgn="b"/>
                      <a:r>
                        <a:rPr lang="en-US" sz="1200" b="0" i="0" u="none" strike="noStrike">
                          <a:effectLst/>
                          <a:latin typeface="Times New Roman"/>
                        </a:rPr>
                        <a:t>Aug-24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a:effectLst/>
                          <a:latin typeface="Times New Roman"/>
                        </a:rPr>
                        <a:t>$104,728,723.36</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a:effectLst/>
                          <a:latin typeface="Times New Roman"/>
                        </a:rPr>
                        <a:t>$369,685,572.62</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220814327"/>
                  </a:ext>
                </a:extLst>
              </a:tr>
              <a:tr h="234641">
                <a:tc>
                  <a:txBody>
                    <a:bodyPr/>
                    <a:lstStyle/>
                    <a:p>
                      <a:pPr algn="ctr" fontAlgn="b"/>
                      <a:r>
                        <a:rPr lang="en-US" sz="1200" b="0" i="0" u="none" strike="noStrike">
                          <a:effectLst/>
                          <a:latin typeface="Times New Roman"/>
                        </a:rPr>
                        <a:t>Sep-24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a:effectLst/>
                          <a:latin typeface="Times New Roman"/>
                        </a:rPr>
                        <a:t>$88,145,740.73</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a:effectLst/>
                          <a:latin typeface="Times New Roman"/>
                        </a:rPr>
                        <a:t>$309,260,809.17</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493043441"/>
                  </a:ext>
                </a:extLst>
              </a:tr>
              <a:tr h="234641">
                <a:tc>
                  <a:txBody>
                    <a:bodyPr/>
                    <a:lstStyle/>
                    <a:p>
                      <a:pPr algn="ctr" fontAlgn="b"/>
                      <a:r>
                        <a:rPr lang="en-US" sz="1200" b="0" i="0" u="none" strike="noStrike">
                          <a:effectLst/>
                          <a:latin typeface="Times New Roman"/>
                        </a:rPr>
                        <a:t>Oct-24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a:effectLst/>
                          <a:latin typeface="Times New Roman"/>
                        </a:rPr>
                        <a:t>$104,399,064.84</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a:effectLst/>
                          <a:latin typeface="Times New Roman"/>
                        </a:rPr>
                        <a:t>$365,543,585.32</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31424962"/>
                  </a:ext>
                </a:extLst>
              </a:tr>
              <a:tr h="237703">
                <a:tc>
                  <a:txBody>
                    <a:bodyPr/>
                    <a:lstStyle/>
                    <a:p>
                      <a:pPr algn="ctr" fontAlgn="b"/>
                      <a:r>
                        <a:rPr lang="en-US" sz="1200" b="0" i="0" u="none" strike="noStrike">
                          <a:effectLst/>
                          <a:latin typeface="Times New Roman"/>
                        </a:rPr>
                        <a:t>Nov-24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a:effectLst/>
                          <a:latin typeface="Times New Roman"/>
                        </a:rPr>
                        <a:t>$70,747,322.10</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a:effectLst/>
                          <a:latin typeface="Times New Roman"/>
                        </a:rPr>
                        <a:t>$248,020,609.73</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27356464"/>
                  </a:ext>
                </a:extLst>
              </a:tr>
              <a:tr h="273106">
                <a:tc>
                  <a:txBody>
                    <a:bodyPr/>
                    <a:lstStyle/>
                    <a:p>
                      <a:pPr algn="ctr" fontAlgn="b"/>
                      <a:r>
                        <a:rPr lang="en-US" sz="1200" b="0" i="0" u="none" strike="noStrike">
                          <a:effectLst/>
                          <a:latin typeface="Times New Roman"/>
                        </a:rPr>
                        <a:t>Dec-24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a:effectLst/>
                          <a:latin typeface="Times New Roman"/>
                        </a:rPr>
                        <a:t>$76,116,451.51</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a:effectLst/>
                          <a:latin typeface="Times New Roman"/>
                        </a:rPr>
                        <a:t>$268,639,054.21</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216122734"/>
                  </a:ext>
                </a:extLst>
              </a:tr>
              <a:tr h="311036">
                <a:tc>
                  <a:txBody>
                    <a:bodyPr/>
                    <a:lstStyle/>
                    <a:p>
                      <a:pPr algn="ctr" fontAlgn="b"/>
                      <a:r>
                        <a:rPr lang="en-US" sz="1200" b="0">
                          <a:effectLst/>
                          <a:latin typeface="Times New Roman"/>
                        </a:rPr>
                        <a:t>Total</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DB9E1"/>
                    </a:solidFill>
                  </a:tcPr>
                </a:tc>
                <a:tc>
                  <a:txBody>
                    <a:bodyPr/>
                    <a:lstStyle/>
                    <a:p>
                      <a:pPr algn="ctr" fontAlgn="b"/>
                      <a:r>
                        <a:rPr lang="en-US" sz="1200">
                          <a:effectLst/>
                          <a:latin typeface="Times New Roman"/>
                        </a:rPr>
                        <a:t>$1,127,397,161.73 </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DB9E1"/>
                    </a:solidFill>
                  </a:tcPr>
                </a:tc>
                <a:tc>
                  <a:txBody>
                    <a:bodyPr/>
                    <a:lstStyle/>
                    <a:p>
                      <a:pPr algn="ctr" fontAlgn="b"/>
                      <a:r>
                        <a:rPr lang="en-US" sz="1200">
                          <a:effectLst/>
                          <a:latin typeface="Times New Roman"/>
                        </a:rPr>
                        <a:t> $3,979,019,078.85 </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DB9E1"/>
                    </a:solidFill>
                  </a:tcPr>
                </a:tc>
                <a:extLst>
                  <a:ext uri="{0D108BD9-81ED-4DB2-BD59-A6C34878D82A}">
                    <a16:rowId xmlns:a16="http://schemas.microsoft.com/office/drawing/2014/main" val="279863694"/>
                  </a:ext>
                </a:extLst>
              </a:tr>
              <a:tr h="234641">
                <a:tc>
                  <a:txBody>
                    <a:bodyPr/>
                    <a:lstStyle/>
                    <a:p>
                      <a:pPr algn="ctr" fontAlgn="b"/>
                      <a:r>
                        <a:rPr lang="en-US" sz="1200" b="0">
                          <a:effectLst/>
                          <a:latin typeface="Times New Roman"/>
                        </a:rPr>
                        <a:t>Average</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DB9E1"/>
                    </a:solidFill>
                  </a:tcPr>
                </a:tc>
                <a:tc>
                  <a:txBody>
                    <a:bodyPr/>
                    <a:lstStyle/>
                    <a:p>
                      <a:pPr algn="ctr" fontAlgn="b"/>
                      <a:r>
                        <a:rPr lang="en-US" sz="1200">
                          <a:effectLst/>
                          <a:latin typeface="Times New Roman"/>
                        </a:rPr>
                        <a:t>$93,949,763.48 </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DB9E1"/>
                    </a:solidFill>
                  </a:tcPr>
                </a:tc>
                <a:tc>
                  <a:txBody>
                    <a:bodyPr/>
                    <a:lstStyle/>
                    <a:p>
                      <a:pPr algn="ctr" fontAlgn="b"/>
                      <a:r>
                        <a:rPr lang="en-US" sz="1200">
                          <a:effectLst/>
                          <a:latin typeface="Times New Roman"/>
                        </a:rPr>
                        <a:t> $331,584,923.24 </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DB9E1"/>
                    </a:solidFill>
                  </a:tcPr>
                </a:tc>
                <a:extLst>
                  <a:ext uri="{0D108BD9-81ED-4DB2-BD59-A6C34878D82A}">
                    <a16:rowId xmlns:a16="http://schemas.microsoft.com/office/drawing/2014/main" val="897603738"/>
                  </a:ext>
                </a:extLst>
              </a:tr>
              <a:tr h="234641">
                <a:tc gridSpan="3">
                  <a:txBody>
                    <a:bodyPr/>
                    <a:lstStyle/>
                    <a:p>
                      <a:pPr algn="ctr" fontAlgn="b"/>
                      <a:r>
                        <a:rPr lang="en-US" sz="1200" b="1" i="0" u="none" strike="noStrike">
                          <a:solidFill>
                            <a:srgbClr val="FFFFFF"/>
                          </a:solidFill>
                          <a:effectLst/>
                          <a:latin typeface="Times New Roman"/>
                        </a:rPr>
                        <a:t>2025 Monthly Running 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D7E1D"/>
                    </a:solidFill>
                  </a:tcPr>
                </a:tc>
                <a:tc hMerge="1">
                  <a:txBody>
                    <a:bodyPr/>
                    <a:lstStyle/>
                    <a:p>
                      <a:endParaRPr lang="en-US"/>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DB9E1"/>
                    </a:solidFill>
                  </a:tcPr>
                </a:tc>
                <a:tc hMerge="1">
                  <a:txBody>
                    <a:bodyPr/>
                    <a:lstStyle/>
                    <a:p>
                      <a:endParaRPr lang="en-US"/>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DB9E1"/>
                    </a:solidFill>
                  </a:tcPr>
                </a:tc>
                <a:extLst>
                  <a:ext uri="{0D108BD9-81ED-4DB2-BD59-A6C34878D82A}">
                    <a16:rowId xmlns:a16="http://schemas.microsoft.com/office/drawing/2014/main" val="4005252267"/>
                  </a:ext>
                </a:extLst>
              </a:tr>
              <a:tr h="234641">
                <a:tc>
                  <a:txBody>
                    <a:bodyPr/>
                    <a:lstStyle/>
                    <a:p>
                      <a:pPr algn="ctr" fontAlgn="b"/>
                      <a:r>
                        <a:rPr lang="en-US" sz="1200" b="0" i="0" u="none" strike="noStrike">
                          <a:effectLst/>
                          <a:latin typeface="Times New Roman"/>
                        </a:rPr>
                        <a:t>Jan-25</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200" b="0" i="0" u="none" strike="noStrike">
                          <a:effectLst/>
                          <a:latin typeface="Times New Roman"/>
                        </a:rPr>
                        <a:t>$78,270,912.43</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lvl="0" algn="ctr">
                        <a:buNone/>
                      </a:pPr>
                      <a:r>
                        <a:rPr lang="en-US" sz="1200" b="0" i="0" u="none" strike="noStrike">
                          <a:effectLst/>
                          <a:latin typeface="Times New Roman"/>
                        </a:rPr>
                        <a:t>$272,699,679.350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216968544"/>
                  </a:ext>
                </a:extLst>
              </a:tr>
              <a:tr h="234641">
                <a:tc>
                  <a:txBody>
                    <a:bodyPr/>
                    <a:lstStyle/>
                    <a:p>
                      <a:pPr algn="ctr" fontAlgn="b"/>
                      <a:r>
                        <a:rPr lang="en-US" sz="1200" b="0" i="0" u="none" strike="noStrike">
                          <a:effectLst/>
                          <a:latin typeface="Times New Roman"/>
                        </a:rPr>
                        <a:t>Total</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DB9E1"/>
                    </a:solidFill>
                  </a:tcPr>
                </a:tc>
                <a:tc>
                  <a:txBody>
                    <a:bodyPr/>
                    <a:lstStyle/>
                    <a:p>
                      <a:pPr lvl="0" algn="ctr">
                        <a:buNone/>
                      </a:pPr>
                      <a:r>
                        <a:rPr lang="en-US" sz="1200" b="0" i="0" u="none" strike="noStrike" noProof="0">
                          <a:effectLst/>
                          <a:latin typeface="Times New Roman"/>
                        </a:rPr>
                        <a:t>$78,270,912.43</a:t>
                      </a:r>
                      <a:endParaRPr lang="en-US">
                        <a:latin typeface="Times New Roman"/>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DB9E1"/>
                    </a:solidFill>
                  </a:tcPr>
                </a:tc>
                <a:tc>
                  <a:txBody>
                    <a:bodyPr/>
                    <a:lstStyle/>
                    <a:p>
                      <a:pPr lvl="0" algn="ctr">
                        <a:buNone/>
                      </a:pPr>
                      <a:r>
                        <a:rPr lang="en-US" sz="1200" b="0" i="0" u="none" strike="noStrike" noProof="0">
                          <a:effectLst/>
                          <a:latin typeface="Times New Roman"/>
                        </a:rPr>
                        <a:t>$272,699,679.350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DB9E1"/>
                    </a:solidFill>
                  </a:tcPr>
                </a:tc>
                <a:extLst>
                  <a:ext uri="{0D108BD9-81ED-4DB2-BD59-A6C34878D82A}">
                    <a16:rowId xmlns:a16="http://schemas.microsoft.com/office/drawing/2014/main" val="4115870349"/>
                  </a:ext>
                </a:extLst>
              </a:tr>
              <a:tr h="234641">
                <a:tc>
                  <a:txBody>
                    <a:bodyPr/>
                    <a:lstStyle/>
                    <a:p>
                      <a:pPr algn="ctr" fontAlgn="b"/>
                      <a:r>
                        <a:rPr lang="en-US" sz="1200" b="0" i="0" u="none" strike="noStrike">
                          <a:effectLst/>
                          <a:latin typeface="Times New Roman"/>
                        </a:rPr>
                        <a:t>Average</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DB9E1"/>
                    </a:solidFill>
                  </a:tcPr>
                </a:tc>
                <a:tc>
                  <a:txBody>
                    <a:bodyPr/>
                    <a:lstStyle/>
                    <a:p>
                      <a:pPr lvl="0" algn="ctr">
                        <a:buNone/>
                      </a:pPr>
                      <a:r>
                        <a:rPr lang="en-US" sz="1200" b="0" i="0" u="none" strike="noStrike" noProof="0">
                          <a:effectLst/>
                          <a:latin typeface="Times New Roman"/>
                        </a:rPr>
                        <a:t>$78,270,912.43</a:t>
                      </a:r>
                      <a:endParaRPr lang="en-US" sz="1200" b="0" i="0" u="none" strike="noStrike">
                        <a:effectLst/>
                        <a:latin typeface="Times New Roman"/>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DB9E1"/>
                    </a:solidFill>
                  </a:tcPr>
                </a:tc>
                <a:tc>
                  <a:txBody>
                    <a:bodyPr/>
                    <a:lstStyle/>
                    <a:p>
                      <a:pPr lvl="0" algn="ctr">
                        <a:buNone/>
                      </a:pPr>
                      <a:r>
                        <a:rPr lang="en-US" sz="1200" b="0" i="0" u="none" strike="noStrike" noProof="0">
                          <a:effectLst/>
                          <a:latin typeface="Times New Roman"/>
                        </a:rPr>
                        <a:t>$272,699,679.350 </a:t>
                      </a:r>
                      <a:endParaRPr lang="en-US" sz="1200" b="0" i="0" u="none" strike="noStrike">
                        <a:effectLst/>
                        <a:latin typeface="Times New Roman"/>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DB9E1"/>
                    </a:solidFill>
                  </a:tcPr>
                </a:tc>
                <a:extLst>
                  <a:ext uri="{0D108BD9-81ED-4DB2-BD59-A6C34878D82A}">
                    <a16:rowId xmlns:a16="http://schemas.microsoft.com/office/drawing/2014/main" val="2144525766"/>
                  </a:ext>
                </a:extLst>
              </a:tr>
              <a:tr h="234641">
                <a:tc>
                  <a:txBody>
                    <a:bodyPr/>
                    <a:lstStyle/>
                    <a:p>
                      <a:pPr algn="l" fontAlgn="b"/>
                      <a:endParaRPr lang="en-US" sz="1200" b="0" i="0" u="none" strike="noStrike">
                        <a:solidFill>
                          <a:srgbClr val="000000"/>
                        </a:solidFill>
                        <a:effectLst/>
                        <a:latin typeface="Times New Roman"/>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D7E1D"/>
                    </a:solidFill>
                  </a:tcPr>
                </a:tc>
                <a:tc>
                  <a:txBody>
                    <a:bodyPr/>
                    <a:lstStyle/>
                    <a:p>
                      <a:pPr algn="l" fontAlgn="b"/>
                      <a:endParaRPr lang="en-US" sz="1200" b="0" i="0" u="none" strike="noStrike">
                        <a:solidFill>
                          <a:srgbClr val="000000"/>
                        </a:solidFill>
                        <a:effectLst/>
                        <a:latin typeface="Times New Roman"/>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D7E1D"/>
                    </a:solidFill>
                  </a:tcPr>
                </a:tc>
                <a:tc>
                  <a:txBody>
                    <a:bodyPr/>
                    <a:lstStyle/>
                    <a:p>
                      <a:pPr algn="l" fontAlgn="b"/>
                      <a:endParaRPr lang="en-US" sz="1200" b="0" i="0" u="none" strike="noStrike">
                        <a:solidFill>
                          <a:srgbClr val="000000"/>
                        </a:solidFill>
                        <a:effectLst/>
                        <a:latin typeface="Times New Roman"/>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D7E1D"/>
                    </a:solidFill>
                  </a:tcPr>
                </a:tc>
                <a:extLst>
                  <a:ext uri="{0D108BD9-81ED-4DB2-BD59-A6C34878D82A}">
                    <a16:rowId xmlns:a16="http://schemas.microsoft.com/office/drawing/2014/main" val="703513588"/>
                  </a:ext>
                </a:extLst>
              </a:tr>
              <a:tr h="234641">
                <a:tc>
                  <a:txBody>
                    <a:bodyPr/>
                    <a:lstStyle/>
                    <a:p>
                      <a:pPr algn="ctr" fontAlgn="b"/>
                      <a:r>
                        <a:rPr lang="en-US" sz="1200" b="1" i="0" u="none" strike="noStrike">
                          <a:effectLst/>
                          <a:latin typeface="Times New Roman"/>
                        </a:rPr>
                        <a:t>Total</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DB9E1"/>
                    </a:solidFill>
                  </a:tcPr>
                </a:tc>
                <a:tc>
                  <a:txBody>
                    <a:bodyPr/>
                    <a:lstStyle/>
                    <a:p>
                      <a:pPr algn="ctr" fontAlgn="b"/>
                      <a:r>
                        <a:rPr lang="en-US" sz="1200" b="1" i="0" u="none" strike="noStrike">
                          <a:effectLst/>
                          <a:latin typeface="Times New Roman"/>
                        </a:rPr>
                        <a:t> $1,214,966,143.94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DB9E1"/>
                    </a:solidFill>
                  </a:tcPr>
                </a:tc>
                <a:tc>
                  <a:txBody>
                    <a:bodyPr/>
                    <a:lstStyle/>
                    <a:p>
                      <a:pPr lvl="0" algn="ctr">
                        <a:buNone/>
                      </a:pPr>
                      <a:r>
                        <a:rPr lang="en-US" sz="1200" b="1" i="0" u="none" strike="noStrike">
                          <a:effectLst/>
                          <a:latin typeface="Times New Roman"/>
                        </a:rPr>
                        <a:t>$4,283,890,800.73</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DB9E1"/>
                    </a:solidFill>
                  </a:tcPr>
                </a:tc>
                <a:extLst>
                  <a:ext uri="{0D108BD9-81ED-4DB2-BD59-A6C34878D82A}">
                    <a16:rowId xmlns:a16="http://schemas.microsoft.com/office/drawing/2014/main" val="2481393360"/>
                  </a:ext>
                </a:extLst>
              </a:tr>
              <a:tr h="234641">
                <a:tc>
                  <a:txBody>
                    <a:bodyPr/>
                    <a:lstStyle/>
                    <a:p>
                      <a:pPr algn="ctr" fontAlgn="b"/>
                      <a:r>
                        <a:rPr lang="en-US" sz="1200" b="1" i="0" u="none" strike="noStrike">
                          <a:effectLst/>
                          <a:latin typeface="Times New Roman"/>
                        </a:rPr>
                        <a:t>Average</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DB9E1"/>
                    </a:solidFill>
                  </a:tcPr>
                </a:tc>
                <a:tc>
                  <a:txBody>
                    <a:bodyPr/>
                    <a:lstStyle/>
                    <a:p>
                      <a:pPr algn="ctr" fontAlgn="b"/>
                      <a:r>
                        <a:rPr lang="en-US" sz="1200" b="1" i="0" u="none" strike="noStrike">
                          <a:effectLst/>
                          <a:latin typeface="Times New Roman"/>
                        </a:rPr>
                        <a:t> $93,458,934.15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DB9E1"/>
                    </a:solidFill>
                  </a:tcPr>
                </a:tc>
                <a:tc>
                  <a:txBody>
                    <a:bodyPr/>
                    <a:lstStyle/>
                    <a:p>
                      <a:pPr lvl="0" algn="ctr">
                        <a:buNone/>
                      </a:pPr>
                      <a:r>
                        <a:rPr lang="en-US" sz="1200" b="1" i="0" u="none" strike="noStrike">
                          <a:effectLst/>
                          <a:latin typeface="Times New Roman"/>
                        </a:rPr>
                        <a:t>$329,530,061.59</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DB9E1"/>
                    </a:solidFill>
                  </a:tcPr>
                </a:tc>
                <a:extLst>
                  <a:ext uri="{0D108BD9-81ED-4DB2-BD59-A6C34878D82A}">
                    <a16:rowId xmlns:a16="http://schemas.microsoft.com/office/drawing/2014/main" val="4000067752"/>
                  </a:ext>
                </a:extLst>
              </a:tr>
            </a:tbl>
          </a:graphicData>
        </a:graphic>
      </p:graphicFrame>
      <p:graphicFrame>
        <p:nvGraphicFramePr>
          <p:cNvPr id="5" name="Chart 4">
            <a:extLst>
              <a:ext uri="{FF2B5EF4-FFF2-40B4-BE49-F238E27FC236}">
                <a16:creationId xmlns:a16="http://schemas.microsoft.com/office/drawing/2014/main" id="{376F0B40-1931-4E8F-91FC-86D2856C5036}"/>
              </a:ext>
            </a:extLst>
          </p:cNvPr>
          <p:cNvGraphicFramePr>
            <a:graphicFrameLocks/>
          </p:cNvGraphicFramePr>
          <p:nvPr>
            <p:extLst>
              <p:ext uri="{D42A27DB-BD31-4B8C-83A1-F6EECF244321}">
                <p14:modId xmlns:p14="http://schemas.microsoft.com/office/powerpoint/2010/main" val="183995544"/>
              </p:ext>
            </p:extLst>
          </p:nvPr>
        </p:nvGraphicFramePr>
        <p:xfrm>
          <a:off x="0" y="1219199"/>
          <a:ext cx="7793666" cy="513715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141557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E143283-793F-E1D6-FD40-04577218C2DF}"/>
              </a:ext>
            </a:extLst>
          </p:cNvPr>
          <p:cNvSpPr>
            <a:spLocks noGrp="1"/>
          </p:cNvSpPr>
          <p:nvPr>
            <p:ph type="sldNum" sz="quarter" idx="4"/>
          </p:nvPr>
        </p:nvSpPr>
        <p:spPr/>
        <p:txBody>
          <a:bodyPr/>
          <a:lstStyle/>
          <a:p>
            <a:pPr>
              <a:defRPr/>
            </a:pPr>
            <a:fld id="{DD6CD327-7318-4751-BA24-A1FB7777200C}" type="slidenum">
              <a:rPr lang="en-US" smtClean="0"/>
              <a:pPr>
                <a:defRPr/>
              </a:pPr>
              <a:t>26</a:t>
            </a:fld>
            <a:endParaRPr lang="en-US"/>
          </a:p>
        </p:txBody>
      </p:sp>
      <p:sp>
        <p:nvSpPr>
          <p:cNvPr id="3" name="Title 2">
            <a:extLst>
              <a:ext uri="{FF2B5EF4-FFF2-40B4-BE49-F238E27FC236}">
                <a16:creationId xmlns:a16="http://schemas.microsoft.com/office/drawing/2014/main" id="{17DC61CB-2313-FB41-E608-0D70FF05C8D0}"/>
              </a:ext>
            </a:extLst>
          </p:cNvPr>
          <p:cNvSpPr>
            <a:spLocks noGrp="1"/>
          </p:cNvSpPr>
          <p:nvPr>
            <p:ph type="title"/>
          </p:nvPr>
        </p:nvSpPr>
        <p:spPr/>
        <p:txBody>
          <a:bodyPr/>
          <a:lstStyle/>
          <a:p>
            <a:pPr>
              <a:lnSpc>
                <a:spcPct val="100000"/>
              </a:lnSpc>
              <a:spcBef>
                <a:spcPts val="0"/>
              </a:spcBef>
            </a:pPr>
            <a:r>
              <a:rPr lang="en-US" sz="3600">
                <a:cs typeface="Times New Roman" panose="02020603050405020304" pitchFamily="18" charset="0"/>
              </a:rPr>
              <a:t>Supporting Documents for Creditability</a:t>
            </a:r>
          </a:p>
        </p:txBody>
      </p:sp>
      <p:sp>
        <p:nvSpPr>
          <p:cNvPr id="4" name="Text Placeholder 3">
            <a:extLst>
              <a:ext uri="{FF2B5EF4-FFF2-40B4-BE49-F238E27FC236}">
                <a16:creationId xmlns:a16="http://schemas.microsoft.com/office/drawing/2014/main" id="{B05066C8-7756-9558-4DF9-1C6E22ECBD2E}"/>
              </a:ext>
            </a:extLst>
          </p:cNvPr>
          <p:cNvSpPr>
            <a:spLocks noGrp="1"/>
          </p:cNvSpPr>
          <p:nvPr>
            <p:ph type="body" sz="quarter" idx="10"/>
          </p:nvPr>
        </p:nvSpPr>
        <p:spPr>
          <a:xfrm>
            <a:off x="837579" y="1336039"/>
            <a:ext cx="10516221" cy="5045605"/>
          </a:xfrm>
        </p:spPr>
        <p:txBody>
          <a:bodyPr vert="horz" lIns="91440" tIns="45720" rIns="91440" bIns="45720" rtlCol="0" anchor="t">
            <a:normAutofit fontScale="77500" lnSpcReduction="20000"/>
          </a:bodyPr>
          <a:lstStyle/>
          <a:p>
            <a:pPr marL="285750" indent="-285750">
              <a:lnSpc>
                <a:spcPct val="100000"/>
              </a:lnSpc>
              <a:spcBef>
                <a:spcPts val="0"/>
              </a:spcBef>
              <a:buFont typeface="Arial,Sans-Serif"/>
              <a:buChar char="•"/>
            </a:pPr>
            <a:r>
              <a:rPr lang="en-US" sz="3400">
                <a:cs typeface="Times New Roman" panose="02020603050405020304" pitchFamily="18" charset="0"/>
              </a:rPr>
              <a:t>Weapon System Sustainment Navy Ship GAO-23-106440 January 2023 Report to Congressional Committees</a:t>
            </a:r>
          </a:p>
          <a:p>
            <a:pPr marL="742950" lvl="1" indent="-285750">
              <a:lnSpc>
                <a:spcPct val="100000"/>
              </a:lnSpc>
              <a:spcBef>
                <a:spcPts val="0"/>
              </a:spcBef>
              <a:buFont typeface="Arial,Sans-Serif"/>
              <a:buChar char="•"/>
            </a:pPr>
            <a:r>
              <a:rPr lang="en-US" sz="3000">
                <a:cs typeface="Times New Roman" panose="02020603050405020304" pitchFamily="18" charset="0"/>
              </a:rPr>
              <a:t>Over 100 pages of related data to all used naval entities.</a:t>
            </a:r>
          </a:p>
          <a:p>
            <a:pPr marL="742950" lvl="1" indent="-285750">
              <a:lnSpc>
                <a:spcPct val="100000"/>
              </a:lnSpc>
              <a:spcBef>
                <a:spcPts val="0"/>
              </a:spcBef>
              <a:buFont typeface="Arial,Sans-Serif"/>
              <a:buChar char="•"/>
            </a:pPr>
            <a:endParaRPr lang="en-US" sz="3000">
              <a:cs typeface="Times New Roman" panose="02020603050405020304" pitchFamily="18" charset="0"/>
            </a:endParaRPr>
          </a:p>
          <a:p>
            <a:pPr marL="285750" indent="-285750">
              <a:lnSpc>
                <a:spcPct val="100000"/>
              </a:lnSpc>
              <a:spcBef>
                <a:spcPts val="0"/>
              </a:spcBef>
              <a:buFont typeface="Arial,Sans-Serif"/>
              <a:buChar char="•"/>
            </a:pPr>
            <a:r>
              <a:rPr lang="en-US" sz="3400">
                <a:cs typeface="Times New Roman" panose="02020603050405020304" pitchFamily="18" charset="0"/>
              </a:rPr>
              <a:t>Congressional Budget Office: Operating Costs and Aging of Air Force Aircraft </a:t>
            </a:r>
          </a:p>
          <a:p>
            <a:pPr marL="742950" lvl="1" indent="-285750">
              <a:lnSpc>
                <a:spcPct val="100000"/>
              </a:lnSpc>
              <a:spcBef>
                <a:spcPts val="0"/>
              </a:spcBef>
              <a:buFont typeface="Arial,Sans-Serif"/>
              <a:buChar char="•"/>
            </a:pPr>
            <a:r>
              <a:rPr lang="en-US" sz="3000">
                <a:cs typeface="Times New Roman" panose="02020603050405020304" pitchFamily="18" charset="0"/>
              </a:rPr>
              <a:t>The National Academies of Sciences, Engineering, and Medicine Air Force Studies Board Washington, D.C. January 23, 2019</a:t>
            </a:r>
          </a:p>
          <a:p>
            <a:pPr marL="742950" lvl="1" indent="-285750">
              <a:lnSpc>
                <a:spcPct val="100000"/>
              </a:lnSpc>
              <a:spcBef>
                <a:spcPts val="0"/>
              </a:spcBef>
              <a:buFont typeface="Arial,Sans-Serif"/>
              <a:buChar char="•"/>
            </a:pPr>
            <a:endParaRPr lang="en-US" sz="3000">
              <a:cs typeface="Times New Roman" panose="02020603050405020304" pitchFamily="18" charset="0"/>
            </a:endParaRPr>
          </a:p>
          <a:p>
            <a:pPr marL="285750" indent="-285750">
              <a:lnSpc>
                <a:spcPct val="100000"/>
              </a:lnSpc>
              <a:spcBef>
                <a:spcPts val="0"/>
              </a:spcBef>
              <a:buFont typeface="Arial,Sans-Serif"/>
              <a:buChar char="•"/>
            </a:pPr>
            <a:r>
              <a:rPr lang="en-US" sz="3400">
                <a:cs typeface="Times New Roman" panose="02020603050405020304" pitchFamily="18" charset="0"/>
              </a:rPr>
              <a:t>Fiscal Year (FY) 2021 Department of Defense (DoD) Fixed Wing and Helicopter Reimbursement Rates</a:t>
            </a:r>
          </a:p>
          <a:p>
            <a:pPr marL="742950" lvl="1" indent="-285750">
              <a:lnSpc>
                <a:spcPct val="100000"/>
              </a:lnSpc>
              <a:spcBef>
                <a:spcPts val="0"/>
              </a:spcBef>
              <a:buFont typeface="Arial,Sans-Serif"/>
              <a:buChar char="•"/>
            </a:pPr>
            <a:r>
              <a:rPr lang="en-US" sz="3000">
                <a:cs typeface="Times New Roman" panose="02020603050405020304" pitchFamily="18" charset="0"/>
              </a:rPr>
              <a:t>Office Of The Under Secretary Of Defense</a:t>
            </a:r>
          </a:p>
          <a:p>
            <a:pPr marL="742950" lvl="1" indent="-285750">
              <a:lnSpc>
                <a:spcPct val="100000"/>
              </a:lnSpc>
              <a:spcBef>
                <a:spcPts val="0"/>
              </a:spcBef>
              <a:buFont typeface="Arial,Sans-Serif"/>
              <a:buChar char="•"/>
            </a:pPr>
            <a:endParaRPr lang="en-US" sz="3000">
              <a:cs typeface="Times New Roman" panose="02020603050405020304" pitchFamily="18" charset="0"/>
            </a:endParaRPr>
          </a:p>
          <a:p>
            <a:pPr marL="285750" indent="-285750">
              <a:lnSpc>
                <a:spcPct val="100000"/>
              </a:lnSpc>
              <a:spcBef>
                <a:spcPts val="0"/>
              </a:spcBef>
              <a:buFont typeface="Arial,Sans-Serif"/>
              <a:buChar char="•"/>
            </a:pPr>
            <a:r>
              <a:rPr lang="en-US" sz="3400">
                <a:cs typeface="Times New Roman" panose="02020603050405020304" pitchFamily="18" charset="0"/>
              </a:rPr>
              <a:t>AIR FORCE INSTRUCTION 11-102 8 DECEMBER 2020 </a:t>
            </a:r>
          </a:p>
          <a:p>
            <a:pPr marL="742950" lvl="1" indent="-285750">
              <a:lnSpc>
                <a:spcPct val="100000"/>
              </a:lnSpc>
              <a:spcBef>
                <a:spcPts val="0"/>
              </a:spcBef>
              <a:buFont typeface="Arial,Sans-Serif"/>
              <a:buChar char="•"/>
            </a:pPr>
            <a:r>
              <a:rPr lang="en-US" sz="3400">
                <a:cs typeface="Times New Roman" panose="02020603050405020304" pitchFamily="18" charset="0"/>
              </a:rPr>
              <a:t>Flying Operations: Flying Hour Program Management</a:t>
            </a:r>
          </a:p>
          <a:p>
            <a:pPr marL="285750" indent="-285750">
              <a:lnSpc>
                <a:spcPct val="100000"/>
              </a:lnSpc>
              <a:spcBef>
                <a:spcPts val="0"/>
              </a:spcBef>
              <a:buFont typeface="Arial,Sans-Serif"/>
              <a:buChar char="•"/>
            </a:pPr>
            <a:endParaRPr lang="en-US" sz="3400">
              <a:solidFill>
                <a:srgbClr val="24272A"/>
              </a:solidFill>
              <a:latin typeface="Times New Roman" panose="02020603050405020304" pitchFamily="18" charset="0"/>
              <a:cs typeface="Times New Roman" panose="02020603050405020304" pitchFamily="18" charset="0"/>
            </a:endParaRPr>
          </a:p>
          <a:p>
            <a:pPr marL="285750" indent="-285750">
              <a:lnSpc>
                <a:spcPct val="100000"/>
              </a:lnSpc>
              <a:spcBef>
                <a:spcPts val="0"/>
              </a:spcBef>
              <a:buFont typeface="Arial,Sans-Serif"/>
              <a:buChar char="•"/>
            </a:pPr>
            <a:endParaRPr lang="en-US" sz="3400">
              <a:solidFill>
                <a:srgbClr val="24272A"/>
              </a:solidFill>
              <a:latin typeface="Times New Roman" panose="02020603050405020304" pitchFamily="18" charset="0"/>
              <a:cs typeface="Times New Roman" panose="02020603050405020304" pitchFamily="18" charset="0"/>
            </a:endParaRPr>
          </a:p>
          <a:p>
            <a:pPr marL="285750" indent="-285750">
              <a:lnSpc>
                <a:spcPct val="100000"/>
              </a:lnSpc>
              <a:spcBef>
                <a:spcPts val="0"/>
              </a:spcBef>
              <a:buFont typeface="Arial,Sans-Serif"/>
              <a:buChar char="•"/>
            </a:pPr>
            <a:endParaRPr lang="en-US" sz="3400">
              <a:solidFill>
                <a:srgbClr val="24272A"/>
              </a:solidFill>
              <a:latin typeface="Times New Roman" panose="02020603050405020304" pitchFamily="18" charset="0"/>
              <a:cs typeface="Times New Roman" panose="02020603050405020304" pitchFamily="18" charset="0"/>
            </a:endParaRPr>
          </a:p>
          <a:p>
            <a:pPr>
              <a:lnSpc>
                <a:spcPct val="100000"/>
              </a:lnSpc>
              <a:spcBef>
                <a:spcPts val="0"/>
              </a:spcBef>
            </a:pPr>
            <a:endParaRPr lang="en-US" sz="3400">
              <a:solidFill>
                <a:srgbClr val="24272A"/>
              </a:solidFill>
              <a:latin typeface="Times New Roman" panose="02020603050405020304" pitchFamily="18" charset="0"/>
              <a:cs typeface="Times New Roman" panose="02020603050405020304" pitchFamily="18" charset="0"/>
            </a:endParaRPr>
          </a:p>
          <a:p>
            <a:endParaRPr lang="en-US">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35526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E143283-793F-E1D6-FD40-04577218C2DF}"/>
              </a:ext>
            </a:extLst>
          </p:cNvPr>
          <p:cNvSpPr>
            <a:spLocks noGrp="1"/>
          </p:cNvSpPr>
          <p:nvPr>
            <p:ph type="sldNum" sz="quarter" idx="4"/>
          </p:nvPr>
        </p:nvSpPr>
        <p:spPr/>
        <p:txBody>
          <a:bodyPr/>
          <a:lstStyle/>
          <a:p>
            <a:pPr>
              <a:defRPr/>
            </a:pPr>
            <a:fld id="{DD6CD327-7318-4751-BA24-A1FB7777200C}" type="slidenum">
              <a:rPr lang="en-US" smtClean="0"/>
              <a:pPr>
                <a:defRPr/>
              </a:pPr>
              <a:t>27</a:t>
            </a:fld>
            <a:endParaRPr lang="en-US"/>
          </a:p>
        </p:txBody>
      </p:sp>
      <p:sp>
        <p:nvSpPr>
          <p:cNvPr id="3" name="Title 2">
            <a:extLst>
              <a:ext uri="{FF2B5EF4-FFF2-40B4-BE49-F238E27FC236}">
                <a16:creationId xmlns:a16="http://schemas.microsoft.com/office/drawing/2014/main" id="{17DC61CB-2313-FB41-E608-0D70FF05C8D0}"/>
              </a:ext>
            </a:extLst>
          </p:cNvPr>
          <p:cNvSpPr>
            <a:spLocks noGrp="1"/>
          </p:cNvSpPr>
          <p:nvPr>
            <p:ph type="title"/>
          </p:nvPr>
        </p:nvSpPr>
        <p:spPr/>
        <p:txBody>
          <a:bodyPr/>
          <a:lstStyle/>
          <a:p>
            <a:r>
              <a:rPr lang="en-US" altLang="en-US" sz="3600"/>
              <a:t>Standards Change Candidate</a:t>
            </a:r>
            <a:endParaRPr lang="en-US" sz="3600"/>
          </a:p>
        </p:txBody>
      </p:sp>
      <p:sp>
        <p:nvSpPr>
          <p:cNvPr id="4" name="Text Placeholder 3">
            <a:extLst>
              <a:ext uri="{FF2B5EF4-FFF2-40B4-BE49-F238E27FC236}">
                <a16:creationId xmlns:a16="http://schemas.microsoft.com/office/drawing/2014/main" id="{B05066C8-7756-9558-4DF9-1C6E22ECBD2E}"/>
              </a:ext>
            </a:extLst>
          </p:cNvPr>
          <p:cNvSpPr>
            <a:spLocks noGrp="1"/>
          </p:cNvSpPr>
          <p:nvPr>
            <p:ph type="body" sz="quarter" idx="10"/>
          </p:nvPr>
        </p:nvSpPr>
        <p:spPr>
          <a:xfrm>
            <a:off x="837579" y="1336039"/>
            <a:ext cx="10516221" cy="5045605"/>
          </a:xfrm>
        </p:spPr>
        <p:txBody>
          <a:bodyPr vert="horz" lIns="91440" tIns="45720" rIns="91440" bIns="45720" rtlCol="0" anchor="t">
            <a:normAutofit/>
          </a:bodyPr>
          <a:lstStyle/>
          <a:p>
            <a:pPr marL="285750" indent="-285750">
              <a:lnSpc>
                <a:spcPct val="100000"/>
              </a:lnSpc>
              <a:spcBef>
                <a:spcPts val="0"/>
              </a:spcBef>
              <a:buFont typeface="Arial,Sans-Serif"/>
              <a:buChar char="•"/>
            </a:pPr>
            <a:endParaRPr lang="en-US" sz="3400">
              <a:solidFill>
                <a:srgbClr val="24272A"/>
              </a:solidFill>
              <a:latin typeface="Arial"/>
              <a:cs typeface="Arial"/>
            </a:endParaRPr>
          </a:p>
          <a:p>
            <a:pPr marL="285750" indent="-285750">
              <a:lnSpc>
                <a:spcPct val="100000"/>
              </a:lnSpc>
              <a:spcBef>
                <a:spcPts val="0"/>
              </a:spcBef>
              <a:buFont typeface="Arial,Sans-Serif"/>
              <a:buChar char="•"/>
            </a:pPr>
            <a:endParaRPr lang="en-US" sz="3400">
              <a:solidFill>
                <a:srgbClr val="24272A"/>
              </a:solidFill>
              <a:latin typeface="Arial"/>
              <a:cs typeface="Arial"/>
            </a:endParaRPr>
          </a:p>
          <a:p>
            <a:pPr marL="285750" indent="-285750">
              <a:lnSpc>
                <a:spcPct val="100000"/>
              </a:lnSpc>
              <a:spcBef>
                <a:spcPts val="0"/>
              </a:spcBef>
              <a:buFont typeface="Arial,Sans-Serif"/>
              <a:buChar char="•"/>
            </a:pPr>
            <a:endParaRPr lang="en-US" sz="3400">
              <a:solidFill>
                <a:srgbClr val="24272A"/>
              </a:solidFill>
              <a:latin typeface="Arial"/>
              <a:cs typeface="Arial"/>
            </a:endParaRPr>
          </a:p>
          <a:p>
            <a:pPr>
              <a:lnSpc>
                <a:spcPct val="100000"/>
              </a:lnSpc>
              <a:spcBef>
                <a:spcPts val="0"/>
              </a:spcBef>
            </a:pPr>
            <a:endParaRPr lang="en-US" sz="3400">
              <a:solidFill>
                <a:srgbClr val="24272A"/>
              </a:solidFill>
              <a:latin typeface="Arial"/>
              <a:cs typeface="Arial"/>
            </a:endParaRPr>
          </a:p>
          <a:p>
            <a:endParaRPr lang="en-US"/>
          </a:p>
        </p:txBody>
      </p:sp>
      <p:sp>
        <p:nvSpPr>
          <p:cNvPr id="6" name="Text Placeholder 3">
            <a:extLst>
              <a:ext uri="{FF2B5EF4-FFF2-40B4-BE49-F238E27FC236}">
                <a16:creationId xmlns:a16="http://schemas.microsoft.com/office/drawing/2014/main" id="{D628A04F-E8FA-F943-1191-58955E8A58FF}"/>
              </a:ext>
            </a:extLst>
          </p:cNvPr>
          <p:cNvSpPr txBox="1">
            <a:spLocks/>
          </p:cNvSpPr>
          <p:nvPr/>
        </p:nvSpPr>
        <p:spPr>
          <a:xfrm>
            <a:off x="837579" y="1336039"/>
            <a:ext cx="10516221" cy="5045605"/>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000"/>
              </a:spcBef>
              <a:buFont typeface="Century Gothic" panose="020B0604020202020204" pitchFamily="34" charset="0"/>
              <a:buNone/>
              <a:defRPr sz="1800" kern="1200">
                <a:solidFill>
                  <a:schemeClr val="accent1"/>
                </a:solidFill>
                <a:latin typeface="+mn-lt"/>
                <a:ea typeface="+mn-ea"/>
                <a:cs typeface="+mn-cs"/>
              </a:defRPr>
            </a:lvl1pPr>
            <a:lvl2pPr marL="457200" indent="-457200" algn="l" defTabSz="914400" rtl="0" eaLnBrk="1" latinLnBrk="0" hangingPunct="1">
              <a:lnSpc>
                <a:spcPct val="90000"/>
              </a:lnSpc>
              <a:spcBef>
                <a:spcPts val="500"/>
              </a:spcBef>
              <a:buFont typeface="Century Gothic" panose="020B0604020202020204" pitchFamily="34" charset="0"/>
              <a:buNone/>
              <a:defRPr sz="1200" kern="1200">
                <a:solidFill>
                  <a:schemeClr val="accent1"/>
                </a:solidFill>
                <a:latin typeface="+mn-lt"/>
                <a:ea typeface="+mn-ea"/>
                <a:cs typeface="+mn-cs"/>
              </a:defRPr>
            </a:lvl2pPr>
            <a:lvl3pPr marL="0" indent="0" algn="l" defTabSz="914400" rtl="0" eaLnBrk="1" latinLnBrk="0" hangingPunct="1">
              <a:lnSpc>
                <a:spcPct val="90000"/>
              </a:lnSpc>
              <a:spcBef>
                <a:spcPts val="500"/>
              </a:spcBef>
              <a:buFont typeface="Century Gothic" panose="020B0604020202020204" pitchFamily="34" charset="0"/>
              <a:buNone/>
              <a:defRPr sz="1100" kern="1200">
                <a:solidFill>
                  <a:schemeClr val="accent1"/>
                </a:solidFill>
                <a:latin typeface="+mn-lt"/>
                <a:ea typeface="+mn-ea"/>
                <a:cs typeface="+mn-cs"/>
              </a:defRPr>
            </a:lvl3pPr>
            <a:lvl4pPr marL="174625" indent="-174625" algn="l" defTabSz="914400" rtl="0" eaLnBrk="1" latinLnBrk="0" hangingPunct="1">
              <a:lnSpc>
                <a:spcPct val="90000"/>
              </a:lnSpc>
              <a:spcBef>
                <a:spcPts val="500"/>
              </a:spcBef>
              <a:buFont typeface="Century Gothic" panose="020B0604020202020204" pitchFamily="34" charset="0"/>
              <a:buChar char="•"/>
              <a:defRPr sz="1200" kern="1200">
                <a:solidFill>
                  <a:schemeClr val="accent1"/>
                </a:solidFill>
                <a:latin typeface="+mn-lt"/>
                <a:ea typeface="+mn-ea"/>
                <a:cs typeface="+mn-cs"/>
              </a:defRPr>
            </a:lvl4pPr>
            <a:lvl5pPr marL="341313" indent="-166688" algn="l" defTabSz="914400" rtl="0" eaLnBrk="1" latinLnBrk="0" hangingPunct="1">
              <a:lnSpc>
                <a:spcPct val="90000"/>
              </a:lnSpc>
              <a:spcBef>
                <a:spcPts val="500"/>
              </a:spcBef>
              <a:buFont typeface="Century Gothic" panose="020B0604020202020204" pitchFamily="34" charset="0"/>
              <a:buChar char="•"/>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9pPr>
          </a:lstStyle>
          <a:p>
            <a:pPr marL="342900" indent="-285750">
              <a:lnSpc>
                <a:spcPct val="80000"/>
              </a:lnSpc>
              <a:spcBef>
                <a:spcPts val="0"/>
              </a:spcBef>
              <a:buFont typeface="Arial" panose="020B0604020202020204" pitchFamily="34" charset="0"/>
              <a:buChar char="•"/>
            </a:pPr>
            <a:r>
              <a:rPr lang="en-US" sz="2400">
                <a:cs typeface="Times New Roman" panose="02020603050405020304" pitchFamily="18" charset="0"/>
              </a:rPr>
              <a:t>Event Management Standard Needs a Scrub</a:t>
            </a:r>
          </a:p>
          <a:p>
            <a:pPr marL="800100" lvl="1" indent="-285750">
              <a:lnSpc>
                <a:spcPct val="80000"/>
              </a:lnSpc>
              <a:spcBef>
                <a:spcPts val="0"/>
              </a:spcBef>
              <a:buFont typeface="Arial" panose="020B0604020202020204" pitchFamily="34" charset="0"/>
              <a:buChar char="•"/>
            </a:pPr>
            <a:r>
              <a:rPr lang="en-US" sz="2400">
                <a:cs typeface="Times New Roman" panose="02020603050405020304" pitchFamily="18" charset="0"/>
              </a:rPr>
              <a:t>Confusing Terminology</a:t>
            </a:r>
          </a:p>
          <a:p>
            <a:pPr marL="800100" lvl="1" indent="-285750">
              <a:lnSpc>
                <a:spcPct val="80000"/>
              </a:lnSpc>
              <a:spcBef>
                <a:spcPts val="0"/>
              </a:spcBef>
              <a:buFont typeface="Arial" panose="020B0604020202020204" pitchFamily="34" charset="0"/>
              <a:buChar char="•"/>
            </a:pPr>
            <a:r>
              <a:rPr lang="en-US" sz="2400">
                <a:cs typeface="Times New Roman" panose="02020603050405020304" pitchFamily="18" charset="0"/>
              </a:rPr>
              <a:t>Table Headers</a:t>
            </a:r>
          </a:p>
          <a:p>
            <a:pPr marL="800100" lvl="1" indent="-285750">
              <a:lnSpc>
                <a:spcPct val="80000"/>
              </a:lnSpc>
              <a:spcBef>
                <a:spcPts val="0"/>
              </a:spcBef>
              <a:buFont typeface="Arial" panose="020B0604020202020204" pitchFamily="34" charset="0"/>
              <a:buChar char="•"/>
            </a:pPr>
            <a:r>
              <a:rPr lang="en-US" sz="2400">
                <a:cs typeface="Times New Roman" panose="02020603050405020304" pitchFamily="18" charset="0"/>
              </a:rPr>
              <a:t>Definitions</a:t>
            </a:r>
          </a:p>
          <a:p>
            <a:pPr marL="800100" lvl="1" indent="-285750">
              <a:lnSpc>
                <a:spcPct val="80000"/>
              </a:lnSpc>
              <a:spcBef>
                <a:spcPts val="0"/>
              </a:spcBef>
              <a:buFont typeface="Arial" panose="020B0604020202020204" pitchFamily="34" charset="0"/>
              <a:buChar char="•"/>
            </a:pPr>
            <a:endParaRPr lang="en-US" sz="2400">
              <a:cs typeface="Times New Roman" panose="02020603050405020304" pitchFamily="18" charset="0"/>
            </a:endParaRPr>
          </a:p>
          <a:p>
            <a:pPr marL="342900" indent="-285750">
              <a:lnSpc>
                <a:spcPct val="80000"/>
              </a:lnSpc>
              <a:spcBef>
                <a:spcPts val="0"/>
              </a:spcBef>
              <a:buFont typeface="Arial" panose="020B0604020202020204" pitchFamily="34" charset="0"/>
              <a:buChar char="•"/>
            </a:pPr>
            <a:r>
              <a:rPr lang="en-US" sz="2400">
                <a:cs typeface="Times New Roman" panose="02020603050405020304" pitchFamily="18" charset="0"/>
              </a:rPr>
              <a:t>Can be Dual Purpose</a:t>
            </a:r>
          </a:p>
          <a:p>
            <a:pPr marL="800100" lvl="1" indent="-285750">
              <a:lnSpc>
                <a:spcPct val="80000"/>
              </a:lnSpc>
              <a:spcBef>
                <a:spcPts val="0"/>
              </a:spcBef>
              <a:buFont typeface="Arial" panose="020B0604020202020204" pitchFamily="34" charset="0"/>
              <a:buChar char="•"/>
            </a:pPr>
            <a:r>
              <a:rPr lang="en-US" sz="2400">
                <a:cs typeface="Times New Roman" panose="02020603050405020304" pitchFamily="18" charset="0"/>
              </a:rPr>
              <a:t>Update the Standard</a:t>
            </a:r>
          </a:p>
          <a:p>
            <a:pPr marL="800100" lvl="1" indent="-285750">
              <a:lnSpc>
                <a:spcPct val="80000"/>
              </a:lnSpc>
              <a:spcBef>
                <a:spcPts val="0"/>
              </a:spcBef>
              <a:buFont typeface="Arial" panose="020B0604020202020204" pitchFamily="34" charset="0"/>
              <a:buChar char="•"/>
            </a:pPr>
            <a:r>
              <a:rPr lang="en-US" sz="2400">
                <a:cs typeface="Times New Roman" panose="02020603050405020304" pitchFamily="18" charset="0"/>
              </a:rPr>
              <a:t>Educate CLS on Roles/Responsibilities</a:t>
            </a:r>
          </a:p>
          <a:p>
            <a:pPr marL="285750" indent="-285750">
              <a:lnSpc>
                <a:spcPct val="100000"/>
              </a:lnSpc>
              <a:spcBef>
                <a:spcPts val="0"/>
              </a:spcBef>
              <a:buFont typeface="Arial,Sans-Serif"/>
              <a:buChar char="•"/>
            </a:pPr>
            <a:endParaRPr lang="en-US" sz="3400">
              <a:solidFill>
                <a:srgbClr val="24272A"/>
              </a:solidFill>
              <a:latin typeface="Times New Roman" panose="02020603050405020304" pitchFamily="18" charset="0"/>
              <a:cs typeface="Times New Roman" panose="02020603050405020304" pitchFamily="18" charset="0"/>
            </a:endParaRPr>
          </a:p>
          <a:p>
            <a:pPr marL="285750" indent="-285750">
              <a:lnSpc>
                <a:spcPct val="100000"/>
              </a:lnSpc>
              <a:spcBef>
                <a:spcPts val="0"/>
              </a:spcBef>
              <a:buFont typeface="Arial,Sans-Serif"/>
              <a:buChar char="•"/>
            </a:pPr>
            <a:endParaRPr lang="en-US" sz="3400">
              <a:solidFill>
                <a:srgbClr val="24272A"/>
              </a:solidFill>
              <a:latin typeface="Times New Roman" panose="02020603050405020304" pitchFamily="18" charset="0"/>
              <a:cs typeface="Times New Roman" panose="02020603050405020304" pitchFamily="18" charset="0"/>
            </a:endParaRPr>
          </a:p>
          <a:p>
            <a:pPr marL="285750" indent="-285750">
              <a:lnSpc>
                <a:spcPct val="100000"/>
              </a:lnSpc>
              <a:spcBef>
                <a:spcPts val="0"/>
              </a:spcBef>
              <a:buFont typeface="Arial,Sans-Serif"/>
              <a:buChar char="•"/>
            </a:pPr>
            <a:endParaRPr lang="en-US" sz="3400">
              <a:solidFill>
                <a:srgbClr val="24272A"/>
              </a:solidFill>
              <a:latin typeface="Times New Roman" panose="02020603050405020304" pitchFamily="18" charset="0"/>
              <a:cs typeface="Times New Roman" panose="02020603050405020304" pitchFamily="18" charset="0"/>
            </a:endParaRPr>
          </a:p>
          <a:p>
            <a:pPr>
              <a:lnSpc>
                <a:spcPct val="100000"/>
              </a:lnSpc>
              <a:spcBef>
                <a:spcPts val="0"/>
              </a:spcBef>
            </a:pPr>
            <a:endParaRPr lang="en-US" sz="3400">
              <a:solidFill>
                <a:srgbClr val="24272A"/>
              </a:solidFill>
              <a:latin typeface="Times New Roman" panose="02020603050405020304" pitchFamily="18" charset="0"/>
              <a:cs typeface="Times New Roman" panose="02020603050405020304" pitchFamily="18" charset="0"/>
            </a:endParaRPr>
          </a:p>
          <a:p>
            <a:endParaRPr lang="en-US">
              <a:latin typeface="Times New Roman" panose="02020603050405020304" pitchFamily="18" charset="0"/>
              <a:cs typeface="Times New Roman" panose="02020603050405020304" pitchFamily="18" charset="0"/>
            </a:endParaRPr>
          </a:p>
        </p:txBody>
      </p:sp>
      <p:sp>
        <p:nvSpPr>
          <p:cNvPr id="5" name="object 9">
            <a:extLst>
              <a:ext uri="{FF2B5EF4-FFF2-40B4-BE49-F238E27FC236}">
                <a16:creationId xmlns:a16="http://schemas.microsoft.com/office/drawing/2014/main" id="{45DD511D-0650-51A5-D447-6A09801AC2C2}"/>
              </a:ext>
            </a:extLst>
          </p:cNvPr>
          <p:cNvSpPr>
            <a:spLocks noChangeAspect="1"/>
          </p:cNvSpPr>
          <p:nvPr/>
        </p:nvSpPr>
        <p:spPr>
          <a:xfrm>
            <a:off x="10515600" y="131590"/>
            <a:ext cx="880239" cy="896296"/>
          </a:xfrm>
          <a:prstGeom prst="rect">
            <a:avLst/>
          </a:prstGeom>
          <a:blipFill>
            <a:blip r:embed="rId3" cstate="print"/>
            <a:stretch>
              <a:fillRect/>
            </a:stretch>
          </a:blipFill>
        </p:spPr>
        <p:txBody>
          <a:bodyPr wrap="square" lIns="0" tIns="0" rIns="0" bIns="0" rtlCol="0"/>
          <a:lstStyle/>
          <a:p>
            <a:endParaRPr/>
          </a:p>
        </p:txBody>
      </p:sp>
      <p:pic>
        <p:nvPicPr>
          <p:cNvPr id="7" name="Picture 3" descr="chrmblue_std">
            <a:extLst>
              <a:ext uri="{FF2B5EF4-FFF2-40B4-BE49-F238E27FC236}">
                <a16:creationId xmlns:a16="http://schemas.microsoft.com/office/drawing/2014/main" id="{3BD49F4B-15A6-16E2-2B9E-5F16890FF31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850" y="136525"/>
            <a:ext cx="806666"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06371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E143283-793F-E1D6-FD40-04577218C2DF}"/>
              </a:ext>
            </a:extLst>
          </p:cNvPr>
          <p:cNvSpPr>
            <a:spLocks noGrp="1"/>
          </p:cNvSpPr>
          <p:nvPr>
            <p:ph type="sldNum" sz="quarter" idx="4"/>
          </p:nvPr>
        </p:nvSpPr>
        <p:spPr/>
        <p:txBody>
          <a:bodyPr/>
          <a:lstStyle/>
          <a:p>
            <a:pPr>
              <a:defRPr/>
            </a:pPr>
            <a:fld id="{DD6CD327-7318-4751-BA24-A1FB7777200C}" type="slidenum">
              <a:rPr lang="en-US" smtClean="0"/>
              <a:pPr>
                <a:defRPr/>
              </a:pPr>
              <a:t>28</a:t>
            </a:fld>
            <a:endParaRPr lang="en-US"/>
          </a:p>
        </p:txBody>
      </p:sp>
      <p:sp>
        <p:nvSpPr>
          <p:cNvPr id="3" name="Title 2">
            <a:extLst>
              <a:ext uri="{FF2B5EF4-FFF2-40B4-BE49-F238E27FC236}">
                <a16:creationId xmlns:a16="http://schemas.microsoft.com/office/drawing/2014/main" id="{17DC61CB-2313-FB41-E608-0D70FF05C8D0}"/>
              </a:ext>
            </a:extLst>
          </p:cNvPr>
          <p:cNvSpPr>
            <a:spLocks noGrp="1"/>
          </p:cNvSpPr>
          <p:nvPr>
            <p:ph type="title"/>
          </p:nvPr>
        </p:nvSpPr>
        <p:spPr/>
        <p:txBody>
          <a:bodyPr/>
          <a:lstStyle/>
          <a:p>
            <a:r>
              <a:rPr lang="en-US" sz="3600"/>
              <a:t>Metrics and Reporting Issues</a:t>
            </a:r>
          </a:p>
        </p:txBody>
      </p:sp>
      <p:sp>
        <p:nvSpPr>
          <p:cNvPr id="4" name="Text Placeholder 3">
            <a:extLst>
              <a:ext uri="{FF2B5EF4-FFF2-40B4-BE49-F238E27FC236}">
                <a16:creationId xmlns:a16="http://schemas.microsoft.com/office/drawing/2014/main" id="{B05066C8-7756-9558-4DF9-1C6E22ECBD2E}"/>
              </a:ext>
            </a:extLst>
          </p:cNvPr>
          <p:cNvSpPr>
            <a:spLocks noGrp="1"/>
          </p:cNvSpPr>
          <p:nvPr>
            <p:ph type="body" sz="quarter" idx="10"/>
          </p:nvPr>
        </p:nvSpPr>
        <p:spPr>
          <a:xfrm>
            <a:off x="837579" y="1336039"/>
            <a:ext cx="10516221" cy="5045605"/>
          </a:xfrm>
        </p:spPr>
        <p:txBody>
          <a:bodyPr vert="horz" lIns="91440" tIns="45720" rIns="91440" bIns="45720" rtlCol="0" anchor="t">
            <a:normAutofit/>
          </a:bodyPr>
          <a:lstStyle/>
          <a:p>
            <a:pPr marL="285750" indent="-285750">
              <a:lnSpc>
                <a:spcPct val="100000"/>
              </a:lnSpc>
              <a:spcBef>
                <a:spcPts val="0"/>
              </a:spcBef>
              <a:buFont typeface="Arial,Sans-Serif"/>
              <a:buChar char="•"/>
            </a:pPr>
            <a:endParaRPr lang="en-US" sz="3400">
              <a:solidFill>
                <a:srgbClr val="24272A"/>
              </a:solidFill>
              <a:latin typeface="Arial"/>
              <a:cs typeface="Arial"/>
            </a:endParaRPr>
          </a:p>
          <a:p>
            <a:pPr marL="285750" indent="-285750">
              <a:lnSpc>
                <a:spcPct val="100000"/>
              </a:lnSpc>
              <a:spcBef>
                <a:spcPts val="0"/>
              </a:spcBef>
              <a:buFont typeface="Arial,Sans-Serif"/>
              <a:buChar char="•"/>
            </a:pPr>
            <a:endParaRPr lang="en-US" sz="3400">
              <a:solidFill>
                <a:srgbClr val="24272A"/>
              </a:solidFill>
              <a:latin typeface="Arial"/>
              <a:cs typeface="Arial"/>
            </a:endParaRPr>
          </a:p>
          <a:p>
            <a:pPr marL="285750" indent="-285750">
              <a:lnSpc>
                <a:spcPct val="100000"/>
              </a:lnSpc>
              <a:spcBef>
                <a:spcPts val="0"/>
              </a:spcBef>
              <a:buFont typeface="Arial,Sans-Serif"/>
              <a:buChar char="•"/>
            </a:pPr>
            <a:endParaRPr lang="en-US" sz="3400">
              <a:solidFill>
                <a:srgbClr val="24272A"/>
              </a:solidFill>
              <a:latin typeface="Arial"/>
              <a:cs typeface="Arial"/>
            </a:endParaRPr>
          </a:p>
          <a:p>
            <a:pPr>
              <a:lnSpc>
                <a:spcPct val="100000"/>
              </a:lnSpc>
              <a:spcBef>
                <a:spcPts val="0"/>
              </a:spcBef>
            </a:pPr>
            <a:endParaRPr lang="en-US" sz="3400">
              <a:solidFill>
                <a:srgbClr val="24272A"/>
              </a:solidFill>
              <a:latin typeface="Arial"/>
              <a:cs typeface="Arial"/>
            </a:endParaRPr>
          </a:p>
          <a:p>
            <a:endParaRPr lang="en-US"/>
          </a:p>
        </p:txBody>
      </p:sp>
      <p:sp>
        <p:nvSpPr>
          <p:cNvPr id="6" name="Text Placeholder 3">
            <a:extLst>
              <a:ext uri="{FF2B5EF4-FFF2-40B4-BE49-F238E27FC236}">
                <a16:creationId xmlns:a16="http://schemas.microsoft.com/office/drawing/2014/main" id="{D628A04F-E8FA-F943-1191-58955E8A58FF}"/>
              </a:ext>
            </a:extLst>
          </p:cNvPr>
          <p:cNvSpPr txBox="1">
            <a:spLocks/>
          </p:cNvSpPr>
          <p:nvPr/>
        </p:nvSpPr>
        <p:spPr>
          <a:xfrm>
            <a:off x="837579" y="1336039"/>
            <a:ext cx="10516221" cy="5045605"/>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000"/>
              </a:spcBef>
              <a:buFont typeface="Century Gothic" panose="020B0604020202020204" pitchFamily="34" charset="0"/>
              <a:buNone/>
              <a:defRPr sz="1800" kern="1200">
                <a:solidFill>
                  <a:schemeClr val="accent1"/>
                </a:solidFill>
                <a:latin typeface="+mn-lt"/>
                <a:ea typeface="+mn-ea"/>
                <a:cs typeface="+mn-cs"/>
              </a:defRPr>
            </a:lvl1pPr>
            <a:lvl2pPr marL="457200" indent="-457200" algn="l" defTabSz="914400" rtl="0" eaLnBrk="1" latinLnBrk="0" hangingPunct="1">
              <a:lnSpc>
                <a:spcPct val="90000"/>
              </a:lnSpc>
              <a:spcBef>
                <a:spcPts val="500"/>
              </a:spcBef>
              <a:buFont typeface="Century Gothic" panose="020B0604020202020204" pitchFamily="34" charset="0"/>
              <a:buNone/>
              <a:defRPr sz="1200" kern="1200">
                <a:solidFill>
                  <a:schemeClr val="accent1"/>
                </a:solidFill>
                <a:latin typeface="+mn-lt"/>
                <a:ea typeface="+mn-ea"/>
                <a:cs typeface="+mn-cs"/>
              </a:defRPr>
            </a:lvl2pPr>
            <a:lvl3pPr marL="0" indent="0" algn="l" defTabSz="914400" rtl="0" eaLnBrk="1" latinLnBrk="0" hangingPunct="1">
              <a:lnSpc>
                <a:spcPct val="90000"/>
              </a:lnSpc>
              <a:spcBef>
                <a:spcPts val="500"/>
              </a:spcBef>
              <a:buFont typeface="Century Gothic" panose="020B0604020202020204" pitchFamily="34" charset="0"/>
              <a:buNone/>
              <a:defRPr sz="1100" kern="1200">
                <a:solidFill>
                  <a:schemeClr val="accent1"/>
                </a:solidFill>
                <a:latin typeface="+mn-lt"/>
                <a:ea typeface="+mn-ea"/>
                <a:cs typeface="+mn-cs"/>
              </a:defRPr>
            </a:lvl3pPr>
            <a:lvl4pPr marL="174625" indent="-174625" algn="l" defTabSz="914400" rtl="0" eaLnBrk="1" latinLnBrk="0" hangingPunct="1">
              <a:lnSpc>
                <a:spcPct val="90000"/>
              </a:lnSpc>
              <a:spcBef>
                <a:spcPts val="500"/>
              </a:spcBef>
              <a:buFont typeface="Century Gothic" panose="020B0604020202020204" pitchFamily="34" charset="0"/>
              <a:buChar char="•"/>
              <a:defRPr sz="1200" kern="1200">
                <a:solidFill>
                  <a:schemeClr val="accent1"/>
                </a:solidFill>
                <a:latin typeface="+mn-lt"/>
                <a:ea typeface="+mn-ea"/>
                <a:cs typeface="+mn-cs"/>
              </a:defRPr>
            </a:lvl4pPr>
            <a:lvl5pPr marL="341313" indent="-166688" algn="l" defTabSz="914400" rtl="0" eaLnBrk="1" latinLnBrk="0" hangingPunct="1">
              <a:lnSpc>
                <a:spcPct val="90000"/>
              </a:lnSpc>
              <a:spcBef>
                <a:spcPts val="500"/>
              </a:spcBef>
              <a:buFont typeface="Century Gothic" panose="020B0604020202020204" pitchFamily="34" charset="0"/>
              <a:buChar char="•"/>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9pPr>
          </a:lstStyle>
          <a:p>
            <a:pPr marL="285750" indent="-285750">
              <a:lnSpc>
                <a:spcPct val="80000"/>
              </a:lnSpc>
              <a:spcBef>
                <a:spcPts val="0"/>
              </a:spcBef>
              <a:buFont typeface="Arial" panose="020B0604020202020204" pitchFamily="34" charset="0"/>
              <a:buChar char="•"/>
            </a:pPr>
            <a:r>
              <a:rPr lang="en-US" sz="2400">
                <a:cs typeface="Times New Roman" panose="02020603050405020304" pitchFamily="18" charset="0"/>
              </a:rPr>
              <a:t>Issue:  Metrics are Not Accurate for Non-MMP Daily Persistent Training … using Scheduled, not Actual.  Request HII Report Back on Plan to Fix.</a:t>
            </a:r>
          </a:p>
          <a:p>
            <a:pPr marL="285750" indent="-285750">
              <a:lnSpc>
                <a:spcPct val="80000"/>
              </a:lnSpc>
              <a:spcBef>
                <a:spcPts val="0"/>
              </a:spcBef>
              <a:buFont typeface="Arial" panose="020B0604020202020204" pitchFamily="34" charset="0"/>
              <a:buChar char="•"/>
            </a:pPr>
            <a:endParaRPr lang="en-US" sz="2400">
              <a:cs typeface="Times New Roman" panose="02020603050405020304" pitchFamily="18" charset="0"/>
            </a:endParaRPr>
          </a:p>
          <a:p>
            <a:pPr marL="285750" indent="-285750">
              <a:lnSpc>
                <a:spcPct val="80000"/>
              </a:lnSpc>
              <a:spcBef>
                <a:spcPts val="0"/>
              </a:spcBef>
              <a:buFont typeface="Arial" panose="020B0604020202020204" pitchFamily="34" charset="0"/>
              <a:buChar char="•"/>
            </a:pPr>
            <a:r>
              <a:rPr lang="en-US" sz="2400">
                <a:cs typeface="Times New Roman" panose="02020603050405020304" pitchFamily="18" charset="0"/>
              </a:rPr>
              <a:t>Issue:  CLS do Not Comply with Event Management Standard Reporting Requirement.  Per the Standard, ATS Contractors are to “Complete and submit a MAF DMO Event Completion Report to the DTC”, “Within 24 </a:t>
            </a:r>
            <a:r>
              <a:rPr lang="en-US" sz="2400" err="1">
                <a:cs typeface="Times New Roman" panose="02020603050405020304" pitchFamily="18" charset="0"/>
              </a:rPr>
              <a:t>hrs</a:t>
            </a:r>
            <a:r>
              <a:rPr lang="en-US" sz="2400">
                <a:cs typeface="Times New Roman" panose="02020603050405020304" pitchFamily="18" charset="0"/>
              </a:rPr>
              <a:t> of event completion”.</a:t>
            </a:r>
          </a:p>
          <a:p>
            <a:pPr marL="285750" indent="-285750">
              <a:lnSpc>
                <a:spcPct val="80000"/>
              </a:lnSpc>
              <a:spcBef>
                <a:spcPts val="0"/>
              </a:spcBef>
              <a:buFont typeface="Arial" panose="020B0604020202020204" pitchFamily="34" charset="0"/>
              <a:buChar char="•"/>
            </a:pPr>
            <a:endParaRPr lang="en-US" sz="2400">
              <a:cs typeface="Times New Roman" panose="02020603050405020304" pitchFamily="18" charset="0"/>
            </a:endParaRPr>
          </a:p>
          <a:p>
            <a:pPr marL="742950" lvl="1" indent="-285750">
              <a:lnSpc>
                <a:spcPct val="80000"/>
              </a:lnSpc>
              <a:spcBef>
                <a:spcPts val="0"/>
              </a:spcBef>
              <a:buFont typeface="Arial" panose="020B0604020202020204" pitchFamily="34" charset="0"/>
              <a:buChar char="•"/>
            </a:pPr>
            <a:r>
              <a:rPr lang="en-US" sz="2400">
                <a:cs typeface="Times New Roman" panose="02020603050405020304" pitchFamily="18" charset="0"/>
              </a:rPr>
              <a:t>Solution:  Address at RTRB, Government-Only Integration Meetings, &amp; at PMR</a:t>
            </a:r>
          </a:p>
          <a:p>
            <a:pPr marL="742950" lvl="1" indent="-285750">
              <a:lnSpc>
                <a:spcPct val="80000"/>
              </a:lnSpc>
              <a:spcBef>
                <a:spcPts val="0"/>
              </a:spcBef>
              <a:buFont typeface="Arial" panose="020B0604020202020204" pitchFamily="34" charset="0"/>
              <a:buChar char="•"/>
            </a:pPr>
            <a:endParaRPr lang="en-US" sz="2400">
              <a:cs typeface="Times New Roman" panose="02020603050405020304" pitchFamily="18" charset="0"/>
            </a:endParaRPr>
          </a:p>
          <a:p>
            <a:pPr marL="742950" lvl="1" indent="-285750">
              <a:lnSpc>
                <a:spcPct val="80000"/>
              </a:lnSpc>
              <a:spcBef>
                <a:spcPts val="0"/>
              </a:spcBef>
              <a:buFont typeface="Arial" panose="020B0604020202020204" pitchFamily="34" charset="0"/>
              <a:buChar char="•"/>
            </a:pPr>
            <a:r>
              <a:rPr lang="en-US" sz="2400">
                <a:cs typeface="Times New Roman" panose="02020603050405020304" pitchFamily="18" charset="0"/>
              </a:rPr>
              <a:t>Request HII Brief the Requirement on Day 2 of the PMR with the ATSs and at the MSWG</a:t>
            </a:r>
          </a:p>
          <a:p>
            <a:pPr marL="742950" lvl="1" indent="-285750">
              <a:lnSpc>
                <a:spcPct val="80000"/>
              </a:lnSpc>
              <a:spcBef>
                <a:spcPts val="0"/>
              </a:spcBef>
              <a:buFont typeface="Arial" panose="020B0604020202020204" pitchFamily="34" charset="0"/>
              <a:buChar char="•"/>
            </a:pPr>
            <a:endParaRPr lang="en-US" sz="2400">
              <a:cs typeface="Times New Roman" panose="02020603050405020304" pitchFamily="18" charset="0"/>
            </a:endParaRPr>
          </a:p>
          <a:p>
            <a:pPr marL="742950" lvl="1" indent="-285750">
              <a:lnSpc>
                <a:spcPct val="80000"/>
              </a:lnSpc>
              <a:spcBef>
                <a:spcPts val="0"/>
              </a:spcBef>
              <a:buFont typeface="Arial" panose="020B0604020202020204" pitchFamily="34" charset="0"/>
              <a:buChar char="•"/>
            </a:pPr>
            <a:r>
              <a:rPr lang="en-US" sz="2400">
                <a:cs typeface="Times New Roman" panose="02020603050405020304" pitchFamily="18" charset="0"/>
              </a:rPr>
              <a:t>Request HII Establish a Standard Report Template for CLS to Use</a:t>
            </a:r>
          </a:p>
          <a:p>
            <a:pPr marL="285750" indent="-285750">
              <a:lnSpc>
                <a:spcPct val="100000"/>
              </a:lnSpc>
              <a:spcBef>
                <a:spcPts val="0"/>
              </a:spcBef>
              <a:buFont typeface="Arial,Sans-Serif"/>
              <a:buChar char="•"/>
            </a:pPr>
            <a:endParaRPr lang="en-US" sz="3400">
              <a:solidFill>
                <a:srgbClr val="24272A"/>
              </a:solidFill>
              <a:latin typeface="Times New Roman" panose="02020603050405020304" pitchFamily="18" charset="0"/>
              <a:cs typeface="Times New Roman" panose="02020603050405020304" pitchFamily="18" charset="0"/>
            </a:endParaRPr>
          </a:p>
          <a:p>
            <a:pPr marL="285750" indent="-285750">
              <a:lnSpc>
                <a:spcPct val="100000"/>
              </a:lnSpc>
              <a:spcBef>
                <a:spcPts val="0"/>
              </a:spcBef>
              <a:buFont typeface="Arial,Sans-Serif"/>
              <a:buChar char="•"/>
            </a:pPr>
            <a:endParaRPr lang="en-US" sz="3400">
              <a:solidFill>
                <a:srgbClr val="24272A"/>
              </a:solidFill>
              <a:latin typeface="Times New Roman" panose="02020603050405020304" pitchFamily="18" charset="0"/>
              <a:cs typeface="Times New Roman" panose="02020603050405020304" pitchFamily="18" charset="0"/>
            </a:endParaRPr>
          </a:p>
          <a:p>
            <a:pPr marL="285750" indent="-285750">
              <a:lnSpc>
                <a:spcPct val="100000"/>
              </a:lnSpc>
              <a:spcBef>
                <a:spcPts val="0"/>
              </a:spcBef>
              <a:buFont typeface="Arial,Sans-Serif"/>
              <a:buChar char="•"/>
            </a:pPr>
            <a:endParaRPr lang="en-US" sz="3400">
              <a:solidFill>
                <a:srgbClr val="24272A"/>
              </a:solidFill>
              <a:latin typeface="Times New Roman" panose="02020603050405020304" pitchFamily="18" charset="0"/>
              <a:cs typeface="Times New Roman" panose="02020603050405020304" pitchFamily="18" charset="0"/>
            </a:endParaRPr>
          </a:p>
          <a:p>
            <a:pPr>
              <a:lnSpc>
                <a:spcPct val="100000"/>
              </a:lnSpc>
              <a:spcBef>
                <a:spcPts val="0"/>
              </a:spcBef>
            </a:pPr>
            <a:endParaRPr lang="en-US" sz="3400">
              <a:solidFill>
                <a:srgbClr val="24272A"/>
              </a:solidFill>
              <a:latin typeface="Times New Roman" panose="02020603050405020304" pitchFamily="18" charset="0"/>
              <a:cs typeface="Times New Roman" panose="02020603050405020304" pitchFamily="18" charset="0"/>
            </a:endParaRPr>
          </a:p>
          <a:p>
            <a:endParaRPr lang="en-US">
              <a:latin typeface="Times New Roman" panose="02020603050405020304" pitchFamily="18" charset="0"/>
              <a:cs typeface="Times New Roman" panose="02020603050405020304" pitchFamily="18" charset="0"/>
            </a:endParaRPr>
          </a:p>
        </p:txBody>
      </p:sp>
      <p:sp>
        <p:nvSpPr>
          <p:cNvPr id="8" name="object 9">
            <a:extLst>
              <a:ext uri="{FF2B5EF4-FFF2-40B4-BE49-F238E27FC236}">
                <a16:creationId xmlns:a16="http://schemas.microsoft.com/office/drawing/2014/main" id="{F1975AFD-DAF0-33D3-0CA8-886368E9F375}"/>
              </a:ext>
            </a:extLst>
          </p:cNvPr>
          <p:cNvSpPr>
            <a:spLocks noChangeAspect="1"/>
          </p:cNvSpPr>
          <p:nvPr/>
        </p:nvSpPr>
        <p:spPr>
          <a:xfrm>
            <a:off x="10515600" y="131590"/>
            <a:ext cx="880239" cy="896296"/>
          </a:xfrm>
          <a:prstGeom prst="rect">
            <a:avLst/>
          </a:prstGeom>
          <a:blipFill>
            <a:blip r:embed="rId3" cstate="print"/>
            <a:stretch>
              <a:fillRect/>
            </a:stretch>
          </a:blipFill>
        </p:spPr>
        <p:txBody>
          <a:bodyPr wrap="square" lIns="0" tIns="0" rIns="0" bIns="0" rtlCol="0"/>
          <a:lstStyle/>
          <a:p>
            <a:endParaRPr/>
          </a:p>
        </p:txBody>
      </p:sp>
      <p:pic>
        <p:nvPicPr>
          <p:cNvPr id="9" name="Picture 3" descr="chrmblue_std">
            <a:extLst>
              <a:ext uri="{FF2B5EF4-FFF2-40B4-BE49-F238E27FC236}">
                <a16:creationId xmlns:a16="http://schemas.microsoft.com/office/drawing/2014/main" id="{80D865DC-16A2-9E69-785D-6300955B717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850" y="136525"/>
            <a:ext cx="806666"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457292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115FE14-8438-0009-814E-520CB7C786D0}"/>
              </a:ext>
            </a:extLst>
          </p:cNvPr>
          <p:cNvSpPr>
            <a:spLocks noGrp="1"/>
          </p:cNvSpPr>
          <p:nvPr>
            <p:ph type="sldNum" sz="quarter" idx="4"/>
          </p:nvPr>
        </p:nvSpPr>
        <p:spPr/>
        <p:txBody>
          <a:bodyPr/>
          <a:lstStyle/>
          <a:p>
            <a:pPr marL="285750" marR="0" lvl="0" indent="-285750" algn="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285750" marR="0" lvl="0" indent="-285750" algn="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t>29</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3" name="Title 2">
            <a:extLst>
              <a:ext uri="{FF2B5EF4-FFF2-40B4-BE49-F238E27FC236}">
                <a16:creationId xmlns:a16="http://schemas.microsoft.com/office/drawing/2014/main" id="{B451713E-C4C2-569E-DA27-D344DE768063}"/>
              </a:ext>
            </a:extLst>
          </p:cNvPr>
          <p:cNvSpPr>
            <a:spLocks noGrp="1"/>
          </p:cNvSpPr>
          <p:nvPr>
            <p:ph type="title"/>
          </p:nvPr>
        </p:nvSpPr>
        <p:spPr/>
        <p:txBody>
          <a:bodyPr/>
          <a:lstStyle/>
          <a:p>
            <a:r>
              <a:rPr lang="en-US"/>
              <a:t>Details</a:t>
            </a:r>
          </a:p>
        </p:txBody>
      </p:sp>
      <p:sp>
        <p:nvSpPr>
          <p:cNvPr id="4" name="Text Placeholder 3">
            <a:extLst>
              <a:ext uri="{FF2B5EF4-FFF2-40B4-BE49-F238E27FC236}">
                <a16:creationId xmlns:a16="http://schemas.microsoft.com/office/drawing/2014/main" id="{8D33CFD6-034E-0324-5507-E3C3BF10BB5B}"/>
              </a:ext>
            </a:extLst>
          </p:cNvPr>
          <p:cNvSpPr>
            <a:spLocks noGrp="1"/>
          </p:cNvSpPr>
          <p:nvPr>
            <p:ph type="body" sz="quarter" idx="10"/>
          </p:nvPr>
        </p:nvSpPr>
        <p:spPr/>
        <p:txBody>
          <a:bodyPr/>
          <a:lstStyle/>
          <a:p>
            <a:pPr marL="285750" indent="-285750">
              <a:buFont typeface="Arial" panose="020B0604020202020204" pitchFamily="34" charset="0"/>
              <a:buChar char="•"/>
            </a:pPr>
            <a:r>
              <a:rPr lang="en-US"/>
              <a:t>Network monitoring is provided during DTC operational hours (0700-1700 Central)</a:t>
            </a:r>
          </a:p>
          <a:p>
            <a:pPr marL="285750" indent="-285750">
              <a:buFont typeface="Arial" panose="020B0604020202020204" pitchFamily="34" charset="0"/>
              <a:buChar char="•"/>
            </a:pPr>
            <a:r>
              <a:rPr lang="en-US"/>
              <a:t>Unit(s) may conduct non-MMP training events 24/7 without DTC network monitoring</a:t>
            </a:r>
          </a:p>
          <a:p>
            <a:pPr marL="285750" indent="-285750">
              <a:buFont typeface="Arial" panose="020B0604020202020204" pitchFamily="34" charset="0"/>
              <a:buChar char="•"/>
            </a:pPr>
            <a:r>
              <a:rPr lang="en-US"/>
              <a:t>Non-MMP training event objectives and activities are unit planned, and unit led; MAF DTC </a:t>
            </a:r>
            <a:r>
              <a:rPr lang="en-US" err="1"/>
              <a:t>whiteforce</a:t>
            </a:r>
            <a:r>
              <a:rPr lang="en-US"/>
              <a:t> is not provided</a:t>
            </a:r>
          </a:p>
          <a:p>
            <a:pPr marL="285750" indent="-285750">
              <a:buFont typeface="Arial" panose="020B0604020202020204" pitchFamily="34" charset="0"/>
              <a:buChar char="•"/>
            </a:pPr>
            <a:r>
              <a:rPr lang="en-US"/>
              <a:t>MAF DTC cannot determine the type non-MMP training accomplished without input from the participating site(s)</a:t>
            </a:r>
          </a:p>
          <a:p>
            <a:pPr marL="285750" indent="-285750">
              <a:buFont typeface="Arial" panose="020B0604020202020204" pitchFamily="34" charset="0"/>
              <a:buChar char="•"/>
            </a:pPr>
            <a:r>
              <a:rPr lang="en-US"/>
              <a:t>MAF DMO standards require units to submit a summary of training accomplishment to the DTC help desk for all non-MMP training events</a:t>
            </a:r>
          </a:p>
          <a:p>
            <a:pPr marL="285750" indent="-285750">
              <a:buFont typeface="Arial" panose="020B0604020202020204" pitchFamily="34" charset="0"/>
              <a:buChar char="•"/>
            </a:pPr>
            <a:r>
              <a:rPr lang="en-US"/>
              <a:t>HII has not been receiving the summary of training for non-MMP training events.  Will ask CLSs on Day 2 to resume this process</a:t>
            </a:r>
          </a:p>
          <a:p>
            <a:pPr marL="285750" indent="-285750">
              <a:buFont typeface="Arial" panose="020B0604020202020204" pitchFamily="34" charset="0"/>
              <a:buChar char="•"/>
            </a:pPr>
            <a:endParaRPr lang="en-US"/>
          </a:p>
        </p:txBody>
      </p:sp>
    </p:spTree>
    <p:extLst>
      <p:ext uri="{BB962C8B-B14F-4D97-AF65-F5344CB8AC3E}">
        <p14:creationId xmlns:p14="http://schemas.microsoft.com/office/powerpoint/2010/main" val="379342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3" name="Title 2"/>
          <p:cNvSpPr>
            <a:spLocks noGrp="1"/>
          </p:cNvSpPr>
          <p:nvPr>
            <p:ph type="title"/>
          </p:nvPr>
        </p:nvSpPr>
        <p:spPr>
          <a:xfrm>
            <a:off x="0" y="114299"/>
            <a:ext cx="2855288" cy="6607176"/>
          </a:xfrm>
        </p:spPr>
        <p:txBody>
          <a:bodyPr/>
          <a:lstStyle/>
          <a:p>
            <a:r>
              <a:rPr lang="en-US" sz="2000"/>
              <a:t>Agenda Wednesday,  5 February 2025</a:t>
            </a:r>
            <a:br>
              <a:rPr lang="en-US" sz="2000"/>
            </a:br>
            <a:r>
              <a:rPr lang="en-US" sz="2000"/>
              <a:t>(Day 1)</a:t>
            </a:r>
            <a:br>
              <a:rPr lang="en-US" sz="2000"/>
            </a:br>
            <a:br>
              <a:rPr lang="en-US" sz="2000"/>
            </a:br>
            <a:r>
              <a:rPr lang="pt-BR" sz="2000"/>
              <a:t>The Celeste Hotel, Orlando, a Tribute Portfolio Hotel (4105 N Alafaya Trl, Orlando, FL  32826)</a:t>
            </a:r>
            <a:br>
              <a:rPr lang="pt-BR" sz="2000"/>
            </a:br>
            <a:br>
              <a:rPr lang="pt-BR" sz="2000"/>
            </a:br>
            <a:r>
              <a:rPr lang="en-US" sz="2000">
                <a:effectLst/>
                <a:latin typeface="Century Gothic" panose="020B0502020202020204" pitchFamily="34" charset="0"/>
                <a:ea typeface="Calibri" panose="020F0502020204030204" pitchFamily="34" charset="0"/>
                <a:cs typeface="Times New Roman" panose="02020603050405020304" pitchFamily="18" charset="0"/>
              </a:rPr>
              <a:t>Teams Meeting: </a:t>
            </a:r>
            <a:r>
              <a:rPr lang="en-US" sz="2000" u="sng">
                <a:solidFill>
                  <a:srgbClr val="6264A7"/>
                </a:solidFill>
                <a:effectLst/>
                <a:latin typeface="Century Gothic" panose="020B0502020202020204" pitchFamily="34" charset="0"/>
                <a:ea typeface="Calibri" panose="020F0502020204030204" pitchFamily="34" charset="0"/>
                <a:cs typeface="Segoe UI Semibold" panose="020B0702040204020203" pitchFamily="34" charset="0"/>
                <a:hlinkClick r:id="rId2"/>
              </a:rPr>
              <a:t>Click here to join the meeting</a:t>
            </a:r>
            <a:r>
              <a:rPr lang="en-US" sz="2000">
                <a:effectLst/>
                <a:latin typeface="Century Gothic" panose="020B0502020202020204" pitchFamily="34" charset="0"/>
                <a:ea typeface="Calibri" panose="020F0502020204030204" pitchFamily="34" charset="0"/>
                <a:cs typeface="Segoe UI" panose="020B0502040204020203" pitchFamily="34" charset="0"/>
              </a:rPr>
              <a:t>; Or call-in +1 757-716-0190, Phone Conference ID: 529 158 549#</a:t>
            </a:r>
            <a:br>
              <a:rPr lang="en-US" sz="180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br>
            <a:endParaRPr lang="en-US" sz="2000"/>
          </a:p>
        </p:txBody>
      </p:sp>
      <p:sp>
        <p:nvSpPr>
          <p:cNvPr id="8" name="Text Placeholder 7"/>
          <p:cNvSpPr>
            <a:spLocks noGrp="1"/>
          </p:cNvSpPr>
          <p:nvPr>
            <p:ph type="body" sz="quarter" idx="10"/>
          </p:nvPr>
        </p:nvSpPr>
        <p:spPr>
          <a:xfrm>
            <a:off x="2961477" y="421715"/>
            <a:ext cx="9116224" cy="5934635"/>
          </a:xfrm>
        </p:spPr>
        <p:txBody>
          <a:bodyPr numCol="2">
            <a:noAutofit/>
          </a:bodyPr>
          <a:lstStyle/>
          <a:p>
            <a:pPr marL="342900" marR="0" lvl="0" indent="-342900">
              <a:spcBef>
                <a:spcPts val="0"/>
              </a:spcBef>
              <a:spcAft>
                <a:spcPts val="0"/>
              </a:spcAft>
              <a:buFont typeface="Symbol" panose="05050102010706020507" pitchFamily="18" charset="2"/>
              <a:buChar char=""/>
            </a:pPr>
            <a:r>
              <a:rPr lang="en-US" sz="1600" b="1">
                <a:effectLst/>
                <a:latin typeface="Century Gothic"/>
                <a:ea typeface="Calibri"/>
                <a:cs typeface="Times New Roman"/>
              </a:rPr>
              <a:t>0830 – 0845 EST: Introductions and Opening Remarks</a:t>
            </a:r>
          </a:p>
          <a:p>
            <a:pPr marL="0" marR="0" lvl="0" indent="0">
              <a:spcBef>
                <a:spcPts val="0"/>
              </a:spcBef>
              <a:spcAft>
                <a:spcPts val="0"/>
              </a:spcAft>
              <a:buNone/>
            </a:pPr>
            <a:endParaRPr lang="en-US" sz="1600" b="1">
              <a:effectLst/>
              <a:latin typeface="Century Gothic" panose="020B0502020202020204" pitchFamily="34" charset="0"/>
              <a:ea typeface="Calibri" panose="020F0502020204030204" pitchFamily="34" charset="0"/>
              <a:cs typeface="Times New Roman" panose="02020603050405020304" pitchFamily="18" charset="0"/>
            </a:endParaRPr>
          </a:p>
          <a:p>
            <a:pPr>
              <a:spcBef>
                <a:spcPts val="0"/>
              </a:spcBef>
              <a:buFont typeface="Symbol" panose="05050102010706020507" pitchFamily="18" charset="2"/>
              <a:buChar char=""/>
            </a:pPr>
            <a:r>
              <a:rPr lang="en-US" sz="1600" b="1">
                <a:effectLst/>
                <a:latin typeface="Century Gothic"/>
                <a:ea typeface="Calibri"/>
                <a:cs typeface="Times New Roman"/>
              </a:rPr>
              <a:t>0845</a:t>
            </a:r>
            <a:r>
              <a:rPr lang="en-US" sz="1600" b="1">
                <a:latin typeface="Century Gothic"/>
                <a:ea typeface="Calibri"/>
                <a:cs typeface="Times New Roman"/>
              </a:rPr>
              <a:t> </a:t>
            </a:r>
            <a:r>
              <a:rPr lang="en-US" b="1">
                <a:latin typeface="Century Gothic"/>
                <a:ea typeface="Calibri"/>
                <a:cs typeface="Times New Roman"/>
              </a:rPr>
              <a:t>–</a:t>
            </a:r>
            <a:r>
              <a:rPr lang="en-US" sz="1600" b="1">
                <a:latin typeface="Century Gothic"/>
                <a:ea typeface="Calibri"/>
                <a:cs typeface="Times New Roman"/>
              </a:rPr>
              <a:t> 0900</a:t>
            </a:r>
            <a:r>
              <a:rPr lang="en-US" sz="1600" b="1">
                <a:effectLst/>
                <a:latin typeface="Century Gothic"/>
                <a:ea typeface="Calibri"/>
                <a:cs typeface="Times New Roman"/>
              </a:rPr>
              <a:t> EST: Program Management</a:t>
            </a:r>
          </a:p>
          <a:p>
            <a:pPr marL="742950" marR="0" lvl="1" indent="-285750">
              <a:spcBef>
                <a:spcPts val="0"/>
              </a:spcBef>
              <a:spcAft>
                <a:spcPts val="0"/>
              </a:spcAft>
              <a:buFont typeface="Courier New" panose="02070309020205020404" pitchFamily="49" charset="0"/>
              <a:buChar char="o"/>
            </a:pPr>
            <a:r>
              <a:rPr lang="en-US" sz="1400">
                <a:effectLst/>
                <a:latin typeface="Century Gothic"/>
                <a:ea typeface="Calibri"/>
                <a:cs typeface="Times New Roman"/>
              </a:rPr>
              <a:t>Program Timeline</a:t>
            </a:r>
          </a:p>
          <a:p>
            <a:pPr marL="742950" marR="0" lvl="1" indent="-285750">
              <a:spcBef>
                <a:spcPts val="0"/>
              </a:spcBef>
              <a:spcAft>
                <a:spcPts val="0"/>
              </a:spcAft>
              <a:buFont typeface="Courier New" panose="02070309020205020404" pitchFamily="49" charset="0"/>
              <a:buChar char="o"/>
            </a:pPr>
            <a:r>
              <a:rPr lang="en-US" sz="1400">
                <a:effectLst/>
                <a:latin typeface="Century Gothic"/>
                <a:ea typeface="Calibri"/>
                <a:cs typeface="Times New Roman"/>
              </a:rPr>
              <a:t>Meeting Schedule</a:t>
            </a:r>
          </a:p>
          <a:p>
            <a:pPr marL="742950" marR="0" lvl="1" indent="-285750">
              <a:spcBef>
                <a:spcPts val="0"/>
              </a:spcBef>
              <a:spcAft>
                <a:spcPts val="0"/>
              </a:spcAft>
              <a:buFont typeface="Courier New" panose="02070309020205020404" pitchFamily="49" charset="0"/>
              <a:buChar char="o"/>
            </a:pPr>
            <a:r>
              <a:rPr lang="en-US" sz="1400">
                <a:effectLst/>
                <a:latin typeface="Century Gothic"/>
                <a:ea typeface="Calibri"/>
                <a:cs typeface="Times New Roman"/>
              </a:rPr>
              <a:t>Travel</a:t>
            </a:r>
          </a:p>
          <a:p>
            <a:pPr marL="742950" marR="0" lvl="1" indent="-285750">
              <a:spcBef>
                <a:spcPts val="0"/>
              </a:spcBef>
              <a:spcAft>
                <a:spcPts val="0"/>
              </a:spcAft>
              <a:buFont typeface="Courier New" panose="02070309020205020404" pitchFamily="49" charset="0"/>
              <a:buChar char="o"/>
            </a:pPr>
            <a:r>
              <a:rPr lang="en-US" sz="1400">
                <a:effectLst/>
                <a:latin typeface="Century Gothic"/>
                <a:ea typeface="Calibri"/>
                <a:cs typeface="Times New Roman"/>
              </a:rPr>
              <a:t>Communications Security (COMSEC) </a:t>
            </a:r>
          </a:p>
          <a:p>
            <a:pPr marL="742950" marR="0" lvl="1" indent="-285750">
              <a:spcBef>
                <a:spcPts val="0"/>
              </a:spcBef>
              <a:spcAft>
                <a:spcPts val="0"/>
              </a:spcAft>
              <a:buFont typeface="Courier New" panose="02070309020205020404" pitchFamily="49" charset="0"/>
              <a:buChar char="o"/>
            </a:pPr>
            <a:r>
              <a:rPr lang="en-US" sz="1400">
                <a:effectLst/>
                <a:latin typeface="Century Gothic"/>
                <a:ea typeface="Calibri"/>
                <a:cs typeface="Times New Roman"/>
              </a:rPr>
              <a:t>Risk Management</a:t>
            </a:r>
          </a:p>
          <a:p>
            <a:pPr marR="0" lvl="1" indent="0">
              <a:spcBef>
                <a:spcPts val="0"/>
              </a:spcBef>
              <a:spcAft>
                <a:spcPts val="0"/>
              </a:spcAft>
            </a:pPr>
            <a:endParaRPr lang="en-US" sz="1600" b="1">
              <a:effectLst/>
              <a:latin typeface="Century Gothic" panose="020B0502020202020204" pitchFamily="34" charset="0"/>
              <a:ea typeface="Calibri" panose="020F0502020204030204" pitchFamily="34" charset="0"/>
              <a:cs typeface="Times New Roman" panose="02020603050405020304" pitchFamily="18" charset="0"/>
            </a:endParaRPr>
          </a:p>
          <a:p>
            <a:pPr marR="0" lvl="0">
              <a:spcBef>
                <a:spcPts val="0"/>
              </a:spcBef>
              <a:spcAft>
                <a:spcPts val="0"/>
              </a:spcAft>
              <a:buFont typeface="Symbol" panose="05050102010706020507" pitchFamily="18" charset="2"/>
              <a:buChar char=""/>
            </a:pPr>
            <a:r>
              <a:rPr lang="en-US" sz="1600" b="1">
                <a:effectLst/>
                <a:latin typeface="Century Gothic"/>
                <a:ea typeface="Calibri"/>
                <a:cs typeface="Times New Roman"/>
              </a:rPr>
              <a:t>0900 – 0950 EST: Distributed Training </a:t>
            </a:r>
            <a:br>
              <a:rPr lang="en-US" sz="1600" b="1">
                <a:effectLst/>
                <a:latin typeface="Century Gothic" panose="020B0502020202020204" pitchFamily="34" charset="0"/>
                <a:ea typeface="Calibri" panose="020F0502020204030204" pitchFamily="34" charset="0"/>
                <a:cs typeface="Times New Roman" panose="02020603050405020304" pitchFamily="18" charset="0"/>
              </a:rPr>
            </a:br>
            <a:r>
              <a:rPr lang="en-US" sz="1600" b="1">
                <a:effectLst/>
                <a:latin typeface="Century Gothic"/>
                <a:ea typeface="Calibri"/>
                <a:cs typeface="Times New Roman"/>
              </a:rPr>
              <a:t>Center (DTC)</a:t>
            </a:r>
          </a:p>
          <a:p>
            <a:pPr marL="742950" marR="0" lvl="1" indent="-285750">
              <a:spcBef>
                <a:spcPts val="0"/>
              </a:spcBef>
              <a:spcAft>
                <a:spcPts val="0"/>
              </a:spcAft>
              <a:buFont typeface="Courier New" panose="02070309020205020404" pitchFamily="49" charset="0"/>
              <a:buChar char="o"/>
            </a:pPr>
            <a:r>
              <a:rPr lang="en-US" sz="1400">
                <a:effectLst/>
                <a:latin typeface="Century Gothic"/>
                <a:ea typeface="Calibri"/>
                <a:cs typeface="Times New Roman"/>
              </a:rPr>
              <a:t>Event Management</a:t>
            </a:r>
          </a:p>
          <a:p>
            <a:pPr marL="742950" marR="0" lvl="1" indent="-285750">
              <a:spcBef>
                <a:spcPts val="0"/>
              </a:spcBef>
              <a:spcAft>
                <a:spcPts val="0"/>
              </a:spcAft>
              <a:buFont typeface="Courier New" panose="02070309020205020404" pitchFamily="49" charset="0"/>
              <a:buChar char="o"/>
            </a:pPr>
            <a:r>
              <a:rPr lang="en-US" sz="1400">
                <a:effectLst/>
                <a:latin typeface="Century Gothic"/>
                <a:ea typeface="Calibri"/>
                <a:cs typeface="Times New Roman"/>
              </a:rPr>
              <a:t>MAF Mission Profile (MMP) Review</a:t>
            </a:r>
          </a:p>
          <a:p>
            <a:pPr marL="742950" marR="0" lvl="1" indent="-285750">
              <a:spcBef>
                <a:spcPts val="0"/>
              </a:spcBef>
              <a:spcAft>
                <a:spcPts val="0"/>
              </a:spcAft>
              <a:buFont typeface="Courier New" panose="02070309020205020404" pitchFamily="49" charset="0"/>
              <a:buChar char="o"/>
            </a:pPr>
            <a:r>
              <a:rPr lang="en-US" sz="1400">
                <a:effectLst/>
                <a:latin typeface="Century Gothic"/>
                <a:ea typeface="Calibri"/>
                <a:cs typeface="Times New Roman"/>
              </a:rPr>
              <a:t>FVEY Coalition Training Support</a:t>
            </a:r>
          </a:p>
          <a:p>
            <a:pPr marL="742950" marR="0" lvl="1" indent="-285750">
              <a:spcBef>
                <a:spcPts val="0"/>
              </a:spcBef>
              <a:spcAft>
                <a:spcPts val="0"/>
              </a:spcAft>
              <a:buFont typeface="Courier New" panose="02070309020205020404" pitchFamily="49" charset="0"/>
              <a:buChar char="o"/>
            </a:pPr>
            <a:r>
              <a:rPr lang="en-US" sz="1400">
                <a:effectLst/>
                <a:latin typeface="Century Gothic"/>
                <a:ea typeface="Calibri"/>
                <a:cs typeface="Times New Roman"/>
              </a:rPr>
              <a:t>Training Cost Avoidance</a:t>
            </a:r>
          </a:p>
          <a:p>
            <a:pPr marL="742950" lvl="1" indent="-285750">
              <a:spcBef>
                <a:spcPts val="0"/>
              </a:spcBef>
              <a:buFont typeface="Courier New" panose="02070309020205020404" pitchFamily="49" charset="0"/>
              <a:buChar char="o"/>
            </a:pPr>
            <a:r>
              <a:rPr lang="en-US" sz="1400">
                <a:latin typeface="Century Gothic"/>
                <a:ea typeface="Calibri"/>
                <a:cs typeface="Times New Roman"/>
              </a:rPr>
              <a:t>Metrics and Reporting Issues</a:t>
            </a:r>
            <a:endParaRPr lang="en-US" sz="1400">
              <a:effectLst/>
              <a:latin typeface="Century Gothic" panose="020B0502020202020204" pitchFamily="34" charset="0"/>
              <a:ea typeface="Calibri" panose="020F0502020204030204" pitchFamily="34" charset="0"/>
              <a:cs typeface="Times New Roman" panose="02020603050405020304" pitchFamily="18" charset="0"/>
            </a:endParaRPr>
          </a:p>
          <a:p>
            <a:pPr lvl="1" indent="0">
              <a:spcBef>
                <a:spcPts val="0"/>
              </a:spcBef>
            </a:pPr>
            <a:endParaRPr lang="en-US" sz="1600" b="1">
              <a:latin typeface="Century Gothic" panose="020B0502020202020204" pitchFamily="34" charset="0"/>
              <a:ea typeface="Calibri" panose="020F0502020204030204" pitchFamily="34" charset="0"/>
              <a:cs typeface="Times New Roman" panose="02020603050405020304" pitchFamily="18" charset="0"/>
            </a:endParaRPr>
          </a:p>
          <a:p>
            <a:pPr>
              <a:spcBef>
                <a:spcPts val="0"/>
              </a:spcBef>
              <a:buFont typeface="Symbol" panose="05050102010706020507" pitchFamily="18" charset="2"/>
              <a:buChar char=""/>
            </a:pPr>
            <a:r>
              <a:rPr lang="en-US" sz="1600" b="1">
                <a:latin typeface="Century Gothic"/>
                <a:ea typeface="Calibri"/>
                <a:cs typeface="Times New Roman"/>
              </a:rPr>
              <a:t>0950 </a:t>
            </a:r>
            <a:r>
              <a:rPr lang="en-US" b="1">
                <a:latin typeface="Century Gothic"/>
                <a:ea typeface="Calibri"/>
                <a:cs typeface="Times New Roman"/>
              </a:rPr>
              <a:t>–</a:t>
            </a:r>
            <a:r>
              <a:rPr lang="en-US" sz="1600" b="1">
                <a:latin typeface="Century Gothic"/>
                <a:ea typeface="Calibri"/>
                <a:cs typeface="Times New Roman"/>
              </a:rPr>
              <a:t> 1005</a:t>
            </a:r>
            <a:r>
              <a:rPr lang="en-US" sz="1600" b="1">
                <a:effectLst/>
                <a:latin typeface="Century Gothic"/>
                <a:ea typeface="Calibri"/>
                <a:cs typeface="Times New Roman"/>
              </a:rPr>
              <a:t> EST: Systems Engineering</a:t>
            </a:r>
          </a:p>
          <a:p>
            <a:pPr marL="742950" marR="0" lvl="1" indent="-285750">
              <a:spcBef>
                <a:spcPts val="0"/>
              </a:spcBef>
              <a:spcAft>
                <a:spcPts val="0"/>
              </a:spcAft>
              <a:buFont typeface="Courier New" panose="02070309020205020404" pitchFamily="49" charset="0"/>
              <a:buChar char="o"/>
            </a:pPr>
            <a:r>
              <a:rPr lang="en-US" sz="1400">
                <a:effectLst/>
                <a:latin typeface="Century Gothic"/>
                <a:ea typeface="Calibri"/>
                <a:cs typeface="Times New Roman"/>
              </a:rPr>
              <a:t>Configuration &amp; Data Management (CDRLs)</a:t>
            </a:r>
          </a:p>
          <a:p>
            <a:pPr marL="742950" marR="0" lvl="1" indent="-285750">
              <a:spcBef>
                <a:spcPts val="0"/>
              </a:spcBef>
              <a:spcAft>
                <a:spcPts val="0"/>
              </a:spcAft>
              <a:buFont typeface="Courier New" panose="02070309020205020404" pitchFamily="49" charset="0"/>
              <a:buChar char="o"/>
            </a:pPr>
            <a:r>
              <a:rPr lang="en-US" sz="1400">
                <a:effectLst/>
                <a:latin typeface="Century Gothic"/>
                <a:ea typeface="Calibri"/>
                <a:cs typeface="Times New Roman"/>
              </a:rPr>
              <a:t>Engineering Change Proposal/Contract Change Proposal</a:t>
            </a:r>
          </a:p>
          <a:p>
            <a:pPr marL="742950" marR="0" lvl="1" indent="-285750">
              <a:spcBef>
                <a:spcPts val="0"/>
              </a:spcBef>
              <a:spcAft>
                <a:spcPts val="0"/>
              </a:spcAft>
              <a:buFont typeface="Courier New" panose="02070309020205020404" pitchFamily="49" charset="0"/>
              <a:buChar char="o"/>
            </a:pPr>
            <a:r>
              <a:rPr lang="en-US" sz="1400">
                <a:effectLst/>
                <a:latin typeface="Century Gothic"/>
                <a:ea typeface="Calibri"/>
                <a:cs typeface="Times New Roman"/>
              </a:rPr>
              <a:t>GFE Accountability &amp; PCAs</a:t>
            </a:r>
          </a:p>
          <a:p>
            <a:pPr marR="0" lvl="1" indent="0">
              <a:spcBef>
                <a:spcPts val="0"/>
              </a:spcBef>
              <a:spcAft>
                <a:spcPts val="0"/>
              </a:spcAft>
            </a:pPr>
            <a:endParaRPr lang="en-US" sz="1600" b="1">
              <a:effectLst/>
              <a:latin typeface="Century Gothic" panose="020B0502020202020204" pitchFamily="34" charset="0"/>
              <a:ea typeface="Calibri" panose="020F0502020204030204" pitchFamily="34" charset="0"/>
              <a:cs typeface="Times New Roman" panose="02020603050405020304" pitchFamily="18" charset="0"/>
            </a:endParaRPr>
          </a:p>
          <a:p>
            <a:pPr>
              <a:spcBef>
                <a:spcPts val="0"/>
              </a:spcBef>
              <a:buFont typeface="Symbol" panose="05050102010706020507" pitchFamily="18" charset="2"/>
              <a:buChar char=""/>
            </a:pPr>
            <a:r>
              <a:rPr lang="en-US" sz="1600" b="1">
                <a:latin typeface="Century Gothic" panose="020B0502020202020204" pitchFamily="34" charset="0"/>
                <a:cs typeface="Times New Roman" panose="02020603050405020304" pitchFamily="18" charset="0"/>
              </a:rPr>
              <a:t>1005</a:t>
            </a:r>
            <a:r>
              <a:rPr lang="en-US" sz="1600" b="1">
                <a:effectLst/>
                <a:latin typeface="Century Gothic" panose="020B0502020202020204" pitchFamily="34" charset="0"/>
                <a:ea typeface="Calibri" panose="020F0502020204030204" pitchFamily="34" charset="0"/>
                <a:cs typeface="Times New Roman" panose="02020603050405020304" pitchFamily="18" charset="0"/>
              </a:rPr>
              <a:t> – 1015 EST: Break</a:t>
            </a:r>
          </a:p>
          <a:p>
            <a:pPr>
              <a:spcBef>
                <a:spcPts val="0"/>
              </a:spcBef>
              <a:buFont typeface="Symbol" panose="05050102010706020507" pitchFamily="18" charset="2"/>
              <a:buChar char=""/>
            </a:pPr>
            <a:endParaRPr lang="en-US" sz="1600" b="1">
              <a:effectLst/>
              <a:latin typeface="Century Gothic" panose="020B050202020202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endParaRPr lang="en-US" sz="1600" b="1">
              <a:effectLst/>
              <a:latin typeface="Century Gothic" panose="020B0502020202020204" pitchFamily="34" charset="0"/>
              <a:ea typeface="Calibri" panose="020F0502020204030204" pitchFamily="34" charset="0"/>
              <a:cs typeface="Times New Roman" panose="02020603050405020304" pitchFamily="18" charset="0"/>
            </a:endParaRPr>
          </a:p>
          <a:p>
            <a:pPr marL="509588" marR="0" lvl="0">
              <a:spcBef>
                <a:spcPts val="0"/>
              </a:spcBef>
              <a:spcAft>
                <a:spcPts val="0"/>
              </a:spcAft>
              <a:buFont typeface="Symbol" panose="05050102010706020507" pitchFamily="18" charset="2"/>
              <a:buChar char=""/>
            </a:pPr>
            <a:r>
              <a:rPr lang="en-US" sz="1600" b="1">
                <a:effectLst/>
                <a:latin typeface="Century Gothic" panose="020B0502020202020204" pitchFamily="34" charset="0"/>
                <a:ea typeface="Calibri" panose="020F0502020204030204" pitchFamily="34" charset="0"/>
                <a:cs typeface="Times New Roman" panose="02020603050405020304" pitchFamily="18" charset="0"/>
              </a:rPr>
              <a:t>1015 – 1025 EST: Cybersecurity</a:t>
            </a:r>
          </a:p>
          <a:p>
            <a:pPr marL="914400" marR="0" lvl="1" indent="-288925">
              <a:spcBef>
                <a:spcPts val="0"/>
              </a:spcBef>
              <a:spcAft>
                <a:spcPts val="0"/>
              </a:spcAft>
              <a:buFont typeface="Courier New" panose="02070309020205020404" pitchFamily="49" charset="0"/>
              <a:buChar char="o"/>
            </a:pPr>
            <a:r>
              <a:rPr lang="en-US" sz="1400">
                <a:effectLst/>
                <a:latin typeface="Century Gothic"/>
                <a:ea typeface="Calibri"/>
                <a:cs typeface="Times New Roman"/>
              </a:rPr>
              <a:t>Status</a:t>
            </a:r>
          </a:p>
          <a:p>
            <a:pPr marL="914400" marR="0" lvl="1" indent="-288925">
              <a:spcBef>
                <a:spcPts val="0"/>
              </a:spcBef>
              <a:spcAft>
                <a:spcPts val="0"/>
              </a:spcAft>
              <a:buFont typeface="Courier New" panose="02070309020205020404" pitchFamily="49" charset="0"/>
              <a:buChar char="o"/>
            </a:pPr>
            <a:r>
              <a:rPr lang="en-US" sz="1400">
                <a:latin typeface="Century Gothic" panose="020B0502020202020204" pitchFamily="34" charset="0"/>
                <a:ea typeface="Calibri" panose="020F0502020204030204" pitchFamily="34" charset="0"/>
                <a:cs typeface="Times New Roman" panose="02020603050405020304" pitchFamily="18" charset="0"/>
              </a:rPr>
              <a:t>MAF DMO ATOs</a:t>
            </a:r>
            <a:endParaRPr lang="en-US" sz="1600" b="1">
              <a:effectLst/>
              <a:latin typeface="Century Gothic" panose="020B0502020202020204" pitchFamily="34" charset="0"/>
              <a:ea typeface="Calibri" panose="020F0502020204030204" pitchFamily="34" charset="0"/>
              <a:cs typeface="Times New Roman" panose="02020603050405020304" pitchFamily="18" charset="0"/>
            </a:endParaRPr>
          </a:p>
          <a:p>
            <a:pPr marL="514350" marR="0" lvl="0">
              <a:spcBef>
                <a:spcPts val="0"/>
              </a:spcBef>
              <a:spcAft>
                <a:spcPts val="0"/>
              </a:spcAft>
              <a:buFont typeface="Symbol" panose="05050102010706020507" pitchFamily="18" charset="2"/>
              <a:buChar char=""/>
            </a:pPr>
            <a:endParaRPr lang="en-US" sz="1600" b="1">
              <a:effectLst/>
              <a:latin typeface="Century Gothic" panose="020B0502020202020204" pitchFamily="34" charset="0"/>
              <a:ea typeface="Calibri" panose="020F0502020204030204" pitchFamily="34" charset="0"/>
              <a:cs typeface="Times New Roman" panose="02020603050405020304" pitchFamily="18" charset="0"/>
            </a:endParaRPr>
          </a:p>
          <a:p>
            <a:pPr marL="517525" marR="0" lvl="0">
              <a:spcBef>
                <a:spcPts val="0"/>
              </a:spcBef>
              <a:spcAft>
                <a:spcPts val="0"/>
              </a:spcAft>
              <a:buFont typeface="Symbol" panose="05050102010706020507" pitchFamily="18" charset="2"/>
              <a:buChar char=""/>
            </a:pPr>
            <a:r>
              <a:rPr lang="en-US" sz="1600" b="1">
                <a:effectLst/>
                <a:latin typeface="Century Gothic" panose="020B0502020202020204" pitchFamily="34" charset="0"/>
                <a:ea typeface="Calibri" panose="020F0502020204030204" pitchFamily="34" charset="0"/>
                <a:cs typeface="Times New Roman" panose="02020603050405020304" pitchFamily="18" charset="0"/>
              </a:rPr>
              <a:t>1025 – 1105 EST: IT Services and Integrated Systems</a:t>
            </a:r>
          </a:p>
          <a:p>
            <a:pPr marL="974725" marR="0" lvl="1" indent="-285750">
              <a:spcBef>
                <a:spcPts val="0"/>
              </a:spcBef>
              <a:spcAft>
                <a:spcPts val="0"/>
              </a:spcAft>
              <a:buFont typeface="Courier New" panose="02070309020205020404" pitchFamily="49" charset="0"/>
              <a:buChar char="o"/>
            </a:pPr>
            <a:r>
              <a:rPr lang="en-US" sz="1400">
                <a:effectLst/>
                <a:latin typeface="Century Gothic"/>
                <a:ea typeface="Calibri"/>
                <a:cs typeface="Times New Roman"/>
              </a:rPr>
              <a:t>Upgrade and Modification</a:t>
            </a:r>
          </a:p>
          <a:p>
            <a:pPr marL="974725" marR="0" lvl="1" indent="-285750">
              <a:spcBef>
                <a:spcPts val="0"/>
              </a:spcBef>
              <a:spcAft>
                <a:spcPts val="0"/>
              </a:spcAft>
              <a:buFont typeface="Courier New" panose="02070309020205020404" pitchFamily="49" charset="0"/>
              <a:buChar char="o"/>
            </a:pPr>
            <a:r>
              <a:rPr lang="en-US" sz="1400">
                <a:effectLst/>
                <a:latin typeface="Century Gothic"/>
                <a:ea typeface="Calibri"/>
                <a:cs typeface="Times New Roman"/>
              </a:rPr>
              <a:t>Qualification and Test/TDIMs</a:t>
            </a:r>
          </a:p>
          <a:p>
            <a:pPr marL="974725" marR="0" lvl="1" indent="-285750">
              <a:spcBef>
                <a:spcPts val="0"/>
              </a:spcBef>
              <a:spcAft>
                <a:spcPts val="0"/>
              </a:spcAft>
              <a:buFont typeface="Courier New" panose="02070309020205020404" pitchFamily="49" charset="0"/>
              <a:buChar char="o"/>
            </a:pPr>
            <a:r>
              <a:rPr lang="en-US" sz="1400">
                <a:latin typeface="Century Gothic"/>
                <a:ea typeface="Calibri"/>
                <a:cs typeface="Times New Roman"/>
              </a:rPr>
              <a:t>Software Tools Development</a:t>
            </a:r>
            <a:endParaRPr lang="en-US" sz="1400">
              <a:effectLst/>
              <a:latin typeface="Century Gothic"/>
              <a:ea typeface="Calibri"/>
              <a:cs typeface="Times New Roman"/>
            </a:endParaRPr>
          </a:p>
          <a:p>
            <a:pPr marL="974725" lvl="1" indent="-285750">
              <a:spcBef>
                <a:spcPts val="0"/>
              </a:spcBef>
              <a:buFont typeface="Courier New" panose="02070309020205020404" pitchFamily="49" charset="0"/>
              <a:buChar char="o"/>
            </a:pPr>
            <a:r>
              <a:rPr lang="en-US" sz="1400">
                <a:effectLst/>
                <a:latin typeface="Century Gothic"/>
                <a:ea typeface="Calibri"/>
                <a:cs typeface="Times New Roman"/>
              </a:rPr>
              <a:t>Interoperability</a:t>
            </a:r>
          </a:p>
          <a:p>
            <a:pPr marL="974725" marR="0" lvl="1" indent="-285750">
              <a:spcBef>
                <a:spcPts val="0"/>
              </a:spcBef>
              <a:spcAft>
                <a:spcPts val="0"/>
              </a:spcAft>
              <a:buFont typeface="Courier New" panose="02070309020205020404" pitchFamily="49" charset="0"/>
              <a:buChar char="o"/>
            </a:pPr>
            <a:r>
              <a:rPr lang="en-US" sz="1400">
                <a:effectLst/>
                <a:latin typeface="Century Gothic"/>
                <a:ea typeface="Calibri"/>
                <a:cs typeface="Times New Roman"/>
              </a:rPr>
              <a:t>SCARS SMP</a:t>
            </a:r>
          </a:p>
          <a:p>
            <a:pPr marR="0" lvl="1" indent="0">
              <a:spcBef>
                <a:spcPts val="0"/>
              </a:spcBef>
              <a:spcAft>
                <a:spcPts val="0"/>
              </a:spcAft>
            </a:pPr>
            <a:endParaRPr lang="en-US" sz="1600" b="1">
              <a:effectLst/>
              <a:latin typeface="Century Gothic" panose="020B0502020202020204" pitchFamily="34" charset="0"/>
              <a:ea typeface="Calibri" panose="020F0502020204030204" pitchFamily="34" charset="0"/>
              <a:cs typeface="Times New Roman" panose="02020603050405020304" pitchFamily="18" charset="0"/>
            </a:endParaRPr>
          </a:p>
          <a:p>
            <a:pPr marL="517525" marR="0" lvl="0">
              <a:spcBef>
                <a:spcPts val="0"/>
              </a:spcBef>
              <a:spcAft>
                <a:spcPts val="0"/>
              </a:spcAft>
              <a:buFont typeface="Symbol" panose="05050102010706020507" pitchFamily="18" charset="2"/>
              <a:buChar char=""/>
            </a:pPr>
            <a:r>
              <a:rPr lang="en-US" sz="1600" b="1">
                <a:effectLst/>
                <a:latin typeface="Century Gothic" panose="020B0502020202020204" pitchFamily="34" charset="0"/>
                <a:ea typeface="Calibri" panose="020F0502020204030204" pitchFamily="34" charset="0"/>
                <a:cs typeface="Times New Roman" panose="02020603050405020304" pitchFamily="18" charset="0"/>
              </a:rPr>
              <a:t>1105 – 1115 EST: V-VAR </a:t>
            </a:r>
          </a:p>
          <a:p>
            <a:pPr marL="342900" marR="0" lvl="0" indent="-342900">
              <a:spcBef>
                <a:spcPts val="0"/>
              </a:spcBef>
              <a:spcAft>
                <a:spcPts val="0"/>
              </a:spcAft>
              <a:buFont typeface="Symbol" panose="05050102010706020507" pitchFamily="18" charset="2"/>
              <a:buChar char=""/>
            </a:pPr>
            <a:endParaRPr lang="en-US" sz="1600" b="1">
              <a:effectLst/>
              <a:latin typeface="Century Gothic" panose="020B0502020202020204" pitchFamily="34" charset="0"/>
              <a:ea typeface="Calibri" panose="020F0502020204030204" pitchFamily="34" charset="0"/>
              <a:cs typeface="Times New Roman" panose="02020603050405020304" pitchFamily="18" charset="0"/>
            </a:endParaRPr>
          </a:p>
          <a:p>
            <a:pPr marL="517525" marR="0" lvl="0">
              <a:spcBef>
                <a:spcPts val="0"/>
              </a:spcBef>
              <a:spcAft>
                <a:spcPts val="0"/>
              </a:spcAft>
              <a:buFont typeface="Symbol" panose="05050102010706020507" pitchFamily="18" charset="2"/>
              <a:buChar char=""/>
            </a:pPr>
            <a:r>
              <a:rPr lang="en-US" sz="1600" b="1">
                <a:effectLst/>
                <a:latin typeface="Century Gothic" panose="020B0502020202020204" pitchFamily="34" charset="0"/>
                <a:ea typeface="Calibri" panose="020F0502020204030204" pitchFamily="34" charset="0"/>
                <a:cs typeface="Times New Roman" panose="02020603050405020304" pitchFamily="18" charset="0"/>
              </a:rPr>
              <a:t>1115 – 1150 EST: FVEYS Partner Connection Controlled Interface</a:t>
            </a:r>
          </a:p>
          <a:p>
            <a:pPr marL="0" marR="0" lvl="0" indent="0">
              <a:spcBef>
                <a:spcPts val="0"/>
              </a:spcBef>
              <a:spcAft>
                <a:spcPts val="0"/>
              </a:spcAft>
              <a:buNone/>
            </a:pPr>
            <a:endParaRPr lang="en-US" sz="1600" b="1">
              <a:effectLst/>
              <a:latin typeface="Century Gothic" panose="020B0502020202020204" pitchFamily="34" charset="0"/>
              <a:ea typeface="Calibri" panose="020F0502020204030204" pitchFamily="34" charset="0"/>
              <a:cs typeface="Times New Roman" panose="02020603050405020304" pitchFamily="18" charset="0"/>
            </a:endParaRPr>
          </a:p>
          <a:p>
            <a:pPr marL="517525" marR="0" lvl="0">
              <a:spcBef>
                <a:spcPts val="0"/>
              </a:spcBef>
              <a:spcAft>
                <a:spcPts val="0"/>
              </a:spcAft>
              <a:buFont typeface="Symbol" panose="05050102010706020507" pitchFamily="18" charset="2"/>
              <a:buChar char=""/>
            </a:pPr>
            <a:r>
              <a:rPr lang="en-US" sz="1600" b="1">
                <a:effectLst/>
                <a:latin typeface="Century Gothic" panose="020B0502020202020204" pitchFamily="34" charset="0"/>
                <a:ea typeface="Calibri" panose="020F0502020204030204" pitchFamily="34" charset="0"/>
                <a:cs typeface="Times New Roman" panose="02020603050405020304" pitchFamily="18" charset="0"/>
              </a:rPr>
              <a:t>1150 – 1200 EST: Action Item Review</a:t>
            </a:r>
          </a:p>
          <a:p>
            <a:pPr marL="0" marR="0" lvl="0" indent="0">
              <a:spcBef>
                <a:spcPts val="0"/>
              </a:spcBef>
              <a:spcAft>
                <a:spcPts val="0"/>
              </a:spcAft>
              <a:buNone/>
            </a:pPr>
            <a:endParaRPr lang="en-US" sz="1600" b="1">
              <a:effectLst/>
              <a:latin typeface="Century Gothic" panose="020B0502020202020204" pitchFamily="34" charset="0"/>
              <a:ea typeface="Calibri" panose="020F0502020204030204" pitchFamily="34" charset="0"/>
              <a:cs typeface="Times New Roman" panose="02020603050405020304" pitchFamily="18" charset="0"/>
            </a:endParaRPr>
          </a:p>
          <a:p>
            <a:pPr marL="517525" marR="0" lvl="0">
              <a:spcBef>
                <a:spcPts val="0"/>
              </a:spcBef>
              <a:spcAft>
                <a:spcPts val="0"/>
              </a:spcAft>
              <a:buFont typeface="Symbol" panose="05050102010706020507" pitchFamily="18" charset="2"/>
              <a:buChar char=""/>
            </a:pPr>
            <a:r>
              <a:rPr lang="en-US" sz="1600" b="1">
                <a:effectLst/>
                <a:latin typeface="Century Gothic" panose="020B0502020202020204" pitchFamily="34" charset="0"/>
                <a:ea typeface="Calibri" panose="020F0502020204030204" pitchFamily="34" charset="0"/>
                <a:cs typeface="Times New Roman" panose="02020603050405020304" pitchFamily="18" charset="0"/>
              </a:rPr>
              <a:t>1200 – 1330 EST: Lunch</a:t>
            </a:r>
          </a:p>
          <a:p>
            <a:pPr marL="0" marR="0" lvl="0" indent="0">
              <a:spcBef>
                <a:spcPts val="0"/>
              </a:spcBef>
              <a:spcAft>
                <a:spcPts val="0"/>
              </a:spcAft>
              <a:buNone/>
            </a:pPr>
            <a:endParaRPr lang="en-US" sz="1600" b="1">
              <a:effectLst/>
              <a:latin typeface="Century Gothic" panose="020B0502020202020204" pitchFamily="34" charset="0"/>
              <a:ea typeface="Calibri" panose="020F0502020204030204" pitchFamily="34" charset="0"/>
              <a:cs typeface="Times New Roman" panose="02020603050405020304" pitchFamily="18" charset="0"/>
            </a:endParaRPr>
          </a:p>
          <a:p>
            <a:pPr marL="514350">
              <a:spcBef>
                <a:spcPts val="0"/>
              </a:spcBef>
              <a:buFont typeface="Symbol" panose="05050102010706020507" pitchFamily="18" charset="2"/>
              <a:buChar char=""/>
            </a:pPr>
            <a:r>
              <a:rPr lang="en-US" sz="1600" b="1">
                <a:effectLst/>
                <a:latin typeface="Century Gothic" panose="020B0502020202020204" pitchFamily="34" charset="0"/>
                <a:ea typeface="Calibri" panose="020F0502020204030204" pitchFamily="34" charset="0"/>
                <a:cs typeface="Times New Roman" panose="02020603050405020304" pitchFamily="18" charset="0"/>
              </a:rPr>
              <a:t>1330 – 1500 EST: Side Bars</a:t>
            </a:r>
            <a:endParaRPr lang="en-US" sz="1600" b="1">
              <a:effectLst/>
              <a:latin typeface="Century Gothic"/>
              <a:ea typeface="Calibri"/>
              <a:cs typeface="Times New Roman"/>
            </a:endParaRPr>
          </a:p>
          <a:p>
            <a:pPr marL="971550" marR="0" lvl="1" indent="-285750">
              <a:spcBef>
                <a:spcPts val="0"/>
              </a:spcBef>
              <a:spcAft>
                <a:spcPts val="0"/>
              </a:spcAft>
              <a:buFont typeface="Courier New" panose="02070309020205020404" pitchFamily="49" charset="0"/>
              <a:buChar char="o"/>
            </a:pPr>
            <a:r>
              <a:rPr lang="en-US" sz="1400">
                <a:effectLst/>
                <a:latin typeface="Century Gothic"/>
                <a:ea typeface="Calibri"/>
                <a:cs typeface="Times New Roman"/>
              </a:rPr>
              <a:t>DD-250 Discussion</a:t>
            </a:r>
          </a:p>
          <a:p>
            <a:pPr marL="971550" marR="0" lvl="1" indent="-285750">
              <a:spcBef>
                <a:spcPts val="0"/>
              </a:spcBef>
              <a:spcAft>
                <a:spcPts val="0"/>
              </a:spcAft>
              <a:buFont typeface="Courier New" panose="02070309020205020404" pitchFamily="49" charset="0"/>
              <a:buChar char="o"/>
            </a:pPr>
            <a:r>
              <a:rPr lang="en-US" sz="1400">
                <a:latin typeface="Century Gothic"/>
                <a:ea typeface="Calibri"/>
                <a:cs typeface="Times New Roman"/>
              </a:rPr>
              <a:t>Top Secret / SCI DD-254 Discussion</a:t>
            </a:r>
          </a:p>
          <a:p>
            <a:pPr marL="971550" marR="0" lvl="1" indent="-285750">
              <a:spcBef>
                <a:spcPts val="0"/>
              </a:spcBef>
              <a:spcAft>
                <a:spcPts val="0"/>
              </a:spcAft>
              <a:buFont typeface="Courier New" panose="02070309020205020404" pitchFamily="49" charset="0"/>
              <a:buChar char="o"/>
            </a:pPr>
            <a:r>
              <a:rPr lang="en-US" sz="1400">
                <a:effectLst/>
                <a:latin typeface="Century Gothic"/>
                <a:ea typeface="Calibri"/>
                <a:cs typeface="Times New Roman"/>
              </a:rPr>
              <a:t>Form 1423 Blo</a:t>
            </a:r>
            <a:r>
              <a:rPr lang="en-US" sz="1400">
                <a:latin typeface="Century Gothic"/>
                <a:ea typeface="Calibri"/>
                <a:cs typeface="Times New Roman"/>
              </a:rPr>
              <a:t>ck 8 Approval Status</a:t>
            </a:r>
            <a:r>
              <a:rPr lang="en-US" sz="1400">
                <a:effectLst/>
                <a:latin typeface="Century Gothic"/>
                <a:ea typeface="Calibri"/>
                <a:cs typeface="Times New Roman"/>
              </a:rPr>
              <a:t> </a:t>
            </a:r>
            <a:endParaRPr lang="en-US" sz="1600" b="1">
              <a:effectLst/>
              <a:latin typeface="Century Gothic" panose="020B0502020202020204" pitchFamily="34" charset="0"/>
              <a:ea typeface="Calibri" panose="020F0502020204030204" pitchFamily="34" charset="0"/>
              <a:cs typeface="Times New Roman" panose="02020603050405020304" pitchFamily="18" charset="0"/>
            </a:endParaRPr>
          </a:p>
          <a:p>
            <a:pPr marL="0" marR="0" lvl="0" indent="0">
              <a:spcBef>
                <a:spcPts val="0"/>
              </a:spcBef>
              <a:spcAft>
                <a:spcPts val="0"/>
              </a:spcAft>
              <a:buNone/>
            </a:pPr>
            <a:endParaRPr lang="en-US" sz="1600" b="1">
              <a:effectLst/>
              <a:latin typeface="Century Gothic" panose="020B0502020202020204" pitchFamily="34" charset="0"/>
              <a:ea typeface="Calibri" panose="020F0502020204030204" pitchFamily="34" charset="0"/>
              <a:cs typeface="Times New Roman" panose="02020603050405020304" pitchFamily="18" charset="0"/>
            </a:endParaRPr>
          </a:p>
          <a:p>
            <a:pPr marL="517525" marR="0" lvl="0">
              <a:spcBef>
                <a:spcPts val="0"/>
              </a:spcBef>
              <a:spcAft>
                <a:spcPts val="0"/>
              </a:spcAft>
              <a:buFont typeface="Symbol" panose="05050102010706020507" pitchFamily="18" charset="2"/>
              <a:buChar char=""/>
            </a:pPr>
            <a:r>
              <a:rPr lang="en-US" sz="1600" b="1">
                <a:effectLst/>
                <a:latin typeface="Century Gothic" panose="020B0502020202020204" pitchFamily="34" charset="0"/>
                <a:ea typeface="Calibri" panose="020F0502020204030204" pitchFamily="34" charset="0"/>
                <a:cs typeface="Times New Roman" panose="02020603050405020304" pitchFamily="18" charset="0"/>
              </a:rPr>
              <a:t>1600 – 1700 EST: MAF DMO C-17 MMP Viewing</a:t>
            </a:r>
          </a:p>
        </p:txBody>
      </p:sp>
    </p:spTree>
    <p:extLst>
      <p:ext uri="{BB962C8B-B14F-4D97-AF65-F5344CB8AC3E}">
        <p14:creationId xmlns:p14="http://schemas.microsoft.com/office/powerpoint/2010/main" val="29021164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C93944C-4CB8-0A83-44BF-B4122BFD5887}"/>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3" name="Title 2">
            <a:extLst>
              <a:ext uri="{FF2B5EF4-FFF2-40B4-BE49-F238E27FC236}">
                <a16:creationId xmlns:a16="http://schemas.microsoft.com/office/drawing/2014/main" id="{BE3BD379-9EF8-A15A-E51A-528CE0E2A60B}"/>
              </a:ext>
            </a:extLst>
          </p:cNvPr>
          <p:cNvSpPr>
            <a:spLocks noGrp="1"/>
          </p:cNvSpPr>
          <p:nvPr>
            <p:ph type="title"/>
          </p:nvPr>
        </p:nvSpPr>
        <p:spPr/>
        <p:txBody>
          <a:bodyPr/>
          <a:lstStyle/>
          <a:p>
            <a:r>
              <a:rPr lang="en-US"/>
              <a:t>Requested Data (Requires AMC Validation)</a:t>
            </a:r>
          </a:p>
        </p:txBody>
      </p:sp>
      <p:sp>
        <p:nvSpPr>
          <p:cNvPr id="4" name="Text Placeholder 3">
            <a:extLst>
              <a:ext uri="{FF2B5EF4-FFF2-40B4-BE49-F238E27FC236}">
                <a16:creationId xmlns:a16="http://schemas.microsoft.com/office/drawing/2014/main" id="{11FFFA22-F7AB-0E0C-3A61-EB4832E4DF8B}"/>
              </a:ext>
            </a:extLst>
          </p:cNvPr>
          <p:cNvSpPr>
            <a:spLocks noGrp="1"/>
          </p:cNvSpPr>
          <p:nvPr>
            <p:ph type="body" sz="quarter" idx="10"/>
          </p:nvPr>
        </p:nvSpPr>
        <p:spPr/>
        <p:txBody>
          <a:bodyPr>
            <a:normAutofit/>
          </a:bodyPr>
          <a:lstStyle/>
          <a:p>
            <a:pPr marL="285750" indent="-285750">
              <a:buFont typeface="Arial" panose="020B0604020202020204" pitchFamily="34" charset="0"/>
              <a:buChar char="•"/>
              <a:tabLst>
                <a:tab pos="461963" algn="l"/>
              </a:tabLst>
            </a:pPr>
            <a:r>
              <a:rPr lang="en-US" sz="2400"/>
              <a:t>Type of training </a:t>
            </a:r>
          </a:p>
          <a:p>
            <a:pPr marL="742950" lvl="1" indent="-285750">
              <a:buFont typeface="Arial" panose="020B0604020202020204" pitchFamily="34" charset="0"/>
              <a:buChar char="•"/>
              <a:tabLst>
                <a:tab pos="461963" algn="l"/>
              </a:tabLst>
            </a:pPr>
            <a:r>
              <a:rPr lang="en-US" sz="1800"/>
              <a:t>Formation </a:t>
            </a:r>
          </a:p>
          <a:p>
            <a:pPr marL="742950" lvl="1" indent="-285750">
              <a:buFont typeface="Arial" panose="020B0604020202020204" pitchFamily="34" charset="0"/>
              <a:buChar char="•"/>
              <a:tabLst>
                <a:tab pos="461963" algn="l"/>
              </a:tabLst>
            </a:pPr>
            <a:r>
              <a:rPr lang="en-US" sz="1800"/>
              <a:t>V-VAR</a:t>
            </a:r>
          </a:p>
          <a:p>
            <a:pPr marL="742950" lvl="1" indent="-285750">
              <a:buFont typeface="Arial" panose="020B0604020202020204" pitchFamily="34" charset="0"/>
              <a:buChar char="•"/>
              <a:tabLst>
                <a:tab pos="461963" algn="l"/>
              </a:tabLst>
            </a:pPr>
            <a:r>
              <a:rPr lang="en-US" sz="1800"/>
              <a:t>TTP Development </a:t>
            </a:r>
          </a:p>
          <a:p>
            <a:pPr marL="742950" lvl="1" indent="-285750">
              <a:buFont typeface="Arial" panose="020B0604020202020204" pitchFamily="34" charset="0"/>
              <a:buChar char="•"/>
              <a:tabLst>
                <a:tab pos="461963" algn="l"/>
              </a:tabLst>
            </a:pPr>
            <a:r>
              <a:rPr lang="en-US" sz="1800"/>
              <a:t>Real World Mission Rehearsal</a:t>
            </a:r>
          </a:p>
          <a:p>
            <a:pPr marL="742950" lvl="1" indent="-285750">
              <a:buFont typeface="Arial" panose="020B0604020202020204" pitchFamily="34" charset="0"/>
              <a:buChar char="•"/>
              <a:tabLst>
                <a:tab pos="461963" algn="l"/>
              </a:tabLst>
            </a:pPr>
            <a:r>
              <a:rPr lang="en-US" sz="1800"/>
              <a:t>COCOM exercises</a:t>
            </a:r>
          </a:p>
          <a:p>
            <a:pPr marL="742950" lvl="1" indent="-285750">
              <a:buFont typeface="Arial" panose="020B0604020202020204" pitchFamily="34" charset="0"/>
              <a:buChar char="•"/>
              <a:tabLst>
                <a:tab pos="461963" algn="l"/>
              </a:tabLst>
            </a:pPr>
            <a:r>
              <a:rPr lang="en-US" sz="1800"/>
              <a:t>Other</a:t>
            </a:r>
          </a:p>
          <a:p>
            <a:pPr marL="742950" lvl="1" indent="-285750">
              <a:buFont typeface="Arial" panose="020B0604020202020204" pitchFamily="34" charset="0"/>
              <a:buChar char="•"/>
              <a:tabLst>
                <a:tab pos="461963" algn="l"/>
              </a:tabLst>
            </a:pPr>
            <a:r>
              <a:rPr lang="en-US" sz="1800"/>
              <a:t>Combo</a:t>
            </a:r>
            <a:endParaRPr lang="en-US" sz="1600"/>
          </a:p>
        </p:txBody>
      </p:sp>
    </p:spTree>
    <p:extLst>
      <p:ext uri="{BB962C8B-B14F-4D97-AF65-F5344CB8AC3E}">
        <p14:creationId xmlns:p14="http://schemas.microsoft.com/office/powerpoint/2010/main" val="257879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D7D5FB2-A49D-0B6F-914C-DFA12CDA7171}"/>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3" name="Title 2">
            <a:extLst>
              <a:ext uri="{FF2B5EF4-FFF2-40B4-BE49-F238E27FC236}">
                <a16:creationId xmlns:a16="http://schemas.microsoft.com/office/drawing/2014/main" id="{4B30C5E1-4D56-EA1D-07B6-F050C6F710AB}"/>
              </a:ext>
            </a:extLst>
          </p:cNvPr>
          <p:cNvSpPr>
            <a:spLocks noGrp="1"/>
          </p:cNvSpPr>
          <p:nvPr>
            <p:ph type="title"/>
          </p:nvPr>
        </p:nvSpPr>
        <p:spPr/>
        <p:txBody>
          <a:bodyPr/>
          <a:lstStyle/>
          <a:p>
            <a:r>
              <a:rPr lang="en-US"/>
              <a:t>COA 1: MAF DMO Standards Compliance</a:t>
            </a:r>
          </a:p>
        </p:txBody>
      </p:sp>
      <p:sp>
        <p:nvSpPr>
          <p:cNvPr id="4" name="Text Placeholder 3">
            <a:extLst>
              <a:ext uri="{FF2B5EF4-FFF2-40B4-BE49-F238E27FC236}">
                <a16:creationId xmlns:a16="http://schemas.microsoft.com/office/drawing/2014/main" id="{2310B278-19C7-BFD3-165D-E975977CDCA7}"/>
              </a:ext>
            </a:extLst>
          </p:cNvPr>
          <p:cNvSpPr>
            <a:spLocks noGrp="1"/>
          </p:cNvSpPr>
          <p:nvPr>
            <p:ph type="body" sz="quarter" idx="10"/>
          </p:nvPr>
        </p:nvSpPr>
        <p:spPr/>
        <p:txBody>
          <a:bodyPr>
            <a:normAutofit fontScale="85000" lnSpcReduction="20000"/>
          </a:bodyPr>
          <a:lstStyle/>
          <a:p>
            <a:r>
              <a:rPr lang="en-US"/>
              <a:t>CDRL A013 Event Management Standard (EMS), 14 Feb 2024</a:t>
            </a:r>
          </a:p>
          <a:p>
            <a:pPr marL="285750" indent="-285750">
              <a:buFont typeface="Arial" panose="020B0604020202020204" pitchFamily="34" charset="0"/>
              <a:buChar char="•"/>
            </a:pPr>
            <a:r>
              <a:rPr lang="en-US"/>
              <a:t>“MAF DMO standards apply to all Aircrew Training Systems (ATSs) participating in the Distributed Training Center Network (DTCN).”</a:t>
            </a:r>
          </a:p>
          <a:p>
            <a:pPr marL="285750" indent="-285750">
              <a:buFont typeface="Arial" panose="020B0604020202020204" pitchFamily="34" charset="0"/>
              <a:buChar char="•"/>
            </a:pPr>
            <a:r>
              <a:rPr lang="en-US"/>
              <a:t>3.3.2.5 EC (Completion of a formation event)</a:t>
            </a:r>
          </a:p>
          <a:p>
            <a:pPr marL="742950" lvl="1" indent="-285750">
              <a:buFont typeface="Arial" panose="020B0604020202020204" pitchFamily="34" charset="0"/>
              <a:buChar char="•"/>
            </a:pPr>
            <a:r>
              <a:rPr lang="en-US" sz="1500"/>
              <a:t>Once the event is completed, each </a:t>
            </a:r>
            <a:r>
              <a:rPr lang="en-US" sz="1500" b="1"/>
              <a:t>ATS CLS contractor will complete and submit a summary of training </a:t>
            </a:r>
            <a:r>
              <a:rPr lang="en-US" sz="1500"/>
              <a:t>accomplishment to the DTC help desk, which includes date/time of activity, participating bases, Mission Design Series (MDS), number of participating simulators, training time log, number of personnel trained and remarks to include any technical issues. The MAF DMO O&amp;I contractor will manage the information collected and provide it to AMC upon request.</a:t>
            </a:r>
          </a:p>
          <a:p>
            <a:pPr marL="285750" indent="-285750">
              <a:buFont typeface="Arial" panose="020B0604020202020204" pitchFamily="34" charset="0"/>
              <a:buChar char="•"/>
            </a:pPr>
            <a:r>
              <a:rPr lang="en-US"/>
              <a:t>3.4.1.5 EC (Completion of LFE, TTP Development, Msn Rehearsal, Testing)</a:t>
            </a:r>
          </a:p>
          <a:p>
            <a:pPr marL="742950" lvl="1" indent="-285750">
              <a:buFont typeface="Arial" panose="020B0604020202020204" pitchFamily="34" charset="0"/>
              <a:buChar char="•"/>
            </a:pPr>
            <a:r>
              <a:rPr lang="en-US" sz="1500"/>
              <a:t>Once the event is completed, </a:t>
            </a:r>
            <a:r>
              <a:rPr lang="en-US" sz="1500" b="1"/>
              <a:t>the respective ATS contractors will complete and submit a MAF DMO Event Completion Report to the DTC</a:t>
            </a:r>
            <a:r>
              <a:rPr lang="en-US" sz="1500"/>
              <a:t>. This report will allow the collection of information and metrics as determined by AMC.</a:t>
            </a:r>
          </a:p>
          <a:p>
            <a:pPr marL="285750" indent="-285750">
              <a:buFont typeface="Arial" panose="020B0604020202020204" pitchFamily="34" charset="0"/>
              <a:buChar char="•"/>
            </a:pPr>
            <a:endParaRPr lang="en-US"/>
          </a:p>
          <a:p>
            <a:r>
              <a:rPr lang="en-US" b="1"/>
              <a:t>Benefits</a:t>
            </a:r>
          </a:p>
          <a:p>
            <a:pPr marL="285750" indent="-285750">
              <a:buFont typeface="Arial" panose="020B0604020202020204" pitchFamily="34" charset="0"/>
              <a:buChar char="•"/>
            </a:pPr>
            <a:r>
              <a:rPr lang="en-US" u="sng"/>
              <a:t>Most accurate </a:t>
            </a:r>
            <a:r>
              <a:rPr lang="en-US"/>
              <a:t>source of data</a:t>
            </a:r>
          </a:p>
          <a:p>
            <a:pPr marL="285750" indent="-285750">
              <a:buFont typeface="Arial" panose="020B0604020202020204" pitchFamily="34" charset="0"/>
              <a:buChar char="•"/>
            </a:pPr>
            <a:r>
              <a:rPr lang="en-US"/>
              <a:t>No change to existing contracts or standards is required to achieve AMC’s desired result</a:t>
            </a:r>
          </a:p>
          <a:p>
            <a:pPr marL="285750" indent="-285750">
              <a:buFont typeface="Arial" panose="020B0604020202020204" pitchFamily="34" charset="0"/>
              <a:buChar char="•"/>
            </a:pPr>
            <a:endParaRPr lang="en-US"/>
          </a:p>
          <a:p>
            <a:r>
              <a:rPr lang="en-US" b="1"/>
              <a:t>Risks</a:t>
            </a:r>
          </a:p>
          <a:p>
            <a:pPr marL="285750" indent="-285750">
              <a:buFont typeface="Arial" panose="020B0604020202020204" pitchFamily="34" charset="0"/>
              <a:buChar char="•"/>
            </a:pPr>
            <a:r>
              <a:rPr lang="en-US"/>
              <a:t>CLS neglects to send a training summary</a:t>
            </a:r>
          </a:p>
          <a:p>
            <a:pPr marL="285750" indent="-285750">
              <a:buFont typeface="Arial" panose="020B0604020202020204" pitchFamily="34" charset="0"/>
              <a:buChar char="•"/>
            </a:pPr>
            <a:endParaRPr lang="en-US"/>
          </a:p>
          <a:p>
            <a:pPr marL="285750" indent="-285750">
              <a:buFont typeface="Arial" panose="020B0604020202020204" pitchFamily="34" charset="0"/>
              <a:buChar char="•"/>
            </a:pPr>
            <a:endParaRPr lang="en-US"/>
          </a:p>
        </p:txBody>
      </p:sp>
    </p:spTree>
    <p:extLst>
      <p:ext uri="{BB962C8B-B14F-4D97-AF65-F5344CB8AC3E}">
        <p14:creationId xmlns:p14="http://schemas.microsoft.com/office/powerpoint/2010/main" val="16288100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D05098-35E6-D26E-9851-E39B20616908}"/>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3" name="Title 2">
            <a:extLst>
              <a:ext uri="{FF2B5EF4-FFF2-40B4-BE49-F238E27FC236}">
                <a16:creationId xmlns:a16="http://schemas.microsoft.com/office/drawing/2014/main" id="{7B4044D3-5B02-8832-9D4F-B7F1FB1B4FD2}"/>
              </a:ext>
            </a:extLst>
          </p:cNvPr>
          <p:cNvSpPr>
            <a:spLocks noGrp="1"/>
          </p:cNvSpPr>
          <p:nvPr>
            <p:ph type="title"/>
          </p:nvPr>
        </p:nvSpPr>
        <p:spPr/>
        <p:txBody>
          <a:bodyPr/>
          <a:lstStyle/>
          <a:p>
            <a:r>
              <a:rPr lang="en-US"/>
              <a:t>Example Completion Report</a:t>
            </a:r>
          </a:p>
        </p:txBody>
      </p:sp>
      <p:sp>
        <p:nvSpPr>
          <p:cNvPr id="4" name="Text Placeholder 3">
            <a:extLst>
              <a:ext uri="{FF2B5EF4-FFF2-40B4-BE49-F238E27FC236}">
                <a16:creationId xmlns:a16="http://schemas.microsoft.com/office/drawing/2014/main" id="{1D66293B-B9A5-A4F5-2493-01BDF3E17ED8}"/>
              </a:ext>
            </a:extLst>
          </p:cNvPr>
          <p:cNvSpPr>
            <a:spLocks noGrp="1"/>
          </p:cNvSpPr>
          <p:nvPr>
            <p:ph type="body" sz="quarter" idx="10"/>
          </p:nvPr>
        </p:nvSpPr>
        <p:spPr/>
        <p:txBody>
          <a:bodyPr/>
          <a:lstStyle/>
          <a:p>
            <a:r>
              <a:rPr lang="en-US"/>
              <a:t>Emailed to </a:t>
            </a:r>
            <a:r>
              <a:rPr lang="en-US">
                <a:hlinkClick r:id="rId2"/>
              </a:rPr>
              <a:t>A3.DTC@us.af.mil</a:t>
            </a:r>
            <a:endParaRPr lang="en-US"/>
          </a:p>
          <a:p>
            <a:endParaRPr lang="en-US"/>
          </a:p>
          <a:p>
            <a:r>
              <a:rPr lang="en-US"/>
              <a:t>Subject: MAF DMO Training on the DTCN</a:t>
            </a:r>
          </a:p>
          <a:p>
            <a:pPr marL="285750" indent="-285750">
              <a:buFont typeface="Arial" panose="020B0604020202020204" pitchFamily="34" charset="0"/>
              <a:buChar char="•"/>
            </a:pPr>
            <a:endParaRPr lang="en-US"/>
          </a:p>
          <a:p>
            <a:pPr marL="285750" indent="-285750">
              <a:buFont typeface="Arial" panose="020B0604020202020204" pitchFamily="34" charset="0"/>
              <a:buChar char="•"/>
            </a:pPr>
            <a:r>
              <a:rPr lang="en-US"/>
              <a:t>Date &amp; Time training began</a:t>
            </a:r>
          </a:p>
          <a:p>
            <a:pPr marL="285750" indent="-285750">
              <a:buFont typeface="Arial" panose="020B0604020202020204" pitchFamily="34" charset="0"/>
              <a:buChar char="•"/>
            </a:pPr>
            <a:r>
              <a:rPr lang="en-US"/>
              <a:t>Type of training (Formation, VVAR, TTP Dev, Msn Rehearsal, Other)</a:t>
            </a:r>
          </a:p>
          <a:p>
            <a:pPr marL="285750" indent="-285750">
              <a:buFont typeface="Arial" panose="020B0604020202020204" pitchFamily="34" charset="0"/>
              <a:buChar char="•"/>
            </a:pPr>
            <a:r>
              <a:rPr lang="en-US"/>
              <a:t>Duration of training</a:t>
            </a:r>
          </a:p>
          <a:p>
            <a:pPr marL="285750" indent="-285750">
              <a:buFont typeface="Arial" panose="020B0604020202020204" pitchFamily="34" charset="0"/>
              <a:buChar char="•"/>
            </a:pPr>
            <a:r>
              <a:rPr lang="en-US"/>
              <a:t>Participating Unit(s) and MDS</a:t>
            </a:r>
          </a:p>
          <a:p>
            <a:pPr marL="285750" indent="-285750">
              <a:buFont typeface="Arial" panose="020B0604020202020204" pitchFamily="34" charset="0"/>
              <a:buChar char="•"/>
            </a:pPr>
            <a:r>
              <a:rPr lang="en-US"/>
              <a:t># of personnel trained</a:t>
            </a:r>
          </a:p>
          <a:p>
            <a:pPr marL="285750" indent="-285750">
              <a:buFont typeface="Arial" panose="020B0604020202020204" pitchFamily="34" charset="0"/>
              <a:buChar char="•"/>
            </a:pPr>
            <a:r>
              <a:rPr lang="en-US"/>
              <a:t>Any remarks</a:t>
            </a:r>
          </a:p>
          <a:p>
            <a:pPr marL="285750" indent="-285750">
              <a:buFont typeface="Arial" panose="020B0604020202020204" pitchFamily="34" charset="0"/>
              <a:buChar char="•"/>
            </a:pPr>
            <a:endParaRPr lang="en-US"/>
          </a:p>
        </p:txBody>
      </p:sp>
    </p:spTree>
    <p:extLst>
      <p:ext uri="{BB962C8B-B14F-4D97-AF65-F5344CB8AC3E}">
        <p14:creationId xmlns:p14="http://schemas.microsoft.com/office/powerpoint/2010/main" val="11994114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E8BBBAC-8CFD-A914-57E1-6D915AE94EC5}"/>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3" name="Title 2">
            <a:extLst>
              <a:ext uri="{FF2B5EF4-FFF2-40B4-BE49-F238E27FC236}">
                <a16:creationId xmlns:a16="http://schemas.microsoft.com/office/drawing/2014/main" id="{BC5C225A-B1BD-265F-25E3-15268ACE1D32}"/>
              </a:ext>
            </a:extLst>
          </p:cNvPr>
          <p:cNvSpPr>
            <a:spLocks noGrp="1"/>
          </p:cNvSpPr>
          <p:nvPr>
            <p:ph type="title"/>
          </p:nvPr>
        </p:nvSpPr>
        <p:spPr/>
        <p:txBody>
          <a:bodyPr/>
          <a:lstStyle/>
          <a:p>
            <a:r>
              <a:rPr lang="en-US"/>
              <a:t>COA 2: Additional Hire</a:t>
            </a:r>
          </a:p>
        </p:txBody>
      </p:sp>
      <p:sp>
        <p:nvSpPr>
          <p:cNvPr id="4" name="Text Placeholder 3">
            <a:extLst>
              <a:ext uri="{FF2B5EF4-FFF2-40B4-BE49-F238E27FC236}">
                <a16:creationId xmlns:a16="http://schemas.microsoft.com/office/drawing/2014/main" id="{5D39C3D0-1C27-0C01-124A-4C7D1CE3351F}"/>
              </a:ext>
            </a:extLst>
          </p:cNvPr>
          <p:cNvSpPr>
            <a:spLocks noGrp="1"/>
          </p:cNvSpPr>
          <p:nvPr>
            <p:ph type="body" sz="quarter" idx="10"/>
          </p:nvPr>
        </p:nvSpPr>
        <p:spPr/>
        <p:txBody>
          <a:bodyPr/>
          <a:lstStyle/>
          <a:p>
            <a:pPr marL="285750" indent="-285750">
              <a:buFont typeface="Arial" panose="020B0604020202020204" pitchFamily="34" charset="0"/>
              <a:buChar char="•"/>
            </a:pPr>
            <a:r>
              <a:rPr lang="en-US"/>
              <a:t>Hire personnel to watch all connections to the network, parse raw data pulls, and contact units for training details.</a:t>
            </a:r>
          </a:p>
          <a:p>
            <a:pPr marL="285750" indent="-285750">
              <a:buFont typeface="Arial" panose="020B0604020202020204" pitchFamily="34" charset="0"/>
              <a:buChar char="•"/>
            </a:pPr>
            <a:endParaRPr lang="en-US"/>
          </a:p>
          <a:p>
            <a:r>
              <a:rPr lang="en-US" b="1"/>
              <a:t>Benefits</a:t>
            </a:r>
          </a:p>
          <a:p>
            <a:pPr marL="285750" indent="-285750">
              <a:buFont typeface="Arial" panose="020B0604020202020204" pitchFamily="34" charset="0"/>
              <a:buChar char="•"/>
            </a:pPr>
            <a:r>
              <a:rPr lang="en-US"/>
              <a:t>Data is gathered from the source (ATS instructor)</a:t>
            </a:r>
          </a:p>
          <a:p>
            <a:pPr marL="285750" indent="-285750">
              <a:buFont typeface="Arial" panose="020B0604020202020204" pitchFamily="34" charset="0"/>
              <a:buChar char="•"/>
            </a:pPr>
            <a:endParaRPr lang="en-US"/>
          </a:p>
          <a:p>
            <a:r>
              <a:rPr lang="en-US" b="1"/>
              <a:t>Risks</a:t>
            </a:r>
          </a:p>
          <a:p>
            <a:pPr marL="285750" indent="-285750">
              <a:buFont typeface="Arial" panose="020B0604020202020204" pitchFamily="34" charset="0"/>
              <a:buChar char="•"/>
            </a:pPr>
            <a:r>
              <a:rPr lang="en-US"/>
              <a:t>Must be able to contact the specific CLS instructor who conducted the training</a:t>
            </a:r>
          </a:p>
          <a:p>
            <a:pPr marL="742950" lvl="1" indent="-285750">
              <a:buFont typeface="Arial" panose="020B0604020202020204" pitchFamily="34" charset="0"/>
              <a:buChar char="•"/>
            </a:pPr>
            <a:r>
              <a:rPr lang="en-US"/>
              <a:t>MAF DTC cannot determine real-time what training is being conducted</a:t>
            </a:r>
          </a:p>
          <a:p>
            <a:pPr marL="742950" lvl="1" indent="-285750">
              <a:buFont typeface="Arial" panose="020B0604020202020204" pitchFamily="34" charset="0"/>
              <a:buChar char="•"/>
            </a:pPr>
            <a:r>
              <a:rPr lang="en-US"/>
              <a:t>Might be days before instructor contact, leading to some loss of details (accuracy)</a:t>
            </a:r>
          </a:p>
          <a:p>
            <a:pPr marL="285750" indent="-285750">
              <a:buFont typeface="Arial" panose="020B0604020202020204" pitchFamily="34" charset="0"/>
              <a:buChar char="•"/>
            </a:pPr>
            <a:r>
              <a:rPr lang="en-US"/>
              <a:t>Additional cost </a:t>
            </a:r>
          </a:p>
          <a:p>
            <a:pPr marL="285750" indent="-285750">
              <a:buFont typeface="Arial" panose="020B0604020202020204" pitchFamily="34" charset="0"/>
              <a:buChar char="•"/>
            </a:pPr>
            <a:r>
              <a:rPr lang="en-US"/>
              <a:t>Not supported outside of DTC operational hours (unless paying for 24H support)</a:t>
            </a:r>
          </a:p>
          <a:p>
            <a:pPr marL="285750" indent="-285750">
              <a:buFont typeface="Arial" panose="020B0604020202020204" pitchFamily="34" charset="0"/>
              <a:buChar char="•"/>
            </a:pPr>
            <a:endParaRPr lang="en-US"/>
          </a:p>
          <a:p>
            <a:endParaRPr lang="en-US"/>
          </a:p>
        </p:txBody>
      </p:sp>
    </p:spTree>
    <p:extLst>
      <p:ext uri="{BB962C8B-B14F-4D97-AF65-F5344CB8AC3E}">
        <p14:creationId xmlns:p14="http://schemas.microsoft.com/office/powerpoint/2010/main" val="21853997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E583E21-286A-2616-F1E6-3C81E6EC098E}"/>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3" name="Title 2">
            <a:extLst>
              <a:ext uri="{FF2B5EF4-FFF2-40B4-BE49-F238E27FC236}">
                <a16:creationId xmlns:a16="http://schemas.microsoft.com/office/drawing/2014/main" id="{2B881C8F-0FDE-AC19-652D-4D947376123A}"/>
              </a:ext>
            </a:extLst>
          </p:cNvPr>
          <p:cNvSpPr>
            <a:spLocks noGrp="1"/>
          </p:cNvSpPr>
          <p:nvPr>
            <p:ph type="title"/>
          </p:nvPr>
        </p:nvSpPr>
        <p:spPr/>
        <p:txBody>
          <a:bodyPr/>
          <a:lstStyle/>
          <a:p>
            <a:r>
              <a:rPr lang="en-US"/>
              <a:t>COA 3: Network Reservations</a:t>
            </a:r>
          </a:p>
        </p:txBody>
      </p:sp>
      <p:sp>
        <p:nvSpPr>
          <p:cNvPr id="4" name="Text Placeholder 3">
            <a:extLst>
              <a:ext uri="{FF2B5EF4-FFF2-40B4-BE49-F238E27FC236}">
                <a16:creationId xmlns:a16="http://schemas.microsoft.com/office/drawing/2014/main" id="{E9143691-2467-EFC4-D643-55AE81FA1C9F}"/>
              </a:ext>
            </a:extLst>
          </p:cNvPr>
          <p:cNvSpPr>
            <a:spLocks noGrp="1"/>
          </p:cNvSpPr>
          <p:nvPr>
            <p:ph type="body" sz="quarter" idx="10"/>
          </p:nvPr>
        </p:nvSpPr>
        <p:spPr/>
        <p:txBody>
          <a:bodyPr>
            <a:normAutofit/>
          </a:bodyPr>
          <a:lstStyle/>
          <a:p>
            <a:pPr marL="285750" indent="-285750">
              <a:buFont typeface="Arial" panose="020B0604020202020204" pitchFamily="34" charset="0"/>
              <a:buChar char="•"/>
            </a:pPr>
            <a:r>
              <a:rPr lang="en-US"/>
              <a:t>Sites schedule time in advance to use the DTCN for non-MMP training</a:t>
            </a:r>
          </a:p>
          <a:p>
            <a:pPr marL="285750" indent="-285750">
              <a:buFont typeface="Arial" panose="020B0604020202020204" pitchFamily="34" charset="0"/>
              <a:buChar char="•"/>
            </a:pPr>
            <a:r>
              <a:rPr lang="en-US"/>
              <a:t>MAF DTC creates the event in DMOSS after ATS provides training details for the data collection</a:t>
            </a:r>
          </a:p>
          <a:p>
            <a:pPr marL="285750" indent="-285750">
              <a:buFont typeface="Arial" panose="020B0604020202020204" pitchFamily="34" charset="0"/>
              <a:buChar char="•"/>
            </a:pPr>
            <a:r>
              <a:rPr lang="en-US"/>
              <a:t>MAF DTC will ‘unlock’ access to the DTCN for the participating units during the date/time/exercise ID# requested</a:t>
            </a:r>
          </a:p>
          <a:p>
            <a:r>
              <a:rPr lang="en-US" b="1"/>
              <a:t>Benefits</a:t>
            </a:r>
          </a:p>
          <a:p>
            <a:pPr marL="285750" indent="-285750">
              <a:buFont typeface="Arial" panose="020B0604020202020204" pitchFamily="34" charset="0"/>
              <a:buChar char="•"/>
            </a:pPr>
            <a:r>
              <a:rPr lang="en-US"/>
              <a:t>MAF DTC will have visibility on all activities on the DTCN (Gatekeeping)</a:t>
            </a:r>
          </a:p>
          <a:p>
            <a:pPr marL="285750" indent="-285750">
              <a:buFont typeface="Arial" panose="020B0604020202020204" pitchFamily="34" charset="0"/>
              <a:buChar char="•"/>
            </a:pPr>
            <a:endParaRPr lang="en-US"/>
          </a:p>
          <a:p>
            <a:r>
              <a:rPr lang="en-US" b="1"/>
              <a:t>Risks</a:t>
            </a:r>
          </a:p>
          <a:p>
            <a:pPr marL="285750" indent="-285750">
              <a:buFont typeface="Arial" panose="020B0604020202020204" pitchFamily="34" charset="0"/>
              <a:buChar char="•"/>
            </a:pPr>
            <a:r>
              <a:rPr lang="en-US"/>
              <a:t>Customer frustration</a:t>
            </a:r>
          </a:p>
          <a:p>
            <a:pPr marL="285750" indent="-285750">
              <a:buFont typeface="Arial" panose="020B0604020202020204" pitchFamily="34" charset="0"/>
              <a:buChar char="•"/>
            </a:pPr>
            <a:r>
              <a:rPr lang="en-US"/>
              <a:t>Unable to conduct short-notice training if trying to schedule outside DTC Operational hours</a:t>
            </a:r>
          </a:p>
          <a:p>
            <a:pPr marL="285750" indent="-285750">
              <a:buFont typeface="Arial" panose="020B0604020202020204" pitchFamily="34" charset="0"/>
              <a:buChar char="•"/>
            </a:pPr>
            <a:r>
              <a:rPr lang="en-US"/>
              <a:t>Data will be </a:t>
            </a:r>
            <a:r>
              <a:rPr lang="en-US" u="sng"/>
              <a:t>planned</a:t>
            </a:r>
            <a:r>
              <a:rPr lang="en-US"/>
              <a:t> training type/duration, not necessarily what </a:t>
            </a:r>
            <a:r>
              <a:rPr lang="en-US" u="sng"/>
              <a:t>occurred</a:t>
            </a:r>
            <a:r>
              <a:rPr lang="en-US"/>
              <a:t> </a:t>
            </a:r>
          </a:p>
          <a:p>
            <a:pPr marL="285750" indent="-285750">
              <a:buFont typeface="Arial" panose="020B0604020202020204" pitchFamily="34" charset="0"/>
              <a:buChar char="•"/>
            </a:pPr>
            <a:r>
              <a:rPr lang="en-US"/>
              <a:t>DTCN would no longer fit the definition of a Persistent, 24/7 Network</a:t>
            </a:r>
          </a:p>
          <a:p>
            <a:endParaRPr lang="en-US"/>
          </a:p>
        </p:txBody>
      </p:sp>
    </p:spTree>
    <p:extLst>
      <p:ext uri="{BB962C8B-B14F-4D97-AF65-F5344CB8AC3E}">
        <p14:creationId xmlns:p14="http://schemas.microsoft.com/office/powerpoint/2010/main" val="15899587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C994C9B-9B5E-A173-30CD-9691D1E242FD}"/>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3" name="Title 2">
            <a:extLst>
              <a:ext uri="{FF2B5EF4-FFF2-40B4-BE49-F238E27FC236}">
                <a16:creationId xmlns:a16="http://schemas.microsoft.com/office/drawing/2014/main" id="{3EDD2775-66A2-2A7B-52DD-1ECC01429C25}"/>
              </a:ext>
            </a:extLst>
          </p:cNvPr>
          <p:cNvSpPr>
            <a:spLocks noGrp="1"/>
          </p:cNvSpPr>
          <p:nvPr>
            <p:ph type="title"/>
          </p:nvPr>
        </p:nvSpPr>
        <p:spPr/>
        <p:txBody>
          <a:bodyPr/>
          <a:lstStyle/>
          <a:p>
            <a:r>
              <a:rPr lang="en-US"/>
              <a:t>COA 4: Specific Exercise ID</a:t>
            </a:r>
          </a:p>
        </p:txBody>
      </p:sp>
      <p:sp>
        <p:nvSpPr>
          <p:cNvPr id="4" name="Text Placeholder 3">
            <a:extLst>
              <a:ext uri="{FF2B5EF4-FFF2-40B4-BE49-F238E27FC236}">
                <a16:creationId xmlns:a16="http://schemas.microsoft.com/office/drawing/2014/main" id="{465FFDC4-8FBC-CE42-F328-93FEC476A1CE}"/>
              </a:ext>
            </a:extLst>
          </p:cNvPr>
          <p:cNvSpPr>
            <a:spLocks noGrp="1"/>
          </p:cNvSpPr>
          <p:nvPr>
            <p:ph type="body" sz="quarter" idx="10"/>
          </p:nvPr>
        </p:nvSpPr>
        <p:spPr/>
        <p:txBody>
          <a:bodyPr>
            <a:normAutofit/>
          </a:bodyPr>
          <a:lstStyle/>
          <a:p>
            <a:pPr marL="342900" indent="-342900">
              <a:buFont typeface="Arial" panose="020B0604020202020204" pitchFamily="34" charset="0"/>
              <a:buChar char="•"/>
            </a:pPr>
            <a:r>
              <a:rPr lang="en-US"/>
              <a:t>Use specific exercise IDs to differentiate the type of training conducted on the DTCN</a:t>
            </a:r>
          </a:p>
          <a:p>
            <a:pPr marL="342900" indent="-342900">
              <a:buFont typeface="Arial" panose="020B0604020202020204" pitchFamily="34" charset="0"/>
              <a:buChar char="•"/>
            </a:pPr>
            <a:r>
              <a:rPr lang="en-US"/>
              <a:t>Create a DTCN database to capture Exercise ID, site and duration of DMO connection</a:t>
            </a:r>
          </a:p>
          <a:p>
            <a:pPr marL="342900" indent="-342900">
              <a:buFont typeface="Arial" panose="020B0604020202020204" pitchFamily="34" charset="0"/>
              <a:buChar char="•"/>
            </a:pPr>
            <a:endParaRPr lang="en-US"/>
          </a:p>
          <a:p>
            <a:r>
              <a:rPr lang="en-US" b="1"/>
              <a:t>Benefits</a:t>
            </a:r>
          </a:p>
          <a:p>
            <a:pPr marL="285750" indent="-285750">
              <a:buFont typeface="Arial" panose="020B0604020202020204" pitchFamily="34" charset="0"/>
              <a:buChar char="•"/>
            </a:pPr>
            <a:r>
              <a:rPr lang="en-US"/>
              <a:t>Automated process to pull information based on ATS input</a:t>
            </a:r>
          </a:p>
          <a:p>
            <a:r>
              <a:rPr lang="en-US" b="1"/>
              <a:t>Risks</a:t>
            </a:r>
          </a:p>
          <a:p>
            <a:pPr marL="285750" indent="-285750">
              <a:buFont typeface="Arial" panose="020B0604020202020204" pitchFamily="34" charset="0"/>
              <a:buChar char="•"/>
            </a:pPr>
            <a:r>
              <a:rPr lang="en-US"/>
              <a:t>Limit of Exercise IDs from 1-255 (currently using 1-155)</a:t>
            </a:r>
          </a:p>
          <a:p>
            <a:pPr marL="742950" lvl="1" indent="-285750">
              <a:buFont typeface="Arial" panose="020B0604020202020204" pitchFamily="34" charset="0"/>
              <a:buChar char="•"/>
            </a:pPr>
            <a:r>
              <a:rPr lang="en-US" sz="1600"/>
              <a:t>Unique IDs required for user deconfliction</a:t>
            </a:r>
          </a:p>
          <a:p>
            <a:pPr marL="285750" indent="-285750">
              <a:buFont typeface="Arial" panose="020B0604020202020204" pitchFamily="34" charset="0"/>
              <a:buChar char="•"/>
            </a:pPr>
            <a:r>
              <a:rPr lang="en-US"/>
              <a:t>Moderate chance for bad data</a:t>
            </a:r>
          </a:p>
          <a:p>
            <a:pPr marL="742950" lvl="1" indent="-285750">
              <a:buFont typeface="Arial" panose="020B0604020202020204" pitchFamily="34" charset="0"/>
              <a:buChar char="•"/>
            </a:pPr>
            <a:r>
              <a:rPr lang="en-US" sz="1600"/>
              <a:t>Unit used the wrong code = wrong training information</a:t>
            </a:r>
          </a:p>
          <a:p>
            <a:pPr marL="742950" lvl="1" indent="-285750">
              <a:buFont typeface="Arial" panose="020B0604020202020204" pitchFamily="34" charset="0"/>
              <a:buChar char="•"/>
            </a:pPr>
            <a:r>
              <a:rPr lang="en-US" sz="1600"/>
              <a:t>Unit remains logged into DMO while conducting local training</a:t>
            </a:r>
          </a:p>
          <a:p>
            <a:pPr marL="742950" lvl="1" indent="-285750">
              <a:buFont typeface="Arial" panose="020B0604020202020204" pitchFamily="34" charset="0"/>
              <a:buChar char="•"/>
            </a:pPr>
            <a:r>
              <a:rPr lang="en-US" sz="1600"/>
              <a:t>Data must be manually input to unclassified database</a:t>
            </a:r>
          </a:p>
          <a:p>
            <a:pPr marL="342900" indent="-342900">
              <a:buFont typeface="Arial" panose="020B0604020202020204" pitchFamily="34" charset="0"/>
              <a:buChar char="•"/>
            </a:pPr>
            <a:endParaRPr lang="en-US"/>
          </a:p>
        </p:txBody>
      </p:sp>
    </p:spTree>
    <p:extLst>
      <p:ext uri="{BB962C8B-B14F-4D97-AF65-F5344CB8AC3E}">
        <p14:creationId xmlns:p14="http://schemas.microsoft.com/office/powerpoint/2010/main" val="9959256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6A9BEC1-5806-86C2-5231-6CC92C66CEF6}"/>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3" name="Title 2">
            <a:extLst>
              <a:ext uri="{FF2B5EF4-FFF2-40B4-BE49-F238E27FC236}">
                <a16:creationId xmlns:a16="http://schemas.microsoft.com/office/drawing/2014/main" id="{0B7CF6EC-2962-F18F-0C20-125F162160BE}"/>
              </a:ext>
            </a:extLst>
          </p:cNvPr>
          <p:cNvSpPr>
            <a:spLocks noGrp="1"/>
          </p:cNvSpPr>
          <p:nvPr>
            <p:ph type="title"/>
          </p:nvPr>
        </p:nvSpPr>
        <p:spPr/>
        <p:txBody>
          <a:bodyPr/>
          <a:lstStyle/>
          <a:p>
            <a:r>
              <a:rPr lang="en-US"/>
              <a:t>Undeveloped COAs</a:t>
            </a:r>
          </a:p>
        </p:txBody>
      </p:sp>
      <p:sp>
        <p:nvSpPr>
          <p:cNvPr id="4" name="Text Placeholder 3">
            <a:extLst>
              <a:ext uri="{FF2B5EF4-FFF2-40B4-BE49-F238E27FC236}">
                <a16:creationId xmlns:a16="http://schemas.microsoft.com/office/drawing/2014/main" id="{199F737A-DB2C-2BC8-EF23-68EBE754E67A}"/>
              </a:ext>
            </a:extLst>
          </p:cNvPr>
          <p:cNvSpPr>
            <a:spLocks noGrp="1"/>
          </p:cNvSpPr>
          <p:nvPr>
            <p:ph type="body" sz="quarter" idx="10"/>
          </p:nvPr>
        </p:nvSpPr>
        <p:spPr/>
        <p:txBody>
          <a:bodyPr/>
          <a:lstStyle/>
          <a:p>
            <a:pPr marL="285750" indent="-285750">
              <a:buFont typeface="Arial" panose="020B0604020202020204" pitchFamily="34" charset="0"/>
              <a:buChar char="•"/>
            </a:pPr>
            <a:endParaRPr lang="en-US"/>
          </a:p>
          <a:p>
            <a:pPr marL="285750" indent="-285750">
              <a:buFont typeface="Arial" panose="020B0604020202020204" pitchFamily="34" charset="0"/>
              <a:buChar char="•"/>
            </a:pPr>
            <a:r>
              <a:rPr lang="en-US"/>
              <a:t>ATS Activity Reports</a:t>
            </a:r>
          </a:p>
          <a:p>
            <a:pPr marL="742950" lvl="1" indent="-285750">
              <a:buFont typeface="Arial" panose="020B0604020202020204" pitchFamily="34" charset="0"/>
              <a:buChar char="•"/>
            </a:pPr>
            <a:r>
              <a:rPr lang="en-US" sz="1400"/>
              <a:t>Do the ATSs submit reports (CMAR) to the Program Office / AMC?</a:t>
            </a:r>
          </a:p>
          <a:p>
            <a:pPr marL="742950" lvl="1" indent="-285750">
              <a:buFont typeface="Arial" panose="020B0604020202020204" pitchFamily="34" charset="0"/>
              <a:buChar char="•"/>
            </a:pPr>
            <a:r>
              <a:rPr lang="en-US" sz="1400"/>
              <a:t>Reports may contain proprietary information not meant for HII</a:t>
            </a:r>
          </a:p>
          <a:p>
            <a:pPr marL="285750" indent="-285750">
              <a:buFont typeface="Arial" panose="020B0604020202020204" pitchFamily="34" charset="0"/>
              <a:buChar char="•"/>
            </a:pPr>
            <a:endParaRPr lang="en-US"/>
          </a:p>
          <a:p>
            <a:pPr marL="285750" indent="-285750">
              <a:buFont typeface="Arial" panose="020B0604020202020204" pitchFamily="34" charset="0"/>
              <a:buChar char="•"/>
            </a:pPr>
            <a:r>
              <a:rPr lang="en-US"/>
              <a:t>TMS Access  </a:t>
            </a:r>
          </a:p>
          <a:p>
            <a:pPr marL="742950" lvl="1" indent="-285750">
              <a:buFont typeface="Arial" panose="020B0604020202020204" pitchFamily="34" charset="0"/>
              <a:buChar char="•"/>
            </a:pPr>
            <a:r>
              <a:rPr lang="en-US" sz="1400"/>
              <a:t>Would need to know the specific students that trained</a:t>
            </a:r>
          </a:p>
          <a:p>
            <a:pPr marL="742950" lvl="1" indent="-285750">
              <a:buFont typeface="Arial" panose="020B0604020202020204" pitchFamily="34" charset="0"/>
              <a:buChar char="•"/>
            </a:pPr>
            <a:r>
              <a:rPr lang="en-US" sz="1400"/>
              <a:t>Would need access to TMS data</a:t>
            </a:r>
          </a:p>
          <a:p>
            <a:pPr marL="742950" lvl="1" indent="-285750">
              <a:buFont typeface="Arial" panose="020B0604020202020204" pitchFamily="34" charset="0"/>
              <a:buChar char="•"/>
            </a:pPr>
            <a:r>
              <a:rPr lang="en-US" sz="1400"/>
              <a:t>May not have the level of detail desired</a:t>
            </a:r>
          </a:p>
        </p:txBody>
      </p:sp>
    </p:spTree>
    <p:extLst>
      <p:ext uri="{BB962C8B-B14F-4D97-AF65-F5344CB8AC3E}">
        <p14:creationId xmlns:p14="http://schemas.microsoft.com/office/powerpoint/2010/main" val="6591936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3DFAD62-EBC6-AABC-C354-4847BE4CC5E9}"/>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3" name="Title 2">
            <a:extLst>
              <a:ext uri="{FF2B5EF4-FFF2-40B4-BE49-F238E27FC236}">
                <a16:creationId xmlns:a16="http://schemas.microsoft.com/office/drawing/2014/main" id="{CFDE8023-EAD5-1CCB-F2F6-314A46BE518D}"/>
              </a:ext>
            </a:extLst>
          </p:cNvPr>
          <p:cNvSpPr>
            <a:spLocks noGrp="1"/>
          </p:cNvSpPr>
          <p:nvPr>
            <p:ph type="title"/>
          </p:nvPr>
        </p:nvSpPr>
        <p:spPr/>
        <p:txBody>
          <a:bodyPr/>
          <a:lstStyle/>
          <a:p>
            <a:r>
              <a:rPr lang="en-US"/>
              <a:t>COA Summary</a:t>
            </a:r>
          </a:p>
        </p:txBody>
      </p:sp>
      <p:sp>
        <p:nvSpPr>
          <p:cNvPr id="4" name="Text Placeholder 3">
            <a:extLst>
              <a:ext uri="{FF2B5EF4-FFF2-40B4-BE49-F238E27FC236}">
                <a16:creationId xmlns:a16="http://schemas.microsoft.com/office/drawing/2014/main" id="{9198C62C-7915-9192-152E-DB8903DE792A}"/>
              </a:ext>
            </a:extLst>
          </p:cNvPr>
          <p:cNvSpPr>
            <a:spLocks noGrp="1"/>
          </p:cNvSpPr>
          <p:nvPr>
            <p:ph type="body" sz="quarter" idx="10"/>
          </p:nvPr>
        </p:nvSpPr>
        <p:spPr/>
        <p:txBody>
          <a:bodyPr>
            <a:normAutofit fontScale="92500" lnSpcReduction="10000"/>
          </a:bodyPr>
          <a:lstStyle/>
          <a:p>
            <a:r>
              <a:rPr lang="en-US" b="1"/>
              <a:t>COA 1: MAF DMO Standards Compliance          </a:t>
            </a:r>
            <a:r>
              <a:rPr lang="en-US" b="1">
                <a:solidFill>
                  <a:srgbClr val="008000"/>
                </a:solidFill>
              </a:rPr>
              <a:t>Recommended</a:t>
            </a:r>
          </a:p>
          <a:p>
            <a:pPr marL="285750" indent="-285750">
              <a:buFont typeface="Arial" panose="020B0604020202020204" pitchFamily="34" charset="0"/>
              <a:buChar char="•"/>
            </a:pPr>
            <a:r>
              <a:rPr lang="en-US" sz="1500"/>
              <a:t>No changes required, only compliance to existing documentation</a:t>
            </a:r>
          </a:p>
          <a:p>
            <a:pPr marL="285750" indent="-285750">
              <a:buFont typeface="Arial" panose="020B0604020202020204" pitchFamily="34" charset="0"/>
              <a:buChar char="•"/>
            </a:pPr>
            <a:r>
              <a:rPr lang="en-US" sz="1500"/>
              <a:t>Highest level of data accuracy</a:t>
            </a:r>
            <a:endParaRPr lang="en-US" b="1"/>
          </a:p>
          <a:p>
            <a:r>
              <a:rPr lang="en-US" b="1"/>
              <a:t>COA 2: Additional Hire</a:t>
            </a:r>
          </a:p>
          <a:p>
            <a:pPr marL="285750" indent="-285750">
              <a:buFont typeface="Arial" panose="020B0604020202020204" pitchFamily="34" charset="0"/>
              <a:buChar char="•"/>
            </a:pPr>
            <a:r>
              <a:rPr lang="en-US" sz="1500"/>
              <a:t>Challenge to identify and contact the correct people</a:t>
            </a:r>
          </a:p>
          <a:p>
            <a:pPr marL="742950" lvl="1" indent="-285750">
              <a:buFont typeface="Arial" panose="020B0604020202020204" pitchFamily="34" charset="0"/>
              <a:buChar char="•"/>
            </a:pPr>
            <a:r>
              <a:rPr lang="en-US" sz="1000"/>
              <a:t>Time delays in reaching sim instructor</a:t>
            </a:r>
          </a:p>
          <a:p>
            <a:pPr marL="742950" lvl="1" indent="-285750">
              <a:buFont typeface="Arial" panose="020B0604020202020204" pitchFamily="34" charset="0"/>
              <a:buChar char="•"/>
            </a:pPr>
            <a:r>
              <a:rPr lang="en-US" sz="1000"/>
              <a:t>Degrade accuracy of data</a:t>
            </a:r>
          </a:p>
          <a:p>
            <a:pPr marL="285750" indent="-285750">
              <a:buFont typeface="Arial" panose="020B0604020202020204" pitchFamily="34" charset="0"/>
              <a:buChar char="•"/>
            </a:pPr>
            <a:r>
              <a:rPr lang="en-US" sz="1500"/>
              <a:t>No monitoring outside business hours (unless 24hr contracted support)</a:t>
            </a:r>
          </a:p>
          <a:p>
            <a:pPr marL="285750" indent="-285750">
              <a:buFont typeface="Arial" panose="020B0604020202020204" pitchFamily="34" charset="0"/>
              <a:buChar char="•"/>
            </a:pPr>
            <a:r>
              <a:rPr lang="en-US" sz="1500"/>
              <a:t>Additional cost</a:t>
            </a:r>
            <a:endParaRPr lang="en-US" b="1"/>
          </a:p>
          <a:p>
            <a:r>
              <a:rPr lang="en-US" b="1"/>
              <a:t>COA 3: Network Reservations</a:t>
            </a:r>
          </a:p>
          <a:p>
            <a:pPr marL="285750" indent="-285750">
              <a:buFont typeface="Arial" panose="020B0604020202020204" pitchFamily="34" charset="0"/>
              <a:buChar char="•"/>
            </a:pPr>
            <a:r>
              <a:rPr lang="en-US" sz="1400"/>
              <a:t>All planned activity on the network is known and reported</a:t>
            </a:r>
          </a:p>
          <a:p>
            <a:pPr marL="285750" indent="-285750">
              <a:buFont typeface="Arial" panose="020B0604020202020204" pitchFamily="34" charset="0"/>
              <a:buChar char="•"/>
            </a:pPr>
            <a:r>
              <a:rPr lang="en-US" sz="1400"/>
              <a:t>Planned training scheduled vs actual training</a:t>
            </a:r>
          </a:p>
          <a:p>
            <a:pPr marL="285750" indent="-285750">
              <a:buFont typeface="Arial" panose="020B0604020202020204" pitchFamily="34" charset="0"/>
              <a:buChar char="•"/>
            </a:pPr>
            <a:r>
              <a:rPr lang="en-US" sz="1400"/>
              <a:t>Potential for customer frustration</a:t>
            </a:r>
          </a:p>
          <a:p>
            <a:r>
              <a:rPr lang="en-US" b="1"/>
              <a:t>COA 4: Exercise ID</a:t>
            </a:r>
          </a:p>
          <a:p>
            <a:pPr marL="285750" indent="-285750">
              <a:buFont typeface="Arial" panose="020B0604020202020204" pitchFamily="34" charset="0"/>
              <a:buChar char="•"/>
            </a:pPr>
            <a:r>
              <a:rPr lang="en-US" sz="1400"/>
              <a:t>Limitations on number of Exercise IDs</a:t>
            </a:r>
          </a:p>
          <a:p>
            <a:pPr marL="285750" indent="-285750">
              <a:buFont typeface="Arial" panose="020B0604020202020204" pitchFamily="34" charset="0"/>
              <a:buChar char="•"/>
            </a:pPr>
            <a:r>
              <a:rPr lang="en-US" sz="1400"/>
              <a:t>Moderate risk for incorrect data and manual data transfer to unclassified database</a:t>
            </a:r>
          </a:p>
        </p:txBody>
      </p:sp>
      <p:sp>
        <p:nvSpPr>
          <p:cNvPr id="5" name="Star: 5 Points 4">
            <a:extLst>
              <a:ext uri="{FF2B5EF4-FFF2-40B4-BE49-F238E27FC236}">
                <a16:creationId xmlns:a16="http://schemas.microsoft.com/office/drawing/2014/main" id="{CAB12FFA-4FE1-7D3F-FDBE-CCD6EEEF9C36}"/>
              </a:ext>
            </a:extLst>
          </p:cNvPr>
          <p:cNvSpPr/>
          <p:nvPr/>
        </p:nvSpPr>
        <p:spPr>
          <a:xfrm>
            <a:off x="7810710" y="1336040"/>
            <a:ext cx="201168" cy="182880"/>
          </a:xfrm>
          <a:prstGeom prst="star5">
            <a:avLst/>
          </a:prstGeom>
          <a:solidFill>
            <a:schemeClr val="accent5"/>
          </a:solidFill>
          <a:ln w="6198" cap="flat">
            <a:solidFill>
              <a:schemeClr val="tx1"/>
            </a:solidFill>
            <a:prstDash val="solid"/>
            <a:miter/>
          </a:ln>
        </p:spPr>
        <p:txBody>
          <a:bodyPr rtlCol="0" anchor="ctr"/>
          <a:lstStyle/>
          <a:p>
            <a:pPr algn="l"/>
            <a:endParaRPr lang="en-US"/>
          </a:p>
        </p:txBody>
      </p:sp>
    </p:spTree>
    <p:extLst>
      <p:ext uri="{BB962C8B-B14F-4D97-AF65-F5344CB8AC3E}">
        <p14:creationId xmlns:p14="http://schemas.microsoft.com/office/powerpoint/2010/main" val="2607876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08D5D1-99A9-9040-A7AB-1FD0367BB315}"/>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3" name="Title 2">
            <a:extLst>
              <a:ext uri="{FF2B5EF4-FFF2-40B4-BE49-F238E27FC236}">
                <a16:creationId xmlns:a16="http://schemas.microsoft.com/office/drawing/2014/main" id="{51ED06D7-0E9D-AFFE-D11A-D1086288B1A8}"/>
              </a:ext>
            </a:extLst>
          </p:cNvPr>
          <p:cNvSpPr>
            <a:spLocks noGrp="1"/>
          </p:cNvSpPr>
          <p:nvPr>
            <p:ph type="title"/>
          </p:nvPr>
        </p:nvSpPr>
        <p:spPr/>
        <p:txBody>
          <a:bodyPr/>
          <a:lstStyle/>
          <a:p>
            <a:r>
              <a:rPr lang="en-US"/>
              <a:t>Questions to Government</a:t>
            </a:r>
          </a:p>
        </p:txBody>
      </p:sp>
      <p:sp>
        <p:nvSpPr>
          <p:cNvPr id="4" name="Text Placeholder 3">
            <a:extLst>
              <a:ext uri="{FF2B5EF4-FFF2-40B4-BE49-F238E27FC236}">
                <a16:creationId xmlns:a16="http://schemas.microsoft.com/office/drawing/2014/main" id="{16643FAB-389A-7472-3109-CA51E9730F14}"/>
              </a:ext>
            </a:extLst>
          </p:cNvPr>
          <p:cNvSpPr>
            <a:spLocks noGrp="1"/>
          </p:cNvSpPr>
          <p:nvPr>
            <p:ph type="body" sz="quarter" idx="10"/>
          </p:nvPr>
        </p:nvSpPr>
        <p:spPr/>
        <p:txBody>
          <a:bodyPr/>
          <a:lstStyle/>
          <a:p>
            <a:pPr marL="285750" indent="-285750">
              <a:buFont typeface="Arial" panose="020B0604020202020204" pitchFamily="34" charset="0"/>
              <a:buChar char="•"/>
            </a:pPr>
            <a:r>
              <a:rPr lang="en-US"/>
              <a:t>What level of detail is required for each type of training?</a:t>
            </a:r>
          </a:p>
          <a:p>
            <a:pPr marL="742950" lvl="1" indent="-285750">
              <a:buFont typeface="Arial" panose="020B0604020202020204" pitchFamily="34" charset="0"/>
              <a:buChar char="•"/>
            </a:pPr>
            <a:r>
              <a:rPr lang="en-US"/>
              <a:t>What reports will this data influence?</a:t>
            </a:r>
          </a:p>
          <a:p>
            <a:pPr marL="742950" lvl="1" indent="-285750">
              <a:buFont typeface="Arial" panose="020B0604020202020204" pitchFamily="34" charset="0"/>
              <a:buChar char="•"/>
            </a:pPr>
            <a:r>
              <a:rPr lang="en-US"/>
              <a:t>Do you need an accurate count for personnel trained?</a:t>
            </a:r>
          </a:p>
          <a:p>
            <a:pPr marL="742950" lvl="1" indent="-285750">
              <a:buFont typeface="Arial" panose="020B0604020202020204" pitchFamily="34" charset="0"/>
              <a:buChar char="•"/>
            </a:pPr>
            <a:r>
              <a:rPr lang="en-US"/>
              <a:t>Do you need the crew’s base if different from the site location?</a:t>
            </a:r>
          </a:p>
          <a:p>
            <a:pPr marL="742950" lvl="1" indent="-285750">
              <a:buFont typeface="Arial" panose="020B0604020202020204" pitchFamily="34" charset="0"/>
              <a:buChar char="•"/>
            </a:pPr>
            <a:endParaRPr lang="en-US"/>
          </a:p>
          <a:p>
            <a:pPr marL="285750" indent="-285750">
              <a:buFont typeface="Arial" panose="020B0604020202020204" pitchFamily="34" charset="0"/>
              <a:buChar char="•"/>
            </a:pPr>
            <a:r>
              <a:rPr lang="en-US"/>
              <a:t>Do we need to report training conducted between C-17 Cockpit sim and Loadmaster sim?</a:t>
            </a:r>
          </a:p>
          <a:p>
            <a:pPr marL="742950" lvl="1" indent="-285750">
              <a:buFont typeface="Arial" panose="020B0604020202020204" pitchFamily="34" charset="0"/>
              <a:buChar char="•"/>
            </a:pPr>
            <a:r>
              <a:rPr lang="en-US"/>
              <a:t>DTCN use required for the connection</a:t>
            </a:r>
          </a:p>
          <a:p>
            <a:pPr marL="742950" lvl="1" indent="-285750">
              <a:buFont typeface="Arial" panose="020B0604020202020204" pitchFamily="34" charset="0"/>
              <a:buChar char="•"/>
            </a:pPr>
            <a:r>
              <a:rPr lang="en-US"/>
              <a:t>Does not fit any of the current MAF DMO training activities</a:t>
            </a:r>
          </a:p>
        </p:txBody>
      </p:sp>
    </p:spTree>
    <p:extLst>
      <p:ext uri="{BB962C8B-B14F-4D97-AF65-F5344CB8AC3E}">
        <p14:creationId xmlns:p14="http://schemas.microsoft.com/office/powerpoint/2010/main" val="6862019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93FA4C-72C5-A002-4714-97352439EE1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4" name="Title 3">
            <a:extLst>
              <a:ext uri="{FF2B5EF4-FFF2-40B4-BE49-F238E27FC236}">
                <a16:creationId xmlns:a16="http://schemas.microsoft.com/office/drawing/2014/main" id="{A7431A1E-E17B-D15A-977C-95B51E4DB714}"/>
              </a:ext>
            </a:extLst>
          </p:cNvPr>
          <p:cNvSpPr>
            <a:spLocks noGrp="1"/>
          </p:cNvSpPr>
          <p:nvPr>
            <p:ph type="title"/>
          </p:nvPr>
        </p:nvSpPr>
        <p:spPr>
          <a:xfrm>
            <a:off x="3878254" y="3054882"/>
            <a:ext cx="7067658" cy="748233"/>
          </a:xfrm>
        </p:spPr>
        <p:txBody>
          <a:bodyPr/>
          <a:lstStyle/>
          <a:p>
            <a:r>
              <a:rPr lang="en-US" sz="4800">
                <a:solidFill>
                  <a:schemeClr val="accent2">
                    <a:lumMod val="50000"/>
                  </a:schemeClr>
                </a:solidFill>
              </a:rPr>
              <a:t>Systems Engineering</a:t>
            </a:r>
          </a:p>
        </p:txBody>
      </p:sp>
      <p:pic>
        <p:nvPicPr>
          <p:cNvPr id="5" name="Picture 4">
            <a:extLst>
              <a:ext uri="{FF2B5EF4-FFF2-40B4-BE49-F238E27FC236}">
                <a16:creationId xmlns:a16="http://schemas.microsoft.com/office/drawing/2014/main" id="{E0B202F9-FC39-2E3A-6679-FA5F42E8D4F9}"/>
              </a:ext>
            </a:extLst>
          </p:cNvPr>
          <p:cNvPicPr>
            <a:picLocks noChangeAspect="1"/>
          </p:cNvPicPr>
          <p:nvPr/>
        </p:nvPicPr>
        <p:blipFill>
          <a:blip r:embed="rId2"/>
          <a:stretch>
            <a:fillRect/>
          </a:stretch>
        </p:blipFill>
        <p:spPr>
          <a:xfrm>
            <a:off x="790528" y="2106499"/>
            <a:ext cx="3087726" cy="2645001"/>
          </a:xfrm>
          <a:prstGeom prst="rect">
            <a:avLst/>
          </a:prstGeom>
        </p:spPr>
      </p:pic>
    </p:spTree>
    <p:extLst>
      <p:ext uri="{BB962C8B-B14F-4D97-AF65-F5344CB8AC3E}">
        <p14:creationId xmlns:p14="http://schemas.microsoft.com/office/powerpoint/2010/main" val="1412675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93FA4C-72C5-A002-4714-97352439EE1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4" name="Title 3">
            <a:extLst>
              <a:ext uri="{FF2B5EF4-FFF2-40B4-BE49-F238E27FC236}">
                <a16:creationId xmlns:a16="http://schemas.microsoft.com/office/drawing/2014/main" id="{A7431A1E-E17B-D15A-977C-95B51E4DB714}"/>
              </a:ext>
            </a:extLst>
          </p:cNvPr>
          <p:cNvSpPr>
            <a:spLocks noGrp="1"/>
          </p:cNvSpPr>
          <p:nvPr>
            <p:ph type="title"/>
          </p:nvPr>
        </p:nvSpPr>
        <p:spPr>
          <a:xfrm>
            <a:off x="3878254" y="2680764"/>
            <a:ext cx="6600886" cy="1496469"/>
          </a:xfrm>
        </p:spPr>
        <p:txBody>
          <a:bodyPr/>
          <a:lstStyle/>
          <a:p>
            <a:r>
              <a:rPr lang="en-US" sz="4800" b="1">
                <a:solidFill>
                  <a:schemeClr val="accent2">
                    <a:lumMod val="50000"/>
                  </a:schemeClr>
                </a:solidFill>
              </a:rPr>
              <a:t>Introductions and Opening Remarks</a:t>
            </a:r>
            <a:endParaRPr lang="en-US" sz="4800">
              <a:solidFill>
                <a:schemeClr val="accent2">
                  <a:lumMod val="50000"/>
                </a:schemeClr>
              </a:solidFill>
            </a:endParaRPr>
          </a:p>
        </p:txBody>
      </p:sp>
      <p:pic>
        <p:nvPicPr>
          <p:cNvPr id="5" name="Picture 4">
            <a:extLst>
              <a:ext uri="{FF2B5EF4-FFF2-40B4-BE49-F238E27FC236}">
                <a16:creationId xmlns:a16="http://schemas.microsoft.com/office/drawing/2014/main" id="{E0B202F9-FC39-2E3A-6679-FA5F42E8D4F9}"/>
              </a:ext>
            </a:extLst>
          </p:cNvPr>
          <p:cNvPicPr>
            <a:picLocks noChangeAspect="1"/>
          </p:cNvPicPr>
          <p:nvPr/>
        </p:nvPicPr>
        <p:blipFill>
          <a:blip r:embed="rId2"/>
          <a:stretch>
            <a:fillRect/>
          </a:stretch>
        </p:blipFill>
        <p:spPr>
          <a:xfrm>
            <a:off x="790528" y="2106499"/>
            <a:ext cx="3087726" cy="2645001"/>
          </a:xfrm>
          <a:prstGeom prst="rect">
            <a:avLst/>
          </a:prstGeom>
        </p:spPr>
      </p:pic>
    </p:spTree>
    <p:extLst>
      <p:ext uri="{BB962C8B-B14F-4D97-AF65-F5344CB8AC3E}">
        <p14:creationId xmlns:p14="http://schemas.microsoft.com/office/powerpoint/2010/main" val="13910173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400065B-9CF7-ECE8-A751-E753225B75E2}"/>
              </a:ext>
            </a:extLst>
          </p:cNvPr>
          <p:cNvSpPr>
            <a:spLocks noGrp="1"/>
          </p:cNvSpPr>
          <p:nvPr>
            <p:ph type="sldNum" sz="quarter" idx="4"/>
          </p:nvPr>
        </p:nvSpPr>
        <p:spPr/>
        <p:txBody>
          <a:bodyPr/>
          <a:lstStyle/>
          <a:p>
            <a:pPr>
              <a:defRPr/>
            </a:pPr>
            <a:fld id="{DD6CD327-7318-4751-BA24-A1FB7777200C}" type="slidenum">
              <a:rPr lang="en-US" smtClean="0"/>
              <a:pPr>
                <a:defRPr/>
              </a:pPr>
              <a:t>40</a:t>
            </a:fld>
            <a:endParaRPr lang="en-US"/>
          </a:p>
        </p:txBody>
      </p:sp>
      <p:sp>
        <p:nvSpPr>
          <p:cNvPr id="3" name="Title 2">
            <a:extLst>
              <a:ext uri="{FF2B5EF4-FFF2-40B4-BE49-F238E27FC236}">
                <a16:creationId xmlns:a16="http://schemas.microsoft.com/office/drawing/2014/main" id="{70FC3917-9F8F-FFCB-5BB1-C6DA5056239F}"/>
              </a:ext>
            </a:extLst>
          </p:cNvPr>
          <p:cNvSpPr>
            <a:spLocks noGrp="1"/>
          </p:cNvSpPr>
          <p:nvPr>
            <p:ph type="title"/>
          </p:nvPr>
        </p:nvSpPr>
        <p:spPr/>
        <p:txBody>
          <a:bodyPr/>
          <a:lstStyle/>
          <a:p>
            <a:r>
              <a:rPr lang="en-US" sz="3600"/>
              <a:t>Configuration &amp; Data Management</a:t>
            </a:r>
          </a:p>
        </p:txBody>
      </p:sp>
      <p:sp>
        <p:nvSpPr>
          <p:cNvPr id="4" name="Text Placeholder 3">
            <a:extLst>
              <a:ext uri="{FF2B5EF4-FFF2-40B4-BE49-F238E27FC236}">
                <a16:creationId xmlns:a16="http://schemas.microsoft.com/office/drawing/2014/main" id="{CF725BA9-9AFE-5912-9385-79BDF3549B5D}"/>
              </a:ext>
            </a:extLst>
          </p:cNvPr>
          <p:cNvSpPr>
            <a:spLocks noGrp="1"/>
          </p:cNvSpPr>
          <p:nvPr>
            <p:ph type="body" sz="quarter" idx="10"/>
          </p:nvPr>
        </p:nvSpPr>
        <p:spPr>
          <a:xfrm>
            <a:off x="841248" y="1336040"/>
            <a:ext cx="10461644" cy="5020310"/>
          </a:xfrm>
        </p:spPr>
        <p:txBody>
          <a:bodyPr vert="horz" lIns="91440" tIns="45720" rIns="91440" bIns="45720" rtlCol="0" anchor="t">
            <a:normAutofit/>
          </a:bodyPr>
          <a:lstStyle/>
          <a:p>
            <a:pPr marL="285750" indent="-285750">
              <a:buFont typeface="Arial" panose="020B0604020202020204" pitchFamily="34" charset="0"/>
              <a:buChar char="•"/>
            </a:pPr>
            <a:r>
              <a:rPr lang="en-US" sz="2400" b="1"/>
              <a:t>Year in Review</a:t>
            </a:r>
          </a:p>
          <a:p>
            <a:pPr marL="742950" lvl="1" indent="-285750">
              <a:buFont typeface="Arial" panose="020B0604020202020204" pitchFamily="34" charset="0"/>
              <a:buChar char="•"/>
            </a:pPr>
            <a:r>
              <a:rPr lang="en-US" sz="1600"/>
              <a:t>Added 14 CDRL deliverables since the last PMR</a:t>
            </a:r>
          </a:p>
          <a:p>
            <a:pPr marL="742950" lvl="1" indent="-285750">
              <a:buFont typeface="Arial" panose="020B0604020202020204" pitchFamily="34" charset="0"/>
              <a:buChar char="•"/>
            </a:pPr>
            <a:r>
              <a:rPr lang="en-US" sz="1600"/>
              <a:t>Delivered 156 CDRL/CRM documents on time (93% on time rate)</a:t>
            </a:r>
          </a:p>
          <a:p>
            <a:pPr marL="742950" lvl="1" indent="-285750">
              <a:buFont typeface="Arial" panose="020B0604020202020204" pitchFamily="34" charset="0"/>
              <a:buChar char="•"/>
            </a:pPr>
            <a:r>
              <a:rPr lang="en-US" sz="1600"/>
              <a:t>28 CDRL deliveries with first-time quality (no CRM’s) since the last PMR (72%)</a:t>
            </a:r>
          </a:p>
          <a:p>
            <a:pPr marL="742950" lvl="1" indent="-285750">
              <a:buFont typeface="Arial" panose="020B0604020202020204" pitchFamily="34" charset="0"/>
              <a:buChar char="•"/>
            </a:pPr>
            <a:r>
              <a:rPr lang="en-US" sz="1600"/>
              <a:t>OY02 Success Rate (does not include A001 or A002): 86%</a:t>
            </a:r>
          </a:p>
          <a:p>
            <a:pPr marL="742950" lvl="1" indent="-285750">
              <a:buFont typeface="Arial" panose="020B0604020202020204" pitchFamily="34" charset="0"/>
              <a:buChar char="•"/>
            </a:pPr>
            <a:r>
              <a:rPr lang="en-US" sz="1600"/>
              <a:t>A022 Product Drawings Models and Associated Lists:</a:t>
            </a:r>
          </a:p>
          <a:p>
            <a:pPr marL="1025525" lvl="1" indent="-285750">
              <a:buFont typeface="Arial" panose="020B0604020202020204" pitchFamily="34" charset="0"/>
              <a:buChar char="•"/>
            </a:pPr>
            <a:r>
              <a:rPr lang="en-US" sz="1600"/>
              <a:t>HII turned in Wright Patterson and Dyess drawing sets on 8 November 2024</a:t>
            </a:r>
          </a:p>
          <a:p>
            <a:pPr marL="1025525" lvl="1" indent="-285750">
              <a:buFont typeface="Arial" panose="020B0604020202020204" pitchFamily="34" charset="0"/>
              <a:buChar char="•"/>
            </a:pPr>
            <a:r>
              <a:rPr lang="en-US" sz="1600"/>
              <a:t>BOM design / configuration alignment between HII and government achieved</a:t>
            </a:r>
          </a:p>
          <a:p>
            <a:pPr marL="742950" lvl="1" indent="-285750">
              <a:buFont typeface="Arial" panose="020B0604020202020204" pitchFamily="34" charset="0"/>
              <a:buChar char="•"/>
            </a:pPr>
            <a:r>
              <a:rPr lang="en-US" sz="1600"/>
              <a:t>Since the last PMR, an offset was implemented on all CDRL deliverables, improving the review cycle and on-time delivery. </a:t>
            </a:r>
          </a:p>
          <a:p>
            <a:pPr marL="742950" lvl="1" indent="-285750">
              <a:buFont typeface="Arial" panose="020B0604020202020204" pitchFamily="34" charset="0"/>
              <a:buChar char="•"/>
            </a:pPr>
            <a:r>
              <a:rPr lang="en-US" sz="1600"/>
              <a:t>Team Manning:</a:t>
            </a:r>
          </a:p>
          <a:p>
            <a:pPr marL="1025525" lvl="1" indent="-285750">
              <a:buFont typeface="Arial" panose="020B0604020202020204" pitchFamily="34" charset="0"/>
              <a:buChar char="•"/>
            </a:pPr>
            <a:r>
              <a:rPr lang="en-US" sz="1600"/>
              <a:t>The Data Governance team has been fully stood-up, lead by the Configuration Manager. Team includes two technical writers, a data manager, QA, and configuration analyst.</a:t>
            </a:r>
          </a:p>
          <a:p>
            <a:pPr marL="1025525" lvl="1" indent="-285750">
              <a:buFont typeface="Arial" panose="020B0604020202020204" pitchFamily="34" charset="0"/>
              <a:buChar char="•"/>
            </a:pPr>
            <a:r>
              <a:rPr lang="en-US" sz="1600"/>
              <a:t>With the additional manning, Data Governance has provided the team support on document development and on-time delivery of CDRLs/CRMs, decreasing the number of CRMs.</a:t>
            </a:r>
          </a:p>
        </p:txBody>
      </p:sp>
    </p:spTree>
    <p:extLst>
      <p:ext uri="{BB962C8B-B14F-4D97-AF65-F5344CB8AC3E}">
        <p14:creationId xmlns:p14="http://schemas.microsoft.com/office/powerpoint/2010/main" val="302918728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400065B-9CF7-ECE8-A751-E753225B75E2}"/>
              </a:ext>
            </a:extLst>
          </p:cNvPr>
          <p:cNvSpPr>
            <a:spLocks noGrp="1"/>
          </p:cNvSpPr>
          <p:nvPr>
            <p:ph type="sldNum" sz="quarter" idx="4"/>
          </p:nvPr>
        </p:nvSpPr>
        <p:spPr/>
        <p:txBody>
          <a:bodyPr/>
          <a:lstStyle/>
          <a:p>
            <a:pPr>
              <a:defRPr/>
            </a:pPr>
            <a:fld id="{DD6CD327-7318-4751-BA24-A1FB7777200C}" type="slidenum">
              <a:rPr lang="en-US" smtClean="0"/>
              <a:pPr>
                <a:defRPr/>
              </a:pPr>
              <a:t>41</a:t>
            </a:fld>
            <a:endParaRPr lang="en-US"/>
          </a:p>
        </p:txBody>
      </p:sp>
      <p:sp>
        <p:nvSpPr>
          <p:cNvPr id="3" name="Title 2">
            <a:extLst>
              <a:ext uri="{FF2B5EF4-FFF2-40B4-BE49-F238E27FC236}">
                <a16:creationId xmlns:a16="http://schemas.microsoft.com/office/drawing/2014/main" id="{70FC3917-9F8F-FFCB-5BB1-C6DA5056239F}"/>
              </a:ext>
            </a:extLst>
          </p:cNvPr>
          <p:cNvSpPr>
            <a:spLocks noGrp="1"/>
          </p:cNvSpPr>
          <p:nvPr>
            <p:ph type="title"/>
          </p:nvPr>
        </p:nvSpPr>
        <p:spPr/>
        <p:txBody>
          <a:bodyPr/>
          <a:lstStyle/>
          <a:p>
            <a:r>
              <a:rPr lang="en-US" sz="3600"/>
              <a:t>Configuration &amp; Data Management</a:t>
            </a:r>
          </a:p>
        </p:txBody>
      </p:sp>
      <p:sp>
        <p:nvSpPr>
          <p:cNvPr id="6" name="Text Placeholder 3">
            <a:extLst>
              <a:ext uri="{FF2B5EF4-FFF2-40B4-BE49-F238E27FC236}">
                <a16:creationId xmlns:a16="http://schemas.microsoft.com/office/drawing/2014/main" id="{92A0CC6C-A6D5-D7FB-6B87-71FCD5D7F3FC}"/>
              </a:ext>
            </a:extLst>
          </p:cNvPr>
          <p:cNvSpPr txBox="1">
            <a:spLocks/>
          </p:cNvSpPr>
          <p:nvPr/>
        </p:nvSpPr>
        <p:spPr>
          <a:xfrm>
            <a:off x="838201" y="1336040"/>
            <a:ext cx="10515600" cy="5019672"/>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Century Gothic" panose="020B0604020202020204" pitchFamily="34" charset="0"/>
              <a:buNone/>
              <a:defRPr sz="1800" kern="1200">
                <a:solidFill>
                  <a:schemeClr val="accent1"/>
                </a:solidFill>
                <a:latin typeface="+mn-lt"/>
                <a:ea typeface="+mn-ea"/>
                <a:cs typeface="+mn-cs"/>
              </a:defRPr>
            </a:lvl1pPr>
            <a:lvl2pPr marL="457200" indent="-457200" algn="l" defTabSz="914400" rtl="0" eaLnBrk="1" latinLnBrk="0" hangingPunct="1">
              <a:lnSpc>
                <a:spcPct val="90000"/>
              </a:lnSpc>
              <a:spcBef>
                <a:spcPts val="500"/>
              </a:spcBef>
              <a:buFont typeface="Century Gothic" panose="020B0604020202020204" pitchFamily="34" charset="0"/>
              <a:buNone/>
              <a:defRPr sz="1200" kern="1200">
                <a:solidFill>
                  <a:schemeClr val="accent1"/>
                </a:solidFill>
                <a:latin typeface="+mn-lt"/>
                <a:ea typeface="+mn-ea"/>
                <a:cs typeface="+mn-cs"/>
              </a:defRPr>
            </a:lvl2pPr>
            <a:lvl3pPr marL="0" indent="0" algn="l" defTabSz="914400" rtl="0" eaLnBrk="1" latinLnBrk="0" hangingPunct="1">
              <a:lnSpc>
                <a:spcPct val="90000"/>
              </a:lnSpc>
              <a:spcBef>
                <a:spcPts val="500"/>
              </a:spcBef>
              <a:buFont typeface="Century Gothic" panose="020B0604020202020204" pitchFamily="34" charset="0"/>
              <a:buNone/>
              <a:defRPr sz="1100" kern="1200">
                <a:solidFill>
                  <a:schemeClr val="accent1"/>
                </a:solidFill>
                <a:latin typeface="+mn-lt"/>
                <a:ea typeface="+mn-ea"/>
                <a:cs typeface="+mn-cs"/>
              </a:defRPr>
            </a:lvl3pPr>
            <a:lvl4pPr marL="174625" indent="-174625" algn="l" defTabSz="914400" rtl="0" eaLnBrk="1" latinLnBrk="0" hangingPunct="1">
              <a:lnSpc>
                <a:spcPct val="90000"/>
              </a:lnSpc>
              <a:spcBef>
                <a:spcPts val="500"/>
              </a:spcBef>
              <a:buFont typeface="Century Gothic" panose="020B0604020202020204" pitchFamily="34" charset="0"/>
              <a:buChar char="•"/>
              <a:defRPr sz="1200" kern="1200">
                <a:solidFill>
                  <a:schemeClr val="accent1"/>
                </a:solidFill>
                <a:latin typeface="+mn-lt"/>
                <a:ea typeface="+mn-ea"/>
                <a:cs typeface="+mn-cs"/>
              </a:defRPr>
            </a:lvl4pPr>
            <a:lvl5pPr marL="341313" indent="-166688" algn="l" defTabSz="914400" rtl="0" eaLnBrk="1" latinLnBrk="0" hangingPunct="1">
              <a:lnSpc>
                <a:spcPct val="90000"/>
              </a:lnSpc>
              <a:spcBef>
                <a:spcPts val="500"/>
              </a:spcBef>
              <a:buFont typeface="Century Gothic" panose="020B0604020202020204" pitchFamily="34" charset="0"/>
              <a:buChar char="•"/>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2400" b="1"/>
              <a:t>On the Horizon</a:t>
            </a:r>
          </a:p>
          <a:p>
            <a:pPr marL="742950" lvl="1" indent="-285750">
              <a:buFont typeface="Arial" panose="020B0604020202020204" pitchFamily="34" charset="0"/>
              <a:buChar char="•"/>
            </a:pPr>
            <a:r>
              <a:rPr lang="en-US" sz="1600"/>
              <a:t>Sidebar to discuss Form 1423 Block 8 Approval Status</a:t>
            </a:r>
          </a:p>
          <a:p>
            <a:pPr marL="742950" lvl="1" indent="-285750">
              <a:buFont typeface="Arial" panose="020B0604020202020204" pitchFamily="34" charset="0"/>
              <a:buChar char="•"/>
            </a:pPr>
            <a:r>
              <a:rPr lang="en-US" sz="1600"/>
              <a:t>Between now and the end of the option year, 11 additional CDRL deliverables are due.</a:t>
            </a:r>
          </a:p>
          <a:p>
            <a:pPr marL="742950" lvl="1" indent="-285750">
              <a:buFont typeface="Arial" panose="020B0604020202020204" pitchFamily="34" charset="0"/>
              <a:buChar char="•"/>
            </a:pPr>
            <a:r>
              <a:rPr lang="en-US" sz="1600"/>
              <a:t>Team is working with all the leads to improve internal documentation. </a:t>
            </a:r>
          </a:p>
          <a:p>
            <a:pPr marL="742950" lvl="1" indent="-285750">
              <a:buFont typeface="Arial" panose="020B0604020202020204" pitchFamily="34" charset="0"/>
              <a:buChar char="•"/>
            </a:pPr>
            <a:r>
              <a:rPr lang="en-US" sz="1600"/>
              <a:t>Process Improvement steps include:</a:t>
            </a:r>
          </a:p>
          <a:p>
            <a:pPr marL="969963" lvl="4" indent="-287338">
              <a:buFont typeface="Arial" panose="020B0604020202020204" pitchFamily="34" charset="0"/>
              <a:buChar char="•"/>
            </a:pPr>
            <a:r>
              <a:rPr lang="en-US" sz="1600"/>
              <a:t>Standard review process for all documents</a:t>
            </a:r>
          </a:p>
          <a:p>
            <a:pPr marL="969963" lvl="4" indent="-287338">
              <a:buFont typeface="Arial" panose="020B0604020202020204" pitchFamily="34" charset="0"/>
              <a:buChar char="•"/>
            </a:pPr>
            <a:r>
              <a:rPr lang="en-US" sz="1600"/>
              <a:t>Incorporation of QA into review cycle</a:t>
            </a:r>
          </a:p>
          <a:p>
            <a:pPr marL="969963" lvl="4" indent="-287338">
              <a:buFont typeface="Arial" panose="020B0604020202020204" pitchFamily="34" charset="0"/>
              <a:buChar char="•"/>
            </a:pPr>
            <a:r>
              <a:rPr lang="en-US" sz="1600"/>
              <a:t>Improved access to document templates, increasing standardization across documentation</a:t>
            </a:r>
          </a:p>
          <a:p>
            <a:pPr marL="969963" lvl="4" indent="-287338">
              <a:buFont typeface="Arial" panose="020B0604020202020204" pitchFamily="34" charset="0"/>
              <a:buChar char="•"/>
            </a:pPr>
            <a:r>
              <a:rPr lang="en-US" sz="1600"/>
              <a:t>CM control on document control and drawing numbers</a:t>
            </a:r>
          </a:p>
          <a:p>
            <a:pPr marL="742950" lvl="1" indent="-285750">
              <a:buFont typeface="Arial" panose="020B0604020202020204" pitchFamily="34" charset="0"/>
              <a:buChar char="•"/>
            </a:pPr>
            <a:r>
              <a:rPr lang="en-US" sz="1600"/>
              <a:t>Future Steps to Improve Data Management:</a:t>
            </a:r>
          </a:p>
          <a:p>
            <a:pPr marL="969963" lvl="4" indent="-287338">
              <a:buFont typeface="Arial" panose="020B0604020202020204" pitchFamily="34" charset="0"/>
              <a:buChar char="•"/>
            </a:pPr>
            <a:r>
              <a:rPr lang="en-US" sz="1600"/>
              <a:t>Updated MAF DMO website with stricter configuration controls</a:t>
            </a:r>
          </a:p>
          <a:p>
            <a:pPr marL="969963" lvl="4" indent="-287338">
              <a:buFont typeface="Arial" panose="020B0604020202020204" pitchFamily="34" charset="0"/>
              <a:buChar char="•"/>
            </a:pPr>
            <a:r>
              <a:rPr lang="en-US" sz="1600"/>
              <a:t>New SharePoint site on the UCN network, increasing MAF DMO ownership and control of access / configuration control</a:t>
            </a:r>
          </a:p>
          <a:p>
            <a:pPr marL="969963" lvl="4" indent="-287338">
              <a:buFont typeface="Arial" panose="020B0604020202020204" pitchFamily="34" charset="0"/>
              <a:buChar char="•"/>
            </a:pPr>
            <a:r>
              <a:rPr lang="en-US" sz="1600"/>
              <a:t>CRM process standardization (receipt to delivery, streamlining the process for CRM)</a:t>
            </a:r>
          </a:p>
        </p:txBody>
      </p:sp>
    </p:spTree>
    <p:extLst>
      <p:ext uri="{BB962C8B-B14F-4D97-AF65-F5344CB8AC3E}">
        <p14:creationId xmlns:p14="http://schemas.microsoft.com/office/powerpoint/2010/main" val="23562926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01CD4D8-01C2-FB27-81C1-16DFBAF433A0}"/>
              </a:ext>
            </a:extLst>
          </p:cNvPr>
          <p:cNvSpPr>
            <a:spLocks noGrp="1"/>
          </p:cNvSpPr>
          <p:nvPr>
            <p:ph type="sldNum" sz="quarter" idx="4"/>
          </p:nvPr>
        </p:nvSpPr>
        <p:spPr/>
        <p:txBody>
          <a:bodyPr/>
          <a:lstStyle/>
          <a:p>
            <a:pPr>
              <a:defRPr/>
            </a:pPr>
            <a:fld id="{DD6CD327-7318-4751-BA24-A1FB7777200C}" type="slidenum">
              <a:rPr lang="en-US" smtClean="0"/>
              <a:pPr>
                <a:defRPr/>
              </a:pPr>
              <a:t>42</a:t>
            </a:fld>
            <a:endParaRPr lang="en-US"/>
          </a:p>
        </p:txBody>
      </p:sp>
      <p:sp>
        <p:nvSpPr>
          <p:cNvPr id="3" name="Title 2">
            <a:extLst>
              <a:ext uri="{FF2B5EF4-FFF2-40B4-BE49-F238E27FC236}">
                <a16:creationId xmlns:a16="http://schemas.microsoft.com/office/drawing/2014/main" id="{E6AFB964-5AD8-8EEE-46E2-A7D694EB362F}"/>
              </a:ext>
            </a:extLst>
          </p:cNvPr>
          <p:cNvSpPr>
            <a:spLocks noGrp="1"/>
          </p:cNvSpPr>
          <p:nvPr>
            <p:ph type="title"/>
          </p:nvPr>
        </p:nvSpPr>
        <p:spPr/>
        <p:txBody>
          <a:bodyPr/>
          <a:lstStyle/>
          <a:p>
            <a:r>
              <a:rPr lang="en-US" sz="3600"/>
              <a:t>Engineering/Contract Change Proposals</a:t>
            </a:r>
          </a:p>
        </p:txBody>
      </p:sp>
      <p:graphicFrame>
        <p:nvGraphicFramePr>
          <p:cNvPr id="6" name="Table 10">
            <a:extLst>
              <a:ext uri="{FF2B5EF4-FFF2-40B4-BE49-F238E27FC236}">
                <a16:creationId xmlns:a16="http://schemas.microsoft.com/office/drawing/2014/main" id="{DD6CE45F-AF4B-85DC-7B99-B683AC32A511}"/>
              </a:ext>
            </a:extLst>
          </p:cNvPr>
          <p:cNvGraphicFramePr>
            <a:graphicFrameLocks/>
          </p:cNvGraphicFramePr>
          <p:nvPr>
            <p:extLst>
              <p:ext uri="{D42A27DB-BD31-4B8C-83A1-F6EECF244321}">
                <p14:modId xmlns:p14="http://schemas.microsoft.com/office/powerpoint/2010/main" val="50343187"/>
              </p:ext>
            </p:extLst>
          </p:nvPr>
        </p:nvGraphicFramePr>
        <p:xfrm>
          <a:off x="373224" y="1522997"/>
          <a:ext cx="10980576" cy="3413760"/>
        </p:xfrm>
        <a:graphic>
          <a:graphicData uri="http://schemas.openxmlformats.org/drawingml/2006/table">
            <a:tbl>
              <a:tblPr firstRow="1" bandRow="1">
                <a:tableStyleId>{5C22544A-7EE6-4342-B048-85BDC9FD1C3A}</a:tableStyleId>
              </a:tblPr>
              <a:tblGrid>
                <a:gridCol w="2125047">
                  <a:extLst>
                    <a:ext uri="{9D8B030D-6E8A-4147-A177-3AD203B41FA5}">
                      <a16:colId xmlns:a16="http://schemas.microsoft.com/office/drawing/2014/main" val="2670886143"/>
                    </a:ext>
                  </a:extLst>
                </a:gridCol>
                <a:gridCol w="3396343">
                  <a:extLst>
                    <a:ext uri="{9D8B030D-6E8A-4147-A177-3AD203B41FA5}">
                      <a16:colId xmlns:a16="http://schemas.microsoft.com/office/drawing/2014/main" val="3930062887"/>
                    </a:ext>
                  </a:extLst>
                </a:gridCol>
                <a:gridCol w="1200539">
                  <a:extLst>
                    <a:ext uri="{9D8B030D-6E8A-4147-A177-3AD203B41FA5}">
                      <a16:colId xmlns:a16="http://schemas.microsoft.com/office/drawing/2014/main" val="3817400379"/>
                    </a:ext>
                  </a:extLst>
                </a:gridCol>
                <a:gridCol w="4258647">
                  <a:extLst>
                    <a:ext uri="{9D8B030D-6E8A-4147-A177-3AD203B41FA5}">
                      <a16:colId xmlns:a16="http://schemas.microsoft.com/office/drawing/2014/main" val="913230792"/>
                    </a:ext>
                  </a:extLst>
                </a:gridCol>
              </a:tblGrid>
              <a:tr h="256032">
                <a:tc>
                  <a:txBody>
                    <a:bodyPr/>
                    <a:lstStyle/>
                    <a:p>
                      <a:r>
                        <a:rPr lang="en-US" sz="1400">
                          <a:latin typeface="Century Gothic" panose="020B0502020202020204" pitchFamily="34" charset="0"/>
                        </a:rPr>
                        <a:t>PCOL</a:t>
                      </a:r>
                    </a:p>
                  </a:txBody>
                  <a:tcPr>
                    <a:solidFill>
                      <a:srgbClr val="003B4D"/>
                    </a:solidFill>
                  </a:tcPr>
                </a:tc>
                <a:tc>
                  <a:txBody>
                    <a:bodyPr/>
                    <a:lstStyle/>
                    <a:p>
                      <a:r>
                        <a:rPr lang="en-US" sz="1400">
                          <a:latin typeface="Century Gothic" panose="020B0502020202020204" pitchFamily="34" charset="0"/>
                        </a:rPr>
                        <a:t>Description</a:t>
                      </a:r>
                    </a:p>
                  </a:txBody>
                  <a:tcPr>
                    <a:solidFill>
                      <a:srgbClr val="003B4D"/>
                    </a:solidFill>
                  </a:tcPr>
                </a:tc>
                <a:tc>
                  <a:txBody>
                    <a:bodyPr/>
                    <a:lstStyle/>
                    <a:p>
                      <a:r>
                        <a:rPr lang="en-US" sz="1400">
                          <a:latin typeface="Century Gothic" panose="020B0502020202020204" pitchFamily="34" charset="0"/>
                        </a:rPr>
                        <a:t>Status</a:t>
                      </a:r>
                    </a:p>
                  </a:txBody>
                  <a:tcPr>
                    <a:solidFill>
                      <a:srgbClr val="003B4D"/>
                    </a:solidFill>
                  </a:tcPr>
                </a:tc>
                <a:tc>
                  <a:txBody>
                    <a:bodyPr/>
                    <a:lstStyle/>
                    <a:p>
                      <a:r>
                        <a:rPr lang="en-US" sz="1400">
                          <a:latin typeface="Century Gothic" panose="020B0502020202020204" pitchFamily="34" charset="0"/>
                        </a:rPr>
                        <a:t>Notes</a:t>
                      </a:r>
                    </a:p>
                  </a:txBody>
                  <a:tcPr>
                    <a:solidFill>
                      <a:srgbClr val="003B4D"/>
                    </a:solidFill>
                  </a:tcPr>
                </a:tc>
                <a:extLst>
                  <a:ext uri="{0D108BD9-81ED-4DB2-BD59-A6C34878D82A}">
                    <a16:rowId xmlns:a16="http://schemas.microsoft.com/office/drawing/2014/main" val="3014807551"/>
                  </a:ext>
                </a:extLst>
              </a:tr>
              <a:tr h="256032">
                <a:tc>
                  <a:txBody>
                    <a:bodyPr/>
                    <a:lstStyle/>
                    <a:p>
                      <a:r>
                        <a:rPr lang="en-US" sz="1200">
                          <a:latin typeface="Century Gothic" panose="020B0502020202020204" pitchFamily="34" charset="0"/>
                        </a:rPr>
                        <a:t>MAF-DMO-2022-010</a:t>
                      </a:r>
                    </a:p>
                  </a:txBody>
                  <a:tcPr/>
                </a:tc>
                <a:tc>
                  <a:txBody>
                    <a:bodyPr/>
                    <a:lstStyle/>
                    <a:p>
                      <a:r>
                        <a:rPr lang="en-US" sz="1200">
                          <a:latin typeface="Century Gothic" panose="020B0502020202020204" pitchFamily="34" charset="0"/>
                        </a:rPr>
                        <a:t>Software Support Request for Proposal (RFP)</a:t>
                      </a:r>
                    </a:p>
                  </a:txBody>
                  <a:tcPr/>
                </a:tc>
                <a:tc>
                  <a:txBody>
                    <a:bodyPr/>
                    <a:lstStyle/>
                    <a:p>
                      <a:r>
                        <a:rPr lang="en-US" sz="1200">
                          <a:latin typeface="Century Gothic" panose="020B0502020202020204" pitchFamily="34" charset="0"/>
                        </a:rPr>
                        <a:t>Awarded</a:t>
                      </a:r>
                    </a:p>
                  </a:txBody>
                  <a:tcPr/>
                </a:tc>
                <a:tc>
                  <a:txBody>
                    <a:bodyPr/>
                    <a:lstStyle/>
                    <a:p>
                      <a:endParaRPr lang="en-US" sz="1200">
                        <a:latin typeface="Century Gothic" panose="020B0502020202020204" pitchFamily="34" charset="0"/>
                      </a:endParaRPr>
                    </a:p>
                  </a:txBody>
                  <a:tcPr/>
                </a:tc>
                <a:extLst>
                  <a:ext uri="{0D108BD9-81ED-4DB2-BD59-A6C34878D82A}">
                    <a16:rowId xmlns:a16="http://schemas.microsoft.com/office/drawing/2014/main" val="2489303760"/>
                  </a:ext>
                </a:extLst>
              </a:tr>
              <a:tr h="256032">
                <a:tc>
                  <a:txBody>
                    <a:bodyPr/>
                    <a:lstStyle/>
                    <a:p>
                      <a:r>
                        <a:rPr lang="en-US" sz="1200">
                          <a:latin typeface="Century Gothic" panose="020B0502020202020204" pitchFamily="34" charset="0"/>
                        </a:rPr>
                        <a:t>MAF DMO 2023-0012</a:t>
                      </a:r>
                    </a:p>
                  </a:txBody>
                  <a:tcPr/>
                </a:tc>
                <a:tc>
                  <a:txBody>
                    <a:bodyPr/>
                    <a:lstStyle/>
                    <a:p>
                      <a:r>
                        <a:rPr lang="en-US" sz="1200">
                          <a:latin typeface="Century Gothic" panose="020B0502020202020204" pitchFamily="34" charset="0"/>
                        </a:rPr>
                        <a:t>Software License &amp; Warranty RFP</a:t>
                      </a:r>
                    </a:p>
                  </a:txBody>
                  <a:tcPr/>
                </a:tc>
                <a:tc>
                  <a:txBody>
                    <a:bodyPr/>
                    <a:lstStyle/>
                    <a:p>
                      <a:r>
                        <a:rPr lang="en-US" sz="1200">
                          <a:latin typeface="Century Gothic" panose="020B0502020202020204" pitchFamily="34" charset="0"/>
                        </a:rPr>
                        <a:t>Awarded</a:t>
                      </a:r>
                    </a:p>
                  </a:txBody>
                  <a:tcPr/>
                </a:tc>
                <a:tc>
                  <a:txBody>
                    <a:bodyPr/>
                    <a:lstStyle/>
                    <a:p>
                      <a:endParaRPr lang="en-US" sz="1200">
                        <a:latin typeface="Century Gothic" panose="020B0502020202020204" pitchFamily="34" charset="0"/>
                      </a:endParaRPr>
                    </a:p>
                  </a:txBody>
                  <a:tcPr/>
                </a:tc>
                <a:extLst>
                  <a:ext uri="{0D108BD9-81ED-4DB2-BD59-A6C34878D82A}">
                    <a16:rowId xmlns:a16="http://schemas.microsoft.com/office/drawing/2014/main" val="3767375944"/>
                  </a:ext>
                </a:extLst>
              </a:tr>
              <a:tr h="256032">
                <a:tc>
                  <a:txBody>
                    <a:bodyPr/>
                    <a:lstStyle/>
                    <a:p>
                      <a:r>
                        <a:rPr lang="en-US" sz="1200">
                          <a:latin typeface="Century Gothic" panose="020B0502020202020204" pitchFamily="34" charset="0"/>
                        </a:rPr>
                        <a:t>MAF DMO 2023-0014</a:t>
                      </a:r>
                    </a:p>
                  </a:txBody>
                  <a:tcPr/>
                </a:tc>
                <a:tc>
                  <a:txBody>
                    <a:bodyPr/>
                    <a:lstStyle/>
                    <a:p>
                      <a:r>
                        <a:rPr lang="en-US" sz="1200">
                          <a:latin typeface="Century Gothic" panose="020B0502020202020204" pitchFamily="34" charset="0"/>
                        </a:rPr>
                        <a:t>TACLANE RFP</a:t>
                      </a:r>
                    </a:p>
                  </a:txBody>
                  <a:tcPr/>
                </a:tc>
                <a:tc>
                  <a:txBody>
                    <a:bodyPr/>
                    <a:lstStyle/>
                    <a:p>
                      <a:r>
                        <a:rPr lang="en-US" sz="1200">
                          <a:latin typeface="Century Gothic" panose="020B0502020202020204" pitchFamily="34" charset="0"/>
                        </a:rPr>
                        <a:t>Awarded</a:t>
                      </a:r>
                    </a:p>
                  </a:txBody>
                  <a:tcPr/>
                </a:tc>
                <a:tc>
                  <a:txBody>
                    <a:bodyPr/>
                    <a:lstStyle/>
                    <a:p>
                      <a:endParaRPr lang="en-US" sz="1200">
                        <a:latin typeface="Century Gothic" panose="020B0502020202020204" pitchFamily="34" charset="0"/>
                      </a:endParaRPr>
                    </a:p>
                  </a:txBody>
                  <a:tcPr/>
                </a:tc>
                <a:extLst>
                  <a:ext uri="{0D108BD9-81ED-4DB2-BD59-A6C34878D82A}">
                    <a16:rowId xmlns:a16="http://schemas.microsoft.com/office/drawing/2014/main" val="466829540"/>
                  </a:ext>
                </a:extLst>
              </a:tr>
              <a:tr h="256032">
                <a:tc>
                  <a:txBody>
                    <a:bodyPr/>
                    <a:lstStyle/>
                    <a:p>
                      <a:r>
                        <a:rPr lang="en-US" sz="1200">
                          <a:latin typeface="Century Gothic" panose="020B0502020202020204" pitchFamily="34" charset="0"/>
                        </a:rPr>
                        <a:t>AFLCMC/WNS-RFP-23-167</a:t>
                      </a:r>
                    </a:p>
                  </a:txBody>
                  <a:tcPr/>
                </a:tc>
                <a:tc>
                  <a:txBody>
                    <a:bodyPr/>
                    <a:lstStyle/>
                    <a:p>
                      <a:r>
                        <a:rPr lang="en-US" sz="1200">
                          <a:latin typeface="Century Gothic" panose="020B0502020202020204" pitchFamily="34" charset="0"/>
                        </a:rPr>
                        <a:t>Windows 11 Migration RFP</a:t>
                      </a:r>
                    </a:p>
                  </a:txBody>
                  <a:tcPr/>
                </a:tc>
                <a:tc>
                  <a:txBody>
                    <a:bodyPr/>
                    <a:lstStyle/>
                    <a:p>
                      <a:r>
                        <a:rPr lang="en-US" sz="1200">
                          <a:latin typeface="Century Gothic" panose="020B0502020202020204" pitchFamily="34" charset="0"/>
                        </a:rPr>
                        <a:t>Awarded</a:t>
                      </a:r>
                    </a:p>
                  </a:txBody>
                  <a:tcPr/>
                </a:tc>
                <a:tc>
                  <a:txBody>
                    <a:bodyPr/>
                    <a:lstStyle/>
                    <a:p>
                      <a:endParaRPr lang="en-US" sz="1200">
                        <a:latin typeface="Century Gothic" panose="020B0502020202020204" pitchFamily="34" charset="0"/>
                      </a:endParaRPr>
                    </a:p>
                  </a:txBody>
                  <a:tcPr/>
                </a:tc>
                <a:extLst>
                  <a:ext uri="{0D108BD9-81ED-4DB2-BD59-A6C34878D82A}">
                    <a16:rowId xmlns:a16="http://schemas.microsoft.com/office/drawing/2014/main" val="3900613873"/>
                  </a:ext>
                </a:extLst>
              </a:tr>
              <a:tr h="256032">
                <a:tc>
                  <a:txBody>
                    <a:bodyPr/>
                    <a:lstStyle/>
                    <a:p>
                      <a:r>
                        <a:rPr lang="en-US" sz="1200">
                          <a:latin typeface="Century Gothic" panose="020B0502020202020204" pitchFamily="34" charset="0"/>
                        </a:rPr>
                        <a:t>MAF DMO 2024-0004</a:t>
                      </a:r>
                    </a:p>
                  </a:txBody>
                  <a:tcPr/>
                </a:tc>
                <a:tc>
                  <a:txBody>
                    <a:bodyPr/>
                    <a:lstStyle/>
                    <a:p>
                      <a:r>
                        <a:rPr lang="en-US" sz="1200">
                          <a:latin typeface="Century Gothic" panose="020B0502020202020204" pitchFamily="34" charset="0"/>
                        </a:rPr>
                        <a:t>FVEYS Coalition Training Support RFP</a:t>
                      </a:r>
                    </a:p>
                  </a:txBody>
                  <a:tcPr/>
                </a:tc>
                <a:tc>
                  <a:txBody>
                    <a:bodyPr/>
                    <a:lstStyle/>
                    <a:p>
                      <a:r>
                        <a:rPr lang="en-US" sz="1200">
                          <a:latin typeface="Century Gothic" panose="020B0502020202020204" pitchFamily="34" charset="0"/>
                        </a:rPr>
                        <a:t>Awarded</a:t>
                      </a:r>
                    </a:p>
                  </a:txBody>
                  <a:tcPr/>
                </a:tc>
                <a:tc>
                  <a:txBody>
                    <a:bodyPr/>
                    <a:lstStyle/>
                    <a:p>
                      <a:endParaRPr lang="en-US" sz="1200">
                        <a:latin typeface="Century Gothic" panose="020B0502020202020204" pitchFamily="34" charset="0"/>
                      </a:endParaRPr>
                    </a:p>
                  </a:txBody>
                  <a:tcPr/>
                </a:tc>
                <a:extLst>
                  <a:ext uri="{0D108BD9-81ED-4DB2-BD59-A6C34878D82A}">
                    <a16:rowId xmlns:a16="http://schemas.microsoft.com/office/drawing/2014/main" val="1752172804"/>
                  </a:ext>
                </a:extLst>
              </a:tr>
              <a:tr h="256032">
                <a:tc>
                  <a:txBody>
                    <a:bodyPr/>
                    <a:lstStyle/>
                    <a:p>
                      <a:r>
                        <a:rPr lang="en-US" sz="1200">
                          <a:latin typeface="Century Gothic" panose="020B0502020202020204" pitchFamily="34" charset="0"/>
                        </a:rPr>
                        <a:t>MAF DMO 2024-0127</a:t>
                      </a:r>
                    </a:p>
                  </a:txBody>
                  <a:tcPr/>
                </a:tc>
                <a:tc>
                  <a:txBody>
                    <a:bodyPr/>
                    <a:lstStyle/>
                    <a:p>
                      <a:r>
                        <a:rPr lang="en-US" sz="1200">
                          <a:latin typeface="Century Gothic" panose="020B0502020202020204" pitchFamily="34" charset="0"/>
                        </a:rPr>
                        <a:t>Product Support RFP</a:t>
                      </a:r>
                    </a:p>
                  </a:txBody>
                  <a:tcPr/>
                </a:tc>
                <a:tc>
                  <a:txBody>
                    <a:bodyPr/>
                    <a:lstStyle/>
                    <a:p>
                      <a:r>
                        <a:rPr lang="en-US" sz="1200" b="0">
                          <a:solidFill>
                            <a:schemeClr val="tx1"/>
                          </a:solidFill>
                          <a:latin typeface="Century Gothic" panose="020B0502020202020204" pitchFamily="34" charset="0"/>
                        </a:rPr>
                        <a:t>Awarded</a:t>
                      </a:r>
                    </a:p>
                  </a:txBody>
                  <a:tcPr/>
                </a:tc>
                <a:tc>
                  <a:txBody>
                    <a:bodyPr/>
                    <a:lstStyle/>
                    <a:p>
                      <a:endParaRPr lang="en-US" sz="1200" b="0">
                        <a:solidFill>
                          <a:schemeClr val="tx1"/>
                        </a:solidFill>
                        <a:latin typeface="Century Gothic" panose="020B0502020202020204" pitchFamily="34" charset="0"/>
                      </a:endParaRPr>
                    </a:p>
                  </a:txBody>
                  <a:tcPr/>
                </a:tc>
                <a:extLst>
                  <a:ext uri="{0D108BD9-81ED-4DB2-BD59-A6C34878D82A}">
                    <a16:rowId xmlns:a16="http://schemas.microsoft.com/office/drawing/2014/main" val="3223313121"/>
                  </a:ext>
                </a:extLst>
              </a:tr>
              <a:tr h="256032">
                <a:tc>
                  <a:txBody>
                    <a:bodyPr/>
                    <a:lstStyle/>
                    <a:p>
                      <a:r>
                        <a:rPr lang="en-US" sz="1200" b="0">
                          <a:solidFill>
                            <a:schemeClr val="tx1"/>
                          </a:solidFill>
                          <a:latin typeface="Century Gothic" panose="020B0502020202020204" pitchFamily="34" charset="0"/>
                        </a:rPr>
                        <a:t>MAF DMO 2024-0169</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a:solidFill>
                            <a:schemeClr val="tx1"/>
                          </a:solidFill>
                          <a:latin typeface="Century Gothic" panose="020B0502020202020204" pitchFamily="34" charset="0"/>
                        </a:rPr>
                        <a:t>Product Support RFP Amendment</a:t>
                      </a:r>
                    </a:p>
                  </a:txBody>
                  <a:tcPr/>
                </a:tc>
                <a:tc>
                  <a:txBody>
                    <a:bodyPr/>
                    <a:lstStyle/>
                    <a:p>
                      <a:r>
                        <a:rPr lang="en-US" sz="1200" b="0">
                          <a:solidFill>
                            <a:schemeClr val="tx1"/>
                          </a:solidFill>
                          <a:latin typeface="Century Gothic" panose="020B0502020202020204" pitchFamily="34" charset="0"/>
                        </a:rPr>
                        <a:t>Awarded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a:solidFill>
                          <a:schemeClr val="tx1"/>
                        </a:solidFill>
                        <a:latin typeface="Century Gothic" panose="020B0502020202020204" pitchFamily="34" charset="0"/>
                      </a:endParaRPr>
                    </a:p>
                  </a:txBody>
                  <a:tcPr/>
                </a:tc>
                <a:extLst>
                  <a:ext uri="{0D108BD9-81ED-4DB2-BD59-A6C34878D82A}">
                    <a16:rowId xmlns:a16="http://schemas.microsoft.com/office/drawing/2014/main" val="2613573632"/>
                  </a:ext>
                </a:extLst>
              </a:tr>
              <a:tr h="256032">
                <a:tc>
                  <a:txBody>
                    <a:bodyPr/>
                    <a:lstStyle/>
                    <a:p>
                      <a:r>
                        <a:rPr lang="en-US" sz="1200" b="0">
                          <a:solidFill>
                            <a:schemeClr val="tx1"/>
                          </a:solidFill>
                          <a:latin typeface="Century Gothic" panose="020B0502020202020204" pitchFamily="34" charset="0"/>
                        </a:rPr>
                        <a:t>MAF DMO 2024-0215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a:solidFill>
                            <a:schemeClr val="tx1"/>
                          </a:solidFill>
                          <a:latin typeface="Century Gothic" panose="020B0502020202020204" pitchFamily="34" charset="0"/>
                        </a:rPr>
                        <a:t>FVEY Connection ROM</a:t>
                      </a:r>
                    </a:p>
                  </a:txBody>
                  <a:tcPr/>
                </a:tc>
                <a:tc>
                  <a:txBody>
                    <a:bodyPr/>
                    <a:lstStyle/>
                    <a:p>
                      <a:r>
                        <a:rPr lang="en-US" sz="1200" b="0">
                          <a:solidFill>
                            <a:schemeClr val="tx1"/>
                          </a:solidFill>
                          <a:latin typeface="Century Gothic" panose="020B0502020202020204" pitchFamily="34" charset="0"/>
                        </a:rPr>
                        <a:t>Closed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a:solidFill>
                          <a:srgbClr val="0070C0"/>
                        </a:solidFill>
                        <a:latin typeface="Century Gothic" panose="020B0502020202020204" pitchFamily="34" charset="0"/>
                      </a:endParaRPr>
                    </a:p>
                  </a:txBody>
                  <a:tcPr/>
                </a:tc>
                <a:extLst>
                  <a:ext uri="{0D108BD9-81ED-4DB2-BD59-A6C34878D82A}">
                    <a16:rowId xmlns:a16="http://schemas.microsoft.com/office/drawing/2014/main" val="3515180898"/>
                  </a:ext>
                </a:extLst>
              </a:tr>
              <a:tr h="256032">
                <a:tc>
                  <a:txBody>
                    <a:bodyPr/>
                    <a:lstStyle/>
                    <a:p>
                      <a:r>
                        <a:rPr lang="en-US" sz="1200" b="0">
                          <a:solidFill>
                            <a:schemeClr val="tx1"/>
                          </a:solidFill>
                          <a:latin typeface="Century Gothic" panose="020B0502020202020204" pitchFamily="34" charset="0"/>
                        </a:rPr>
                        <a:t>MAF DMO 2024-0254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a:solidFill>
                            <a:schemeClr val="tx1"/>
                          </a:solidFill>
                          <a:latin typeface="Century Gothic" panose="020B0502020202020204" pitchFamily="34" charset="0"/>
                        </a:rPr>
                        <a:t>FVEYS Partner Connection and V-VAR RFP</a:t>
                      </a:r>
                    </a:p>
                  </a:txBody>
                  <a:tcPr/>
                </a:tc>
                <a:tc>
                  <a:txBody>
                    <a:bodyPr/>
                    <a:lstStyle/>
                    <a:p>
                      <a:r>
                        <a:rPr lang="en-US" sz="1200" b="0">
                          <a:solidFill>
                            <a:schemeClr val="tx1"/>
                          </a:solidFill>
                          <a:latin typeface="Century Gothic" panose="020B0502020202020204" pitchFamily="34" charset="0"/>
                        </a:rPr>
                        <a:t>Offer Accepted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a:solidFill>
                          <a:schemeClr val="tx1"/>
                        </a:solidFill>
                        <a:latin typeface="Century Gothic" panose="020B0502020202020204" pitchFamily="34" charset="0"/>
                      </a:endParaRPr>
                    </a:p>
                  </a:txBody>
                  <a:tcPr/>
                </a:tc>
                <a:extLst>
                  <a:ext uri="{0D108BD9-81ED-4DB2-BD59-A6C34878D82A}">
                    <a16:rowId xmlns:a16="http://schemas.microsoft.com/office/drawing/2014/main" val="3762784368"/>
                  </a:ext>
                </a:extLst>
              </a:tr>
              <a:tr h="256032">
                <a:tc>
                  <a:txBody>
                    <a:bodyPr/>
                    <a:lstStyle/>
                    <a:p>
                      <a:r>
                        <a:rPr lang="en-US" sz="1200" b="0">
                          <a:solidFill>
                            <a:schemeClr val="tx1"/>
                          </a:solidFill>
                          <a:latin typeface="Century Gothic" panose="020B0502020202020204" pitchFamily="34" charset="0"/>
                        </a:rPr>
                        <a:t>MAF DMO 2025-0006</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a:solidFill>
                            <a:schemeClr val="tx1"/>
                          </a:solidFill>
                          <a:latin typeface="Century Gothic" panose="020B0502020202020204" pitchFamily="34" charset="0"/>
                        </a:rPr>
                        <a:t>TACLANE &amp; </a:t>
                      </a:r>
                      <a:r>
                        <a:rPr lang="en-US" sz="1200" b="0" err="1">
                          <a:solidFill>
                            <a:schemeClr val="tx1"/>
                          </a:solidFill>
                          <a:latin typeface="Century Gothic" panose="020B0502020202020204" pitchFamily="34" charset="0"/>
                        </a:rPr>
                        <a:t>Trellix</a:t>
                      </a:r>
                      <a:r>
                        <a:rPr lang="en-US" sz="1200" b="0">
                          <a:solidFill>
                            <a:schemeClr val="tx1"/>
                          </a:solidFill>
                          <a:latin typeface="Century Gothic" panose="020B0502020202020204" pitchFamily="34" charset="0"/>
                        </a:rPr>
                        <a:t> RFP</a:t>
                      </a:r>
                    </a:p>
                  </a:txBody>
                  <a:tcPr/>
                </a:tc>
                <a:tc>
                  <a:txBody>
                    <a:bodyPr/>
                    <a:lstStyle/>
                    <a:p>
                      <a:r>
                        <a:rPr lang="en-US" sz="1200" b="0">
                          <a:solidFill>
                            <a:schemeClr val="tx1"/>
                          </a:solidFill>
                          <a:latin typeface="Century Gothic" panose="020B0502020202020204" pitchFamily="34" charset="0"/>
                        </a:rPr>
                        <a:t>In Work</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a:solidFill>
                            <a:schemeClr val="tx1"/>
                          </a:solidFill>
                          <a:latin typeface="Century Gothic" panose="020B0502020202020204" pitchFamily="34" charset="0"/>
                        </a:rPr>
                        <a:t>Proposal due 14 Feb 2025</a:t>
                      </a:r>
                    </a:p>
                  </a:txBody>
                  <a:tcPr/>
                </a:tc>
                <a:extLst>
                  <a:ext uri="{0D108BD9-81ED-4DB2-BD59-A6C34878D82A}">
                    <a16:rowId xmlns:a16="http://schemas.microsoft.com/office/drawing/2014/main" val="1234015713"/>
                  </a:ext>
                </a:extLst>
              </a:tr>
            </a:tbl>
          </a:graphicData>
        </a:graphic>
      </p:graphicFrame>
    </p:spTree>
    <p:extLst>
      <p:ext uri="{BB962C8B-B14F-4D97-AF65-F5344CB8AC3E}">
        <p14:creationId xmlns:p14="http://schemas.microsoft.com/office/powerpoint/2010/main" val="23923576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24F3170-F480-936C-53AB-E33007455B8B}"/>
              </a:ext>
            </a:extLst>
          </p:cNvPr>
          <p:cNvSpPr>
            <a:spLocks noGrp="1"/>
          </p:cNvSpPr>
          <p:nvPr>
            <p:ph type="sldNum" sz="quarter" idx="4"/>
          </p:nvPr>
        </p:nvSpPr>
        <p:spPr/>
        <p:txBody>
          <a:bodyPr/>
          <a:lstStyle/>
          <a:p>
            <a:pPr>
              <a:defRPr/>
            </a:pPr>
            <a:fld id="{DD6CD327-7318-4751-BA24-A1FB7777200C}" type="slidenum">
              <a:rPr lang="en-US" smtClean="0"/>
              <a:pPr>
                <a:defRPr/>
              </a:pPr>
              <a:t>43</a:t>
            </a:fld>
            <a:endParaRPr lang="en-US"/>
          </a:p>
        </p:txBody>
      </p:sp>
      <p:sp>
        <p:nvSpPr>
          <p:cNvPr id="3" name="Title 2">
            <a:extLst>
              <a:ext uri="{FF2B5EF4-FFF2-40B4-BE49-F238E27FC236}">
                <a16:creationId xmlns:a16="http://schemas.microsoft.com/office/drawing/2014/main" id="{E9DEB542-8C73-F5E2-FA67-32F939EB26CA}"/>
              </a:ext>
            </a:extLst>
          </p:cNvPr>
          <p:cNvSpPr>
            <a:spLocks noGrp="1"/>
          </p:cNvSpPr>
          <p:nvPr>
            <p:ph type="title"/>
          </p:nvPr>
        </p:nvSpPr>
        <p:spPr/>
        <p:txBody>
          <a:bodyPr/>
          <a:lstStyle/>
          <a:p>
            <a:r>
              <a:rPr lang="en-US" sz="3600"/>
              <a:t>GFE Accountability &amp; PCAs</a:t>
            </a:r>
          </a:p>
        </p:txBody>
      </p:sp>
      <p:sp>
        <p:nvSpPr>
          <p:cNvPr id="4" name="Text Placeholder 3">
            <a:extLst>
              <a:ext uri="{FF2B5EF4-FFF2-40B4-BE49-F238E27FC236}">
                <a16:creationId xmlns:a16="http://schemas.microsoft.com/office/drawing/2014/main" id="{E49E7871-F118-06E8-A1C4-B61CB5921C7D}"/>
              </a:ext>
            </a:extLst>
          </p:cNvPr>
          <p:cNvSpPr>
            <a:spLocks noGrp="1"/>
          </p:cNvSpPr>
          <p:nvPr>
            <p:ph type="body" sz="quarter" idx="10"/>
          </p:nvPr>
        </p:nvSpPr>
        <p:spPr/>
        <p:txBody>
          <a:bodyPr vert="horz" lIns="91440" tIns="45720" rIns="91440" bIns="45720" rtlCol="0" anchor="t">
            <a:normAutofit/>
          </a:bodyPr>
          <a:lstStyle/>
          <a:p>
            <a:pPr marL="285750" indent="-285750">
              <a:buFont typeface="Arial" panose="020B0604020202020204" pitchFamily="34" charset="0"/>
              <a:buChar char="•"/>
            </a:pPr>
            <a:r>
              <a:rPr lang="en-US"/>
              <a:t>All MAF DMO inventories complete with the exception of Charleston AFB</a:t>
            </a:r>
          </a:p>
          <a:p>
            <a:pPr marL="742950" lvl="1" indent="-285750">
              <a:buFont typeface="Arial" panose="020B0604020202020204" pitchFamily="34" charset="0"/>
              <a:buChar char="•"/>
            </a:pPr>
            <a:r>
              <a:rPr lang="en-US" sz="1600"/>
              <a:t>Charleston AFB scheduled for 10 – 13 Feb</a:t>
            </a:r>
          </a:p>
          <a:p>
            <a:pPr marL="285750" indent="-285750">
              <a:buFont typeface="Arial" panose="020B0604020202020204" pitchFamily="34" charset="0"/>
              <a:buChar char="•"/>
            </a:pPr>
            <a:r>
              <a:rPr lang="en-US"/>
              <a:t>PCAs on hold pending drawings acceptance</a:t>
            </a:r>
          </a:p>
          <a:p>
            <a:pPr marL="285750" indent="-285750">
              <a:buFont typeface="Arial" panose="020B0604020202020204" pitchFamily="34" charset="0"/>
              <a:buChar char="•"/>
            </a:pPr>
            <a:r>
              <a:rPr lang="en-US"/>
              <a:t>DD 250 discussion sidebar with Mr. Blevins</a:t>
            </a:r>
          </a:p>
          <a:p>
            <a:pPr marL="285750" indent="-285750">
              <a:buFont typeface="Arial" panose="020B0604020202020204" pitchFamily="34" charset="0"/>
              <a:buChar char="•"/>
            </a:pPr>
            <a:r>
              <a:rPr lang="en-US"/>
              <a:t>Possible Drawings Sidebar</a:t>
            </a:r>
          </a:p>
          <a:p>
            <a:pPr marL="285750" indent="-285750">
              <a:buFont typeface="Arial" panose="020B0604020202020204" pitchFamily="34" charset="0"/>
              <a:buChar char="•"/>
            </a:pPr>
            <a:endParaRPr lang="en-US"/>
          </a:p>
          <a:p>
            <a:endParaRPr lang="en-US"/>
          </a:p>
        </p:txBody>
      </p:sp>
    </p:spTree>
    <p:extLst>
      <p:ext uri="{BB962C8B-B14F-4D97-AF65-F5344CB8AC3E}">
        <p14:creationId xmlns:p14="http://schemas.microsoft.com/office/powerpoint/2010/main" val="7505377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93FA4C-72C5-A002-4714-97352439EE1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4" name="Title 3">
            <a:extLst>
              <a:ext uri="{FF2B5EF4-FFF2-40B4-BE49-F238E27FC236}">
                <a16:creationId xmlns:a16="http://schemas.microsoft.com/office/drawing/2014/main" id="{A7431A1E-E17B-D15A-977C-95B51E4DB714}"/>
              </a:ext>
            </a:extLst>
          </p:cNvPr>
          <p:cNvSpPr>
            <a:spLocks noGrp="1"/>
          </p:cNvSpPr>
          <p:nvPr>
            <p:ph type="title"/>
          </p:nvPr>
        </p:nvSpPr>
        <p:spPr>
          <a:xfrm>
            <a:off x="3878254" y="2731476"/>
            <a:ext cx="7067658" cy="1395046"/>
          </a:xfrm>
        </p:spPr>
        <p:txBody>
          <a:bodyPr/>
          <a:lstStyle/>
          <a:p>
            <a:r>
              <a:rPr lang="en-US" sz="4800">
                <a:solidFill>
                  <a:schemeClr val="accent2">
                    <a:lumMod val="50000"/>
                  </a:schemeClr>
                </a:solidFill>
              </a:rPr>
              <a:t>Let’s Take a Break!</a:t>
            </a:r>
            <a:br>
              <a:rPr lang="en-US" sz="4800">
                <a:solidFill>
                  <a:schemeClr val="accent2">
                    <a:lumMod val="50000"/>
                  </a:schemeClr>
                </a:solidFill>
              </a:rPr>
            </a:br>
            <a:r>
              <a:rPr lang="en-US" sz="4800">
                <a:solidFill>
                  <a:schemeClr val="accent2">
                    <a:lumMod val="50000"/>
                  </a:schemeClr>
                </a:solidFill>
              </a:rPr>
              <a:t>10:05 – 10:15</a:t>
            </a:r>
          </a:p>
        </p:txBody>
      </p:sp>
      <p:pic>
        <p:nvPicPr>
          <p:cNvPr id="5" name="Picture 4">
            <a:extLst>
              <a:ext uri="{FF2B5EF4-FFF2-40B4-BE49-F238E27FC236}">
                <a16:creationId xmlns:a16="http://schemas.microsoft.com/office/drawing/2014/main" id="{E0B202F9-FC39-2E3A-6679-FA5F42E8D4F9}"/>
              </a:ext>
            </a:extLst>
          </p:cNvPr>
          <p:cNvPicPr>
            <a:picLocks noChangeAspect="1"/>
          </p:cNvPicPr>
          <p:nvPr/>
        </p:nvPicPr>
        <p:blipFill>
          <a:blip r:embed="rId2"/>
          <a:stretch>
            <a:fillRect/>
          </a:stretch>
        </p:blipFill>
        <p:spPr>
          <a:xfrm>
            <a:off x="790528" y="2106499"/>
            <a:ext cx="3087726" cy="2645001"/>
          </a:xfrm>
          <a:prstGeom prst="rect">
            <a:avLst/>
          </a:prstGeom>
        </p:spPr>
      </p:pic>
    </p:spTree>
    <p:extLst>
      <p:ext uri="{BB962C8B-B14F-4D97-AF65-F5344CB8AC3E}">
        <p14:creationId xmlns:p14="http://schemas.microsoft.com/office/powerpoint/2010/main" val="3611137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93FA4C-72C5-A002-4714-97352439EE1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4" name="Title 3">
            <a:extLst>
              <a:ext uri="{FF2B5EF4-FFF2-40B4-BE49-F238E27FC236}">
                <a16:creationId xmlns:a16="http://schemas.microsoft.com/office/drawing/2014/main" id="{A7431A1E-E17B-D15A-977C-95B51E4DB714}"/>
              </a:ext>
            </a:extLst>
          </p:cNvPr>
          <p:cNvSpPr>
            <a:spLocks noGrp="1"/>
          </p:cNvSpPr>
          <p:nvPr>
            <p:ph type="title"/>
          </p:nvPr>
        </p:nvSpPr>
        <p:spPr>
          <a:xfrm>
            <a:off x="3878254" y="3054882"/>
            <a:ext cx="7067658" cy="748233"/>
          </a:xfrm>
        </p:spPr>
        <p:txBody>
          <a:bodyPr/>
          <a:lstStyle/>
          <a:p>
            <a:r>
              <a:rPr lang="en-US" sz="4800">
                <a:solidFill>
                  <a:schemeClr val="accent2">
                    <a:lumMod val="50000"/>
                  </a:schemeClr>
                </a:solidFill>
              </a:rPr>
              <a:t>Cybersecurity</a:t>
            </a:r>
          </a:p>
        </p:txBody>
      </p:sp>
      <p:pic>
        <p:nvPicPr>
          <p:cNvPr id="5" name="Picture 4">
            <a:extLst>
              <a:ext uri="{FF2B5EF4-FFF2-40B4-BE49-F238E27FC236}">
                <a16:creationId xmlns:a16="http://schemas.microsoft.com/office/drawing/2014/main" id="{E0B202F9-FC39-2E3A-6679-FA5F42E8D4F9}"/>
              </a:ext>
            </a:extLst>
          </p:cNvPr>
          <p:cNvPicPr>
            <a:picLocks noChangeAspect="1"/>
          </p:cNvPicPr>
          <p:nvPr/>
        </p:nvPicPr>
        <p:blipFill>
          <a:blip r:embed="rId2"/>
          <a:stretch>
            <a:fillRect/>
          </a:stretch>
        </p:blipFill>
        <p:spPr>
          <a:xfrm>
            <a:off x="790528" y="2106499"/>
            <a:ext cx="3087726" cy="2645001"/>
          </a:xfrm>
          <a:prstGeom prst="rect">
            <a:avLst/>
          </a:prstGeom>
        </p:spPr>
      </p:pic>
    </p:spTree>
    <p:extLst>
      <p:ext uri="{BB962C8B-B14F-4D97-AF65-F5344CB8AC3E}">
        <p14:creationId xmlns:p14="http://schemas.microsoft.com/office/powerpoint/2010/main" val="263700386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209CE86-1390-9E79-B88A-9DEB06A3EF25}"/>
              </a:ext>
            </a:extLst>
          </p:cNvPr>
          <p:cNvSpPr>
            <a:spLocks noGrp="1"/>
          </p:cNvSpPr>
          <p:nvPr>
            <p:ph type="sldNum" sz="quarter" idx="4"/>
          </p:nvPr>
        </p:nvSpPr>
        <p:spPr/>
        <p:txBody>
          <a:bodyPr/>
          <a:lstStyle/>
          <a:p>
            <a:pPr>
              <a:defRPr/>
            </a:pPr>
            <a:fld id="{DD6CD327-7318-4751-BA24-A1FB7777200C}" type="slidenum">
              <a:rPr lang="en-US" smtClean="0"/>
              <a:pPr>
                <a:defRPr/>
              </a:pPr>
              <a:t>46</a:t>
            </a:fld>
            <a:endParaRPr lang="en-US"/>
          </a:p>
        </p:txBody>
      </p:sp>
      <p:sp>
        <p:nvSpPr>
          <p:cNvPr id="3" name="Title 2">
            <a:extLst>
              <a:ext uri="{FF2B5EF4-FFF2-40B4-BE49-F238E27FC236}">
                <a16:creationId xmlns:a16="http://schemas.microsoft.com/office/drawing/2014/main" id="{A0F6D1F3-1159-BF83-7E13-989322E84D19}"/>
              </a:ext>
            </a:extLst>
          </p:cNvPr>
          <p:cNvSpPr>
            <a:spLocks noGrp="1"/>
          </p:cNvSpPr>
          <p:nvPr>
            <p:ph type="title"/>
          </p:nvPr>
        </p:nvSpPr>
        <p:spPr/>
        <p:txBody>
          <a:bodyPr/>
          <a:lstStyle/>
          <a:p>
            <a:r>
              <a:rPr lang="en-US" sz="3600"/>
              <a:t>Cybersecurity Status</a:t>
            </a:r>
          </a:p>
        </p:txBody>
      </p:sp>
      <p:sp>
        <p:nvSpPr>
          <p:cNvPr id="4" name="Text Placeholder 3">
            <a:extLst>
              <a:ext uri="{FF2B5EF4-FFF2-40B4-BE49-F238E27FC236}">
                <a16:creationId xmlns:a16="http://schemas.microsoft.com/office/drawing/2014/main" id="{D9C90165-A0ED-17F2-45C7-4A9D213F232C}"/>
              </a:ext>
            </a:extLst>
          </p:cNvPr>
          <p:cNvSpPr>
            <a:spLocks noGrp="1"/>
          </p:cNvSpPr>
          <p:nvPr>
            <p:ph type="body" sz="quarter" idx="10"/>
          </p:nvPr>
        </p:nvSpPr>
        <p:spPr>
          <a:xfrm>
            <a:off x="837579" y="1336040"/>
            <a:ext cx="10094532" cy="5020310"/>
          </a:xfrm>
        </p:spPr>
        <p:txBody>
          <a:bodyPr vert="horz" lIns="91440" tIns="45720" rIns="91440" bIns="45720" rtlCol="0" anchor="t">
            <a:normAutofit/>
          </a:bodyPr>
          <a:lstStyle/>
          <a:p>
            <a:pPr marL="285750" indent="-285750">
              <a:buFont typeface="Arial" panose="020B0604020202020204" pitchFamily="34" charset="0"/>
              <a:buChar char="•"/>
            </a:pPr>
            <a:r>
              <a:rPr lang="en-US"/>
              <a:t>MAF DMO Cyber Team increased to total of 5</a:t>
            </a:r>
          </a:p>
          <a:p>
            <a:pPr marL="742950" lvl="1" indent="-285750">
              <a:buFont typeface="Arial" panose="020B0604020202020204" pitchFamily="34" charset="0"/>
              <a:buChar char="•"/>
            </a:pPr>
            <a:r>
              <a:rPr lang="en-US" sz="1800"/>
              <a:t>4 located at Orlando</a:t>
            </a:r>
          </a:p>
          <a:p>
            <a:pPr marL="742950" lvl="1" indent="-285750">
              <a:buFont typeface="Arial" panose="020B0604020202020204" pitchFamily="34" charset="0"/>
              <a:buChar char="•"/>
            </a:pPr>
            <a:r>
              <a:rPr lang="en-US" sz="1800"/>
              <a:t>1 located at Scott AFB</a:t>
            </a:r>
          </a:p>
          <a:p>
            <a:pPr marL="742950" lvl="1" indent="-285750">
              <a:buFont typeface="Arial" panose="020B0604020202020204" pitchFamily="34" charset="0"/>
              <a:buChar char="•"/>
            </a:pPr>
            <a:r>
              <a:rPr lang="en-US" sz="1800"/>
              <a:t>3 have SIPR tokens, remaining 2 awaiting approval</a:t>
            </a:r>
          </a:p>
          <a:p>
            <a:pPr marL="285750" indent="-285750">
              <a:buFont typeface="Arial" panose="020B0604020202020204" pitchFamily="34" charset="0"/>
              <a:buChar char="•"/>
            </a:pPr>
            <a:r>
              <a:rPr lang="en-US"/>
              <a:t>Cyber Documentation Overhaul (Project PaperCut)</a:t>
            </a:r>
          </a:p>
          <a:p>
            <a:pPr marL="742950" lvl="1" indent="-285750">
              <a:buFont typeface="Arial" panose="020B0604020202020204" pitchFamily="34" charset="0"/>
              <a:buChar char="•"/>
            </a:pPr>
            <a:r>
              <a:rPr lang="en-US" sz="1800"/>
              <a:t>Revision/renewal of all MAF DMO MOA/ISAs</a:t>
            </a:r>
          </a:p>
          <a:p>
            <a:pPr marL="742950" lvl="1" indent="-285750">
              <a:buFont typeface="Arial" panose="020B0604020202020204" pitchFamily="34" charset="0"/>
              <a:buChar char="•"/>
            </a:pPr>
            <a:r>
              <a:rPr lang="en-US" sz="1800"/>
              <a:t>Rewrite of SSPs to address all Security Controls to the CCI level</a:t>
            </a:r>
          </a:p>
          <a:p>
            <a:pPr marL="742950" lvl="1" indent="-285750">
              <a:buFont typeface="Arial" panose="020B0604020202020204" pitchFamily="34" charset="0"/>
              <a:buChar char="•"/>
            </a:pPr>
            <a:r>
              <a:rPr lang="en-US" sz="1800"/>
              <a:t>Closely working with CM to identify all MAF DMO documentation and develop version control processes and procedures</a:t>
            </a:r>
            <a:endParaRPr lang="en-US" sz="1800">
              <a:solidFill>
                <a:srgbClr val="5B6670"/>
              </a:solidFill>
            </a:endParaRPr>
          </a:p>
          <a:p>
            <a:pPr marL="285750" indent="-285750">
              <a:buFont typeface="Arial" panose="020B0604020202020204" pitchFamily="34" charset="0"/>
              <a:buChar char="•"/>
            </a:pPr>
            <a:r>
              <a:rPr lang="en-US">
                <a:solidFill>
                  <a:srgbClr val="5B6670"/>
                </a:solidFill>
              </a:rPr>
              <a:t>Preparation for DTCN ATO renewal</a:t>
            </a:r>
          </a:p>
          <a:p>
            <a:pPr marL="626745" lvl="4" indent="-166370">
              <a:buFont typeface="Arial" panose="020B0604020202020204" pitchFamily="34" charset="0"/>
              <a:buChar char="•"/>
            </a:pPr>
            <a:r>
              <a:rPr lang="en-US" sz="1800">
                <a:solidFill>
                  <a:srgbClr val="5B6670"/>
                </a:solidFill>
              </a:rPr>
              <a:t>Identifying high priority vulnerabilities for mitigation</a:t>
            </a:r>
          </a:p>
          <a:p>
            <a:pPr marL="626745" lvl="4" indent="-166370">
              <a:buFont typeface="Arial" panose="020B0604020202020204" pitchFamily="34" charset="0"/>
              <a:buChar char="•"/>
            </a:pPr>
            <a:r>
              <a:rPr lang="en-US" sz="1800">
                <a:solidFill>
                  <a:srgbClr val="5B6670"/>
                </a:solidFill>
              </a:rPr>
              <a:t>Initiated STIG evaluations</a:t>
            </a:r>
          </a:p>
          <a:p>
            <a:pPr marL="285750" indent="-285750">
              <a:buFont typeface="Arial" panose="020B0604020202020204" pitchFamily="34" charset="0"/>
              <a:buChar char="•"/>
            </a:pPr>
            <a:r>
              <a:rPr lang="en-US">
                <a:solidFill>
                  <a:srgbClr val="5B6670"/>
                </a:solidFill>
              </a:rPr>
              <a:t>Planning for IAN FISMA Review</a:t>
            </a:r>
          </a:p>
          <a:p>
            <a:pPr marL="626745" lvl="4" indent="-166370">
              <a:buFont typeface="Arial" panose="020B0604020202020204" pitchFamily="34" charset="0"/>
              <a:buChar char="•"/>
            </a:pPr>
            <a:r>
              <a:rPr lang="en-US" sz="1800">
                <a:solidFill>
                  <a:srgbClr val="5B6670"/>
                </a:solidFill>
              </a:rPr>
              <a:t>Identify Security Controls to review</a:t>
            </a:r>
          </a:p>
          <a:p>
            <a:pPr marL="626745" lvl="4" indent="-166370">
              <a:buFont typeface="Arial" panose="020B0604020202020204" pitchFamily="34" charset="0"/>
              <a:buChar char="•"/>
            </a:pPr>
            <a:r>
              <a:rPr lang="en-US" sz="1800">
                <a:solidFill>
                  <a:srgbClr val="5B6670"/>
                </a:solidFill>
              </a:rPr>
              <a:t>STIG evaluations</a:t>
            </a:r>
          </a:p>
          <a:p>
            <a:pPr marL="742950" lvl="1">
              <a:buFont typeface="Arial" panose="020B0604020202020204" pitchFamily="34" charset="0"/>
              <a:buChar char="•"/>
            </a:pPr>
            <a:endParaRPr lang="en-US">
              <a:solidFill>
                <a:srgbClr val="5B6670"/>
              </a:solidFill>
            </a:endParaRPr>
          </a:p>
        </p:txBody>
      </p:sp>
    </p:spTree>
    <p:extLst>
      <p:ext uri="{BB962C8B-B14F-4D97-AF65-F5344CB8AC3E}">
        <p14:creationId xmlns:p14="http://schemas.microsoft.com/office/powerpoint/2010/main" val="30438020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B7386C5-811E-E8C7-7B47-6510CAEAE517}"/>
              </a:ext>
            </a:extLst>
          </p:cNvPr>
          <p:cNvSpPr>
            <a:spLocks noGrp="1"/>
          </p:cNvSpPr>
          <p:nvPr>
            <p:ph type="sldNum" sz="quarter" idx="4"/>
          </p:nvPr>
        </p:nvSpPr>
        <p:spPr/>
        <p:txBody>
          <a:bodyPr/>
          <a:lstStyle/>
          <a:p>
            <a:pPr>
              <a:defRPr/>
            </a:pPr>
            <a:fld id="{DD6CD327-7318-4751-BA24-A1FB7777200C}" type="slidenum">
              <a:rPr lang="en-US" smtClean="0"/>
              <a:pPr>
                <a:defRPr/>
              </a:pPr>
              <a:t>47</a:t>
            </a:fld>
            <a:endParaRPr lang="en-US"/>
          </a:p>
        </p:txBody>
      </p:sp>
      <p:sp>
        <p:nvSpPr>
          <p:cNvPr id="3" name="Title 2">
            <a:extLst>
              <a:ext uri="{FF2B5EF4-FFF2-40B4-BE49-F238E27FC236}">
                <a16:creationId xmlns:a16="http://schemas.microsoft.com/office/drawing/2014/main" id="{85BF7018-E324-FB35-F18C-BCB0400D894D}"/>
              </a:ext>
            </a:extLst>
          </p:cNvPr>
          <p:cNvSpPr>
            <a:spLocks noGrp="1"/>
          </p:cNvSpPr>
          <p:nvPr>
            <p:ph type="title"/>
          </p:nvPr>
        </p:nvSpPr>
        <p:spPr/>
        <p:txBody>
          <a:bodyPr/>
          <a:lstStyle/>
          <a:p>
            <a:r>
              <a:rPr lang="en-US" sz="3600"/>
              <a:t>MAF DMO ATOs</a:t>
            </a:r>
          </a:p>
        </p:txBody>
      </p:sp>
      <p:graphicFrame>
        <p:nvGraphicFramePr>
          <p:cNvPr id="6" name="Table 5">
            <a:extLst>
              <a:ext uri="{FF2B5EF4-FFF2-40B4-BE49-F238E27FC236}">
                <a16:creationId xmlns:a16="http://schemas.microsoft.com/office/drawing/2014/main" id="{9BB9228E-A7CF-ED7E-80C3-173373BC0D18}"/>
              </a:ext>
            </a:extLst>
          </p:cNvPr>
          <p:cNvGraphicFramePr>
            <a:graphicFrameLocks noGrp="1"/>
          </p:cNvGraphicFramePr>
          <p:nvPr>
            <p:extLst>
              <p:ext uri="{D42A27DB-BD31-4B8C-83A1-F6EECF244321}">
                <p14:modId xmlns:p14="http://schemas.microsoft.com/office/powerpoint/2010/main" val="1351577866"/>
              </p:ext>
            </p:extLst>
          </p:nvPr>
        </p:nvGraphicFramePr>
        <p:xfrm>
          <a:off x="862197" y="1362044"/>
          <a:ext cx="10201273" cy="4193096"/>
        </p:xfrm>
        <a:graphic>
          <a:graphicData uri="http://schemas.openxmlformats.org/drawingml/2006/table">
            <a:tbl>
              <a:tblPr bandRow="1">
                <a:tableStyleId>{5C22544A-7EE6-4342-B048-85BDC9FD1C3A}</a:tableStyleId>
              </a:tblPr>
              <a:tblGrid>
                <a:gridCol w="1676400">
                  <a:extLst>
                    <a:ext uri="{9D8B030D-6E8A-4147-A177-3AD203B41FA5}">
                      <a16:colId xmlns:a16="http://schemas.microsoft.com/office/drawing/2014/main" val="1634304521"/>
                    </a:ext>
                  </a:extLst>
                </a:gridCol>
                <a:gridCol w="1104900">
                  <a:extLst>
                    <a:ext uri="{9D8B030D-6E8A-4147-A177-3AD203B41FA5}">
                      <a16:colId xmlns:a16="http://schemas.microsoft.com/office/drawing/2014/main" val="3200899265"/>
                    </a:ext>
                  </a:extLst>
                </a:gridCol>
                <a:gridCol w="1009649">
                  <a:extLst>
                    <a:ext uri="{9D8B030D-6E8A-4147-A177-3AD203B41FA5}">
                      <a16:colId xmlns:a16="http://schemas.microsoft.com/office/drawing/2014/main" val="2473368151"/>
                    </a:ext>
                  </a:extLst>
                </a:gridCol>
                <a:gridCol w="2552700">
                  <a:extLst>
                    <a:ext uri="{9D8B030D-6E8A-4147-A177-3AD203B41FA5}">
                      <a16:colId xmlns:a16="http://schemas.microsoft.com/office/drawing/2014/main" val="2468273738"/>
                    </a:ext>
                  </a:extLst>
                </a:gridCol>
                <a:gridCol w="2248370">
                  <a:extLst>
                    <a:ext uri="{9D8B030D-6E8A-4147-A177-3AD203B41FA5}">
                      <a16:colId xmlns:a16="http://schemas.microsoft.com/office/drawing/2014/main" val="1752648649"/>
                    </a:ext>
                  </a:extLst>
                </a:gridCol>
                <a:gridCol w="1609254">
                  <a:extLst>
                    <a:ext uri="{9D8B030D-6E8A-4147-A177-3AD203B41FA5}">
                      <a16:colId xmlns:a16="http://schemas.microsoft.com/office/drawing/2014/main" val="3318365054"/>
                    </a:ext>
                  </a:extLst>
                </a:gridCol>
              </a:tblGrid>
              <a:tr h="228600">
                <a:tc>
                  <a:txBody>
                    <a:bodyPr/>
                    <a:lstStyle/>
                    <a:p>
                      <a:pPr algn="ctr" fontAlgn="base">
                        <a:lnSpc>
                          <a:spcPts val="1350"/>
                        </a:lnSpc>
                      </a:pPr>
                      <a:r>
                        <a:rPr lang="en-US" sz="1100" b="1" i="0" u="none" strike="noStrike">
                          <a:solidFill>
                            <a:srgbClr val="FFFFFF"/>
                          </a:solidFill>
                          <a:effectLst/>
                          <a:latin typeface="Century Gothic"/>
                        </a:rPr>
                        <a:t>Platform</a:t>
                      </a:r>
                      <a:endParaRPr lang="en-US" b="1" i="0">
                        <a:solidFill>
                          <a:srgbClr val="FFFFFF"/>
                        </a:solidFill>
                        <a:effectLst/>
                        <a:latin typeface="Century Gothic"/>
                      </a:endParaRPr>
                    </a:p>
                  </a:txBody>
                  <a:tcP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49054" cap="flat" cmpd="sng" algn="ctr">
                      <a:solidFill>
                        <a:srgbClr val="FFFFFF"/>
                      </a:solidFill>
                      <a:prstDash val="solid"/>
                      <a:round/>
                      <a:headEnd type="none" w="med" len="med"/>
                      <a:tailEnd type="none" w="med" len="med"/>
                    </a:lnB>
                    <a:solidFill>
                      <a:srgbClr val="003B4D"/>
                    </a:solidFill>
                  </a:tcPr>
                </a:tc>
                <a:tc>
                  <a:txBody>
                    <a:bodyPr/>
                    <a:lstStyle/>
                    <a:p>
                      <a:pPr algn="ctr" fontAlgn="base">
                        <a:lnSpc>
                          <a:spcPts val="1350"/>
                        </a:lnSpc>
                      </a:pPr>
                      <a:r>
                        <a:rPr lang="en-US" sz="1100" b="1" i="0" u="none" strike="noStrike">
                          <a:solidFill>
                            <a:srgbClr val="FFFFFF"/>
                          </a:solidFill>
                          <a:effectLst/>
                          <a:latin typeface="Century Gothic"/>
                        </a:rPr>
                        <a:t>Auth Type</a:t>
                      </a:r>
                      <a:endParaRPr lang="en-US" b="1" i="0">
                        <a:solidFill>
                          <a:srgbClr val="FFFFFF"/>
                        </a:solidFill>
                        <a:effectLst/>
                        <a:latin typeface="Century Gothic"/>
                      </a:endParaRPr>
                    </a:p>
                  </a:txBody>
                  <a:tcP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49054" cap="flat" cmpd="sng" algn="ctr">
                      <a:solidFill>
                        <a:srgbClr val="FFFFFF"/>
                      </a:solidFill>
                      <a:prstDash val="solid"/>
                      <a:round/>
                      <a:headEnd type="none" w="med" len="med"/>
                      <a:tailEnd type="none" w="med" len="med"/>
                    </a:lnB>
                    <a:solidFill>
                      <a:srgbClr val="003B4D"/>
                    </a:solidFill>
                  </a:tcPr>
                </a:tc>
                <a:tc>
                  <a:txBody>
                    <a:bodyPr/>
                    <a:lstStyle/>
                    <a:p>
                      <a:pPr algn="ctr" fontAlgn="base">
                        <a:lnSpc>
                          <a:spcPts val="1350"/>
                        </a:lnSpc>
                      </a:pPr>
                      <a:r>
                        <a:rPr lang="en-US" sz="1100" b="1" i="0" u="none" strike="noStrike">
                          <a:solidFill>
                            <a:srgbClr val="FFFFFF"/>
                          </a:solidFill>
                          <a:effectLst/>
                          <a:latin typeface="Century Gothic"/>
                        </a:rPr>
                        <a:t>Expiration</a:t>
                      </a:r>
                      <a:endParaRPr lang="en-US" b="1" i="0">
                        <a:solidFill>
                          <a:srgbClr val="FFFFFF"/>
                        </a:solidFill>
                        <a:effectLst/>
                        <a:latin typeface="Century Gothic"/>
                      </a:endParaRPr>
                    </a:p>
                  </a:txBody>
                  <a:tcP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49054" cap="flat" cmpd="sng" algn="ctr">
                      <a:solidFill>
                        <a:srgbClr val="FFFFFF"/>
                      </a:solidFill>
                      <a:prstDash val="solid"/>
                      <a:round/>
                      <a:headEnd type="none" w="med" len="med"/>
                      <a:tailEnd type="none" w="med" len="med"/>
                    </a:lnB>
                    <a:solidFill>
                      <a:srgbClr val="003B4D"/>
                    </a:solidFill>
                  </a:tcPr>
                </a:tc>
                <a:tc>
                  <a:txBody>
                    <a:bodyPr/>
                    <a:lstStyle/>
                    <a:p>
                      <a:pPr algn="ctr" fontAlgn="base">
                        <a:lnSpc>
                          <a:spcPts val="1350"/>
                        </a:lnSpc>
                      </a:pPr>
                      <a:r>
                        <a:rPr lang="en-US" sz="1100" b="1" i="0" u="none" strike="noStrike">
                          <a:solidFill>
                            <a:srgbClr val="FFFFFF"/>
                          </a:solidFill>
                          <a:effectLst/>
                          <a:latin typeface="Century Gothic"/>
                        </a:rPr>
                        <a:t>GPO ISSM email</a:t>
                      </a:r>
                      <a:endParaRPr lang="en-US" b="1" i="0">
                        <a:solidFill>
                          <a:srgbClr val="FFFFFF"/>
                        </a:solidFill>
                        <a:effectLst/>
                        <a:latin typeface="Century Gothic"/>
                      </a:endParaRPr>
                    </a:p>
                  </a:txBody>
                  <a:tcP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49054" cap="flat" cmpd="sng" algn="ctr">
                      <a:solidFill>
                        <a:srgbClr val="FFFFFF"/>
                      </a:solidFill>
                      <a:prstDash val="solid"/>
                      <a:round/>
                      <a:headEnd type="none" w="med" len="med"/>
                      <a:tailEnd type="none" w="med" len="med"/>
                    </a:lnB>
                    <a:solidFill>
                      <a:srgbClr val="003B4D"/>
                    </a:solidFill>
                  </a:tcPr>
                </a:tc>
                <a:tc>
                  <a:txBody>
                    <a:bodyPr/>
                    <a:lstStyle/>
                    <a:p>
                      <a:pPr algn="ctr" fontAlgn="base">
                        <a:lnSpc>
                          <a:spcPts val="1350"/>
                        </a:lnSpc>
                      </a:pPr>
                      <a:r>
                        <a:rPr lang="en-US" sz="1100" b="1" i="0" u="none" strike="noStrike">
                          <a:solidFill>
                            <a:srgbClr val="FFFFFF"/>
                          </a:solidFill>
                          <a:effectLst/>
                          <a:latin typeface="Century Gothic"/>
                        </a:rPr>
                        <a:t>O&amp;I ISSM email</a:t>
                      </a:r>
                      <a:endParaRPr lang="en-US" b="1" i="0">
                        <a:solidFill>
                          <a:srgbClr val="FFFFFF"/>
                        </a:solidFill>
                        <a:effectLst/>
                        <a:latin typeface="Century Gothic"/>
                      </a:endParaRPr>
                    </a:p>
                  </a:txBody>
                  <a:tcP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49054" cap="flat" cmpd="sng" algn="ctr">
                      <a:solidFill>
                        <a:srgbClr val="FFFFFF"/>
                      </a:solidFill>
                      <a:prstDash val="solid"/>
                      <a:round/>
                      <a:headEnd type="none" w="med" len="med"/>
                      <a:tailEnd type="none" w="med" len="med"/>
                    </a:lnB>
                    <a:solidFill>
                      <a:srgbClr val="003B4D"/>
                    </a:solidFill>
                  </a:tcPr>
                </a:tc>
                <a:tc>
                  <a:txBody>
                    <a:bodyPr/>
                    <a:lstStyle/>
                    <a:p>
                      <a:pPr algn="ctr" fontAlgn="base">
                        <a:lnSpc>
                          <a:spcPts val="1350"/>
                        </a:lnSpc>
                      </a:pPr>
                      <a:r>
                        <a:rPr lang="en-US" sz="1100" b="1" i="0" u="none" strike="noStrike">
                          <a:solidFill>
                            <a:srgbClr val="FFFFFF"/>
                          </a:solidFill>
                          <a:effectLst/>
                          <a:latin typeface="Century Gothic"/>
                        </a:rPr>
                        <a:t>Notes</a:t>
                      </a:r>
                      <a:endParaRPr lang="en-US" b="1" i="0">
                        <a:solidFill>
                          <a:srgbClr val="FFFFFF"/>
                        </a:solidFill>
                        <a:effectLst/>
                        <a:latin typeface="Century Gothic"/>
                      </a:endParaRPr>
                    </a:p>
                  </a:txBody>
                  <a:tcP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49054" cap="flat" cmpd="sng" algn="ctr">
                      <a:solidFill>
                        <a:srgbClr val="FFFFFF"/>
                      </a:solidFill>
                      <a:prstDash val="solid"/>
                      <a:round/>
                      <a:headEnd type="none" w="med" len="med"/>
                      <a:tailEnd type="none" w="med" len="med"/>
                    </a:lnB>
                    <a:solidFill>
                      <a:srgbClr val="003B4D"/>
                    </a:solidFill>
                  </a:tcPr>
                </a:tc>
                <a:extLst>
                  <a:ext uri="{0D108BD9-81ED-4DB2-BD59-A6C34878D82A}">
                    <a16:rowId xmlns:a16="http://schemas.microsoft.com/office/drawing/2014/main" val="1865205357"/>
                  </a:ext>
                </a:extLst>
              </a:tr>
              <a:tr h="238125">
                <a:tc>
                  <a:txBody>
                    <a:bodyPr/>
                    <a:lstStyle/>
                    <a:p>
                      <a:pPr algn="l" fontAlgn="base">
                        <a:lnSpc>
                          <a:spcPts val="1350"/>
                        </a:lnSpc>
                      </a:pPr>
                      <a:r>
                        <a:rPr lang="en-US" sz="1100" b="0" i="0" u="none" strike="noStrike">
                          <a:solidFill>
                            <a:srgbClr val="24272A"/>
                          </a:solidFill>
                          <a:effectLst/>
                          <a:latin typeface="Century Gothic"/>
                        </a:rPr>
                        <a:t>C-130J MATS</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49054"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base">
                        <a:lnSpc>
                          <a:spcPts val="1350"/>
                        </a:lnSpc>
                      </a:pPr>
                      <a:r>
                        <a:rPr lang="en-US" sz="1100" b="0" i="0" u="none" strike="noStrike">
                          <a:solidFill>
                            <a:srgbClr val="00B050"/>
                          </a:solidFill>
                          <a:effectLst/>
                          <a:latin typeface="Century Gothic"/>
                        </a:rPr>
                        <a:t>ATO</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49054"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base">
                        <a:lnSpc>
                          <a:spcPts val="1350"/>
                        </a:lnSpc>
                      </a:pPr>
                      <a:r>
                        <a:rPr lang="en-US" sz="1100" b="0" i="0" u="none" strike="noStrike">
                          <a:solidFill>
                            <a:srgbClr val="24272A"/>
                          </a:solidFill>
                          <a:effectLst/>
                          <a:latin typeface="Century Gothic"/>
                        </a:rPr>
                        <a:t>21NOV2026</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49054"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9D9D9"/>
                    </a:solidFill>
                  </a:tcPr>
                </a:tc>
                <a:tc>
                  <a:txBody>
                    <a:bodyPr/>
                    <a:lstStyle/>
                    <a:p>
                      <a:pPr algn="l" fontAlgn="base">
                        <a:lnSpc>
                          <a:spcPts val="1350"/>
                        </a:lnSpc>
                      </a:pPr>
                      <a:r>
                        <a:rPr lang="en-US" sz="1100" b="0" i="0" u="none" strike="noStrike">
                          <a:solidFill>
                            <a:srgbClr val="24272A"/>
                          </a:solidFill>
                          <a:effectLst/>
                          <a:latin typeface="Century Gothic"/>
                        </a:rPr>
                        <a:t>brad.sayles.ctr@us.af.mil</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49054"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auto">
                        <a:lnSpc>
                          <a:spcPts val="1350"/>
                        </a:lnSpc>
                      </a:pPr>
                      <a:endParaRPr lang="en-US" sz="1100" b="0" i="0" u="none" strike="noStrike">
                        <a:solidFill>
                          <a:srgbClr val="24272A"/>
                        </a:solidFill>
                        <a:effectLst/>
                        <a:latin typeface="Century Gothic" panose="020B0502020202020204" pitchFamily="34" charset="0"/>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49054"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base">
                        <a:lnSpc>
                          <a:spcPts val="1350"/>
                        </a:lnSpc>
                      </a:pPr>
                      <a:r>
                        <a:rPr lang="en-US" sz="1100" b="0" i="0" u="none" strike="noStrike">
                          <a:solidFill>
                            <a:srgbClr val="24272A"/>
                          </a:solidFill>
                          <a:effectLst/>
                          <a:latin typeface="Century Gothic"/>
                        </a:rPr>
                        <a:t>2 year</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49054"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extLst>
                  <a:ext uri="{0D108BD9-81ED-4DB2-BD59-A6C34878D82A}">
                    <a16:rowId xmlns:a16="http://schemas.microsoft.com/office/drawing/2014/main" val="3680245475"/>
                  </a:ext>
                </a:extLst>
              </a:tr>
              <a:tr h="228600">
                <a:tc>
                  <a:txBody>
                    <a:bodyPr/>
                    <a:lstStyle/>
                    <a:p>
                      <a:pPr algn="l" fontAlgn="base">
                        <a:lnSpc>
                          <a:spcPts val="1350"/>
                        </a:lnSpc>
                      </a:pPr>
                      <a:r>
                        <a:rPr lang="en-US" sz="1100" b="0" i="0" u="none" strike="noStrike">
                          <a:solidFill>
                            <a:srgbClr val="24272A"/>
                          </a:solidFill>
                          <a:effectLst/>
                          <a:latin typeface="Century Gothic"/>
                        </a:rPr>
                        <a:t>KC-135 TS</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base">
                        <a:lnSpc>
                          <a:spcPts val="1350"/>
                        </a:lnSpc>
                      </a:pPr>
                      <a:r>
                        <a:rPr lang="en-US" sz="1100" b="0" i="0" u="none" strike="noStrike">
                          <a:solidFill>
                            <a:srgbClr val="00B050"/>
                          </a:solidFill>
                          <a:effectLst/>
                          <a:latin typeface="Century Gothic"/>
                        </a:rPr>
                        <a:t>ATOw/C</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base">
                        <a:lnSpc>
                          <a:spcPts val="1350"/>
                        </a:lnSpc>
                      </a:pPr>
                      <a:r>
                        <a:rPr lang="en-US" sz="1100" b="0" i="0" u="none" strike="noStrike">
                          <a:solidFill>
                            <a:srgbClr val="24272A"/>
                          </a:solidFill>
                          <a:effectLst/>
                          <a:latin typeface="Century Gothic"/>
                        </a:rPr>
                        <a:t>03JUNE2025</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DEDED"/>
                    </a:solidFill>
                  </a:tcPr>
                </a:tc>
                <a:tc>
                  <a:txBody>
                    <a:bodyPr/>
                    <a:lstStyle/>
                    <a:p>
                      <a:pPr algn="l" fontAlgn="base">
                        <a:lnSpc>
                          <a:spcPts val="1350"/>
                        </a:lnSpc>
                      </a:pPr>
                      <a:r>
                        <a:rPr lang="en-US" sz="1100" b="0" i="0" u="none" strike="noStrike">
                          <a:solidFill>
                            <a:srgbClr val="24272A"/>
                          </a:solidFill>
                          <a:effectLst/>
                          <a:latin typeface="Century Gothic"/>
                        </a:rPr>
                        <a:t>ronald.burns.17.ctr@us.af.mil</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auto">
                        <a:lnSpc>
                          <a:spcPts val="1350"/>
                        </a:lnSpc>
                      </a:pPr>
                      <a:endParaRPr lang="en-US" sz="1100" b="0" i="0" u="none" strike="noStrike">
                        <a:solidFill>
                          <a:srgbClr val="00B0F0"/>
                        </a:solidFill>
                        <a:effectLst/>
                        <a:latin typeface="Century Gothic" panose="020B0502020202020204" pitchFamily="34" charset="0"/>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base">
                        <a:lnSpc>
                          <a:spcPts val="1350"/>
                        </a:lnSpc>
                      </a:pPr>
                      <a:r>
                        <a:rPr lang="en-US" sz="1100" b="0" i="0" u="none" strike="noStrike">
                          <a:solidFill>
                            <a:srgbClr val="24272A"/>
                          </a:solidFill>
                          <a:effectLst/>
                          <a:latin typeface="Century Gothic"/>
                        </a:rPr>
                        <a:t>6 month</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extLst>
                  <a:ext uri="{0D108BD9-81ED-4DB2-BD59-A6C34878D82A}">
                    <a16:rowId xmlns:a16="http://schemas.microsoft.com/office/drawing/2014/main" val="1447715998"/>
                  </a:ext>
                </a:extLst>
              </a:tr>
              <a:tr h="314325">
                <a:tc>
                  <a:txBody>
                    <a:bodyPr/>
                    <a:lstStyle/>
                    <a:p>
                      <a:pPr algn="l" fontAlgn="base">
                        <a:lnSpc>
                          <a:spcPts val="1350"/>
                        </a:lnSpc>
                      </a:pPr>
                      <a:r>
                        <a:rPr lang="en-US" sz="1100" b="0" i="0" u="none" strike="noStrike">
                          <a:solidFill>
                            <a:srgbClr val="24272A"/>
                          </a:solidFill>
                          <a:effectLst/>
                          <a:latin typeface="Century Gothic"/>
                        </a:rPr>
                        <a:t>C-17 Corona</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base">
                        <a:lnSpc>
                          <a:spcPts val="1350"/>
                        </a:lnSpc>
                      </a:pPr>
                      <a:r>
                        <a:rPr lang="en-US" sz="1100" b="0" i="0" u="none" strike="noStrike">
                          <a:solidFill>
                            <a:srgbClr val="00B050"/>
                          </a:solidFill>
                          <a:effectLst/>
                          <a:latin typeface="Century Gothic"/>
                        </a:rPr>
                        <a:t>ATO</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base">
                        <a:lnSpc>
                          <a:spcPts val="1350"/>
                        </a:lnSpc>
                      </a:pPr>
                      <a:r>
                        <a:rPr lang="en-US" sz="1100" b="0" i="0" u="none" strike="noStrike">
                          <a:solidFill>
                            <a:srgbClr val="24272A"/>
                          </a:solidFill>
                          <a:effectLst/>
                          <a:latin typeface="Century Gothic"/>
                        </a:rPr>
                        <a:t>31DEC2026</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9D9D9"/>
                    </a:solidFill>
                  </a:tcPr>
                </a:tc>
                <a:tc>
                  <a:txBody>
                    <a:bodyPr/>
                    <a:lstStyle/>
                    <a:p>
                      <a:pPr algn="l" fontAlgn="base">
                        <a:lnSpc>
                          <a:spcPts val="1350"/>
                        </a:lnSpc>
                      </a:pPr>
                      <a:r>
                        <a:rPr lang="en-US" sz="1100" b="0" i="0" u="none" strike="noStrike">
                          <a:solidFill>
                            <a:srgbClr val="24272A"/>
                          </a:solidFill>
                          <a:effectLst/>
                          <a:latin typeface="Century Gothic"/>
                        </a:rPr>
                        <a:t>raymond.dom.1.ctr@us.af.mil</a:t>
                      </a:r>
                      <a:endParaRPr lang="en-US" b="0" i="0">
                        <a:solidFill>
                          <a:srgbClr val="24272A"/>
                        </a:solidFill>
                        <a:effectLst/>
                        <a:latin typeface="Century Gothic"/>
                      </a:endParaRPr>
                    </a:p>
                    <a:p>
                      <a:pPr algn="l" fontAlgn="base">
                        <a:lnSpc>
                          <a:spcPts val="1350"/>
                        </a:lnSpc>
                      </a:pPr>
                      <a:r>
                        <a:rPr lang="en-US" sz="1100" b="0" i="0" u="none" strike="noStrike">
                          <a:solidFill>
                            <a:srgbClr val="24272A"/>
                          </a:solidFill>
                          <a:effectLst/>
                          <a:latin typeface="Century Gothic"/>
                        </a:rPr>
                        <a:t>walter.van_daele.2.ctr@us.af.mil</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auto">
                        <a:lnSpc>
                          <a:spcPts val="1350"/>
                        </a:lnSpc>
                      </a:pPr>
                      <a:endParaRPr lang="en-US" sz="1100" b="0" i="0" u="none" strike="noStrike">
                        <a:solidFill>
                          <a:srgbClr val="24272A"/>
                        </a:solidFill>
                        <a:effectLst/>
                        <a:latin typeface="Century Gothic" panose="020B0502020202020204" pitchFamily="34" charset="0"/>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base">
                        <a:lnSpc>
                          <a:spcPts val="1350"/>
                        </a:lnSpc>
                      </a:pPr>
                      <a:r>
                        <a:rPr lang="en-US" sz="1100" b="0" i="0" u="none" strike="noStrike">
                          <a:solidFill>
                            <a:srgbClr val="24272A"/>
                          </a:solidFill>
                          <a:effectLst/>
                          <a:latin typeface="Century Gothic"/>
                        </a:rPr>
                        <a:t>2 year</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extLst>
                  <a:ext uri="{0D108BD9-81ED-4DB2-BD59-A6C34878D82A}">
                    <a16:rowId xmlns:a16="http://schemas.microsoft.com/office/drawing/2014/main" val="4113474166"/>
                  </a:ext>
                </a:extLst>
              </a:tr>
              <a:tr h="228600">
                <a:tc>
                  <a:txBody>
                    <a:bodyPr/>
                    <a:lstStyle/>
                    <a:p>
                      <a:pPr algn="l" fontAlgn="base">
                        <a:lnSpc>
                          <a:spcPts val="1350"/>
                        </a:lnSpc>
                      </a:pPr>
                      <a:r>
                        <a:rPr lang="en-US" sz="1100" b="0" i="0" u="none" strike="noStrike">
                          <a:solidFill>
                            <a:srgbClr val="24272A"/>
                          </a:solidFill>
                          <a:effectLst/>
                          <a:latin typeface="Century Gothic"/>
                        </a:rPr>
                        <a:t>SCARS OPE</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base">
                        <a:lnSpc>
                          <a:spcPts val="1350"/>
                        </a:lnSpc>
                      </a:pPr>
                      <a:r>
                        <a:rPr lang="en-US" sz="1100" b="0" i="0" u="none" strike="noStrike">
                          <a:solidFill>
                            <a:srgbClr val="00B050"/>
                          </a:solidFill>
                          <a:effectLst/>
                          <a:latin typeface="Century Gothic"/>
                        </a:rPr>
                        <a:t>ATO</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base">
                        <a:lnSpc>
                          <a:spcPts val="1350"/>
                        </a:lnSpc>
                      </a:pPr>
                      <a:r>
                        <a:rPr lang="en-US" sz="1100" b="0" i="0" u="none" strike="noStrike">
                          <a:solidFill>
                            <a:srgbClr val="24272A"/>
                          </a:solidFill>
                          <a:effectLst/>
                          <a:latin typeface="Century Gothic"/>
                        </a:rPr>
                        <a:t>20JUN2025</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base">
                        <a:lnSpc>
                          <a:spcPts val="1350"/>
                        </a:lnSpc>
                      </a:pPr>
                      <a:r>
                        <a:rPr lang="en-US" sz="1100" b="0" i="0" u="none" strike="noStrike">
                          <a:solidFill>
                            <a:srgbClr val="24272A"/>
                          </a:solidFill>
                          <a:effectLst/>
                          <a:latin typeface="Century Gothic"/>
                        </a:rPr>
                        <a:t>jeremy.holmes.9@us.af.mil</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base">
                        <a:lnSpc>
                          <a:spcPts val="1350"/>
                        </a:lnSpc>
                      </a:pPr>
                      <a:r>
                        <a:rPr lang="en-US" sz="1100" b="0" i="0" u="none" strike="noStrike">
                          <a:solidFill>
                            <a:srgbClr val="24272A"/>
                          </a:solidFill>
                          <a:effectLst/>
                          <a:latin typeface="Century Gothic"/>
                        </a:rPr>
                        <a:t>david.cooper@saic.com</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base">
                        <a:lnSpc>
                          <a:spcPts val="1350"/>
                        </a:lnSpc>
                      </a:pPr>
                      <a:r>
                        <a:rPr lang="en-US" sz="1100" b="0" i="0" u="none" strike="noStrike">
                          <a:solidFill>
                            <a:srgbClr val="24272A"/>
                          </a:solidFill>
                          <a:effectLst/>
                          <a:latin typeface="Century Gothic"/>
                        </a:rPr>
                        <a:t>1 year</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extLst>
                  <a:ext uri="{0D108BD9-81ED-4DB2-BD59-A6C34878D82A}">
                    <a16:rowId xmlns:a16="http://schemas.microsoft.com/office/drawing/2014/main" val="3036870491"/>
                  </a:ext>
                </a:extLst>
              </a:tr>
              <a:tr h="228600">
                <a:tc>
                  <a:txBody>
                    <a:bodyPr/>
                    <a:lstStyle/>
                    <a:p>
                      <a:pPr algn="l" fontAlgn="base">
                        <a:lnSpc>
                          <a:spcPts val="1350"/>
                        </a:lnSpc>
                      </a:pPr>
                      <a:r>
                        <a:rPr lang="en-US" sz="1100" b="0" i="0" u="none" strike="noStrike">
                          <a:solidFill>
                            <a:srgbClr val="24272A"/>
                          </a:solidFill>
                          <a:effectLst/>
                          <a:latin typeface="Century Gothic"/>
                        </a:rPr>
                        <a:t>SCARS iSOC</a:t>
                      </a:r>
                      <a:endParaRPr lang="en-US" b="0" i="0" err="1">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base">
                        <a:lnSpc>
                          <a:spcPts val="1350"/>
                        </a:lnSpc>
                      </a:pPr>
                      <a:r>
                        <a:rPr lang="en-US" sz="1100" b="0" i="0" u="none" strike="noStrike">
                          <a:solidFill>
                            <a:srgbClr val="00B050"/>
                          </a:solidFill>
                          <a:effectLst/>
                          <a:latin typeface="Century Gothic"/>
                        </a:rPr>
                        <a:t>ATO</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base">
                        <a:lnSpc>
                          <a:spcPts val="1350"/>
                        </a:lnSpc>
                      </a:pPr>
                      <a:r>
                        <a:rPr lang="en-US" sz="1100" b="0" i="0" u="none" strike="noStrike">
                          <a:solidFill>
                            <a:srgbClr val="24272A"/>
                          </a:solidFill>
                          <a:effectLst/>
                          <a:latin typeface="Century Gothic"/>
                        </a:rPr>
                        <a:t>20JUN2025</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base">
                        <a:lnSpc>
                          <a:spcPts val="1350"/>
                        </a:lnSpc>
                      </a:pPr>
                      <a:r>
                        <a:rPr lang="en-US" sz="1100" b="0" i="0" u="none" strike="noStrike">
                          <a:solidFill>
                            <a:srgbClr val="24272A"/>
                          </a:solidFill>
                          <a:effectLst/>
                          <a:latin typeface="Century Gothic"/>
                        </a:rPr>
                        <a:t>jeremy.holmes.9@us.af.mil</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base">
                        <a:lnSpc>
                          <a:spcPts val="1350"/>
                        </a:lnSpc>
                      </a:pPr>
                      <a:r>
                        <a:rPr lang="en-US" sz="1100" b="0" i="0" u="none" strike="noStrike">
                          <a:solidFill>
                            <a:srgbClr val="24272A"/>
                          </a:solidFill>
                          <a:effectLst/>
                          <a:latin typeface="Century Gothic"/>
                        </a:rPr>
                        <a:t>david.cooper@saic.com</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base">
                        <a:lnSpc>
                          <a:spcPts val="1350"/>
                        </a:lnSpc>
                      </a:pPr>
                      <a:r>
                        <a:rPr lang="en-US" sz="1100" b="0" i="0" u="none" strike="noStrike">
                          <a:solidFill>
                            <a:srgbClr val="24272A"/>
                          </a:solidFill>
                          <a:effectLst/>
                          <a:latin typeface="Century Gothic"/>
                        </a:rPr>
                        <a:t>1 year</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extLst>
                  <a:ext uri="{0D108BD9-81ED-4DB2-BD59-A6C34878D82A}">
                    <a16:rowId xmlns:a16="http://schemas.microsoft.com/office/drawing/2014/main" val="3130824288"/>
                  </a:ext>
                </a:extLst>
              </a:tr>
              <a:tr h="228600">
                <a:tc>
                  <a:txBody>
                    <a:bodyPr/>
                    <a:lstStyle/>
                    <a:p>
                      <a:pPr algn="l" fontAlgn="base">
                        <a:lnSpc>
                          <a:spcPts val="1350"/>
                        </a:lnSpc>
                      </a:pPr>
                      <a:r>
                        <a:rPr lang="en-US" sz="1100" b="0" i="0" u="none" strike="noStrike">
                          <a:solidFill>
                            <a:srgbClr val="24272A"/>
                          </a:solidFill>
                          <a:effectLst/>
                          <a:latin typeface="Century Gothic"/>
                        </a:rPr>
                        <a:t>HTEN</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base">
                        <a:lnSpc>
                          <a:spcPts val="1350"/>
                        </a:lnSpc>
                      </a:pPr>
                      <a:r>
                        <a:rPr lang="en-US" sz="1100" b="0" i="0" u="none" strike="noStrike">
                          <a:solidFill>
                            <a:srgbClr val="00B050"/>
                          </a:solidFill>
                          <a:effectLst/>
                          <a:latin typeface="Century Gothic"/>
                        </a:rPr>
                        <a:t>ATO</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base">
                        <a:lnSpc>
                          <a:spcPts val="1350"/>
                        </a:lnSpc>
                      </a:pPr>
                      <a:r>
                        <a:rPr lang="en-US" sz="1100" b="0" i="0" u="none" strike="noStrike">
                          <a:solidFill>
                            <a:srgbClr val="24272A"/>
                          </a:solidFill>
                          <a:effectLst/>
                          <a:latin typeface="Century Gothic"/>
                        </a:rPr>
                        <a:t>01FEB2026</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auto">
                        <a:lnSpc>
                          <a:spcPts val="1350"/>
                        </a:lnSpc>
                      </a:pPr>
                      <a:endParaRPr lang="en-US" sz="1100" b="0" i="0" u="none" strike="noStrike">
                        <a:solidFill>
                          <a:srgbClr val="24272A"/>
                        </a:solidFill>
                        <a:effectLst/>
                        <a:latin typeface="Century Gothic" panose="020B0502020202020204" pitchFamily="34" charset="0"/>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auto">
                        <a:lnSpc>
                          <a:spcPts val="1350"/>
                        </a:lnSpc>
                      </a:pPr>
                      <a:endParaRPr lang="en-US" sz="1100" b="0" i="0" u="none" strike="noStrike">
                        <a:solidFill>
                          <a:srgbClr val="24272A"/>
                        </a:solidFill>
                        <a:effectLst/>
                        <a:latin typeface="Century Gothic" panose="020B0502020202020204" pitchFamily="34" charset="0"/>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base">
                        <a:lnSpc>
                          <a:spcPts val="1350"/>
                        </a:lnSpc>
                      </a:pPr>
                      <a:r>
                        <a:rPr lang="en-US" sz="1100" b="0" i="0" u="none" strike="noStrike">
                          <a:solidFill>
                            <a:srgbClr val="24272A"/>
                          </a:solidFill>
                          <a:effectLst/>
                          <a:latin typeface="Century Gothic"/>
                        </a:rPr>
                        <a:t>2 year</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extLst>
                  <a:ext uri="{0D108BD9-81ED-4DB2-BD59-A6C34878D82A}">
                    <a16:rowId xmlns:a16="http://schemas.microsoft.com/office/drawing/2014/main" val="2988863641"/>
                  </a:ext>
                </a:extLst>
              </a:tr>
              <a:tr h="228600">
                <a:tc>
                  <a:txBody>
                    <a:bodyPr/>
                    <a:lstStyle/>
                    <a:p>
                      <a:pPr algn="l" fontAlgn="base">
                        <a:lnSpc>
                          <a:spcPts val="1350"/>
                        </a:lnSpc>
                      </a:pPr>
                      <a:r>
                        <a:rPr lang="en-US" sz="1100" b="0" i="0" u="none" strike="noStrike">
                          <a:solidFill>
                            <a:srgbClr val="24272A"/>
                          </a:solidFill>
                          <a:effectLst/>
                          <a:latin typeface="Century Gothic"/>
                        </a:rPr>
                        <a:t>JTEN</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base">
                        <a:lnSpc>
                          <a:spcPts val="1350"/>
                        </a:lnSpc>
                      </a:pPr>
                      <a:r>
                        <a:rPr lang="en-US" sz="1100" b="0" i="0" u="none" strike="noStrike">
                          <a:solidFill>
                            <a:srgbClr val="00B050"/>
                          </a:solidFill>
                          <a:effectLst/>
                          <a:latin typeface="Century Gothic"/>
                        </a:rPr>
                        <a:t>ATO</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base">
                        <a:lnSpc>
                          <a:spcPts val="1350"/>
                        </a:lnSpc>
                      </a:pPr>
                      <a:r>
                        <a:rPr lang="en-US" sz="1100" b="0" i="0" u="none" strike="noStrike">
                          <a:solidFill>
                            <a:srgbClr val="24272A"/>
                          </a:solidFill>
                          <a:effectLst/>
                          <a:latin typeface="Century Gothic"/>
                        </a:rPr>
                        <a:t>31AUG2025</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auto">
                        <a:lnSpc>
                          <a:spcPts val="1350"/>
                        </a:lnSpc>
                      </a:pPr>
                      <a:endParaRPr lang="en-US" sz="1100" b="0" i="0" u="none" strike="noStrike">
                        <a:solidFill>
                          <a:srgbClr val="24272A"/>
                        </a:solidFill>
                        <a:effectLst/>
                        <a:latin typeface="Century Gothic" panose="020B0502020202020204" pitchFamily="34" charset="0"/>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auto">
                        <a:lnSpc>
                          <a:spcPts val="1350"/>
                        </a:lnSpc>
                      </a:pPr>
                      <a:endParaRPr lang="en-US" sz="1100" b="0" i="0" u="none" strike="noStrike">
                        <a:solidFill>
                          <a:srgbClr val="24272A"/>
                        </a:solidFill>
                        <a:effectLst/>
                        <a:latin typeface="Century Gothic" panose="020B0502020202020204" pitchFamily="34" charset="0"/>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base">
                        <a:lnSpc>
                          <a:spcPts val="1350"/>
                        </a:lnSpc>
                      </a:pPr>
                      <a:r>
                        <a:rPr lang="en-US" sz="1100" b="0" i="0" u="none" strike="noStrike">
                          <a:solidFill>
                            <a:srgbClr val="24272A"/>
                          </a:solidFill>
                          <a:effectLst/>
                          <a:latin typeface="Century Gothic"/>
                        </a:rPr>
                        <a:t>Maintained on SIPR</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extLst>
                  <a:ext uri="{0D108BD9-81ED-4DB2-BD59-A6C34878D82A}">
                    <a16:rowId xmlns:a16="http://schemas.microsoft.com/office/drawing/2014/main" val="2789031139"/>
                  </a:ext>
                </a:extLst>
              </a:tr>
              <a:tr h="257175">
                <a:tc>
                  <a:txBody>
                    <a:bodyPr/>
                    <a:lstStyle/>
                    <a:p>
                      <a:pPr algn="l" fontAlgn="base">
                        <a:lnSpc>
                          <a:spcPts val="1350"/>
                        </a:lnSpc>
                      </a:pPr>
                      <a:r>
                        <a:rPr lang="en-US" sz="1100" b="0" i="0" u="none" strike="noStrike">
                          <a:solidFill>
                            <a:srgbClr val="24272A"/>
                          </a:solidFill>
                          <a:effectLst/>
                          <a:latin typeface="Century Gothic"/>
                        </a:rPr>
                        <a:t>C-5</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base">
                        <a:lnSpc>
                          <a:spcPts val="1350"/>
                        </a:lnSpc>
                      </a:pPr>
                      <a:r>
                        <a:rPr lang="en-US" sz="1100" b="0" i="0" u="none" strike="noStrike">
                          <a:solidFill>
                            <a:srgbClr val="00B050"/>
                          </a:solidFill>
                          <a:effectLst/>
                          <a:latin typeface="Century Gothic"/>
                        </a:rPr>
                        <a:t>ATO</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base">
                        <a:lnSpc>
                          <a:spcPts val="1350"/>
                        </a:lnSpc>
                      </a:pPr>
                      <a:r>
                        <a:rPr lang="en-US" sz="1100" b="0" i="0" u="none" strike="noStrike">
                          <a:solidFill>
                            <a:srgbClr val="24272A"/>
                          </a:solidFill>
                          <a:effectLst/>
                          <a:latin typeface="Century Gothic"/>
                        </a:rPr>
                        <a:t>18NOV2025</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base">
                        <a:lnSpc>
                          <a:spcPts val="1350"/>
                        </a:lnSpc>
                      </a:pPr>
                      <a:r>
                        <a:rPr lang="en-US" sz="1100" b="0" i="0" u="none" strike="noStrike">
                          <a:solidFill>
                            <a:srgbClr val="24272A"/>
                          </a:solidFill>
                          <a:effectLst/>
                          <a:latin typeface="Century Gothic"/>
                        </a:rPr>
                        <a:t>james.yannekis.ctr@us.af.mil</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auto">
                        <a:lnSpc>
                          <a:spcPts val="1350"/>
                        </a:lnSpc>
                      </a:pPr>
                      <a:endParaRPr lang="en-US" sz="1100" b="1" i="0" u="none" strike="noStrike">
                        <a:solidFill>
                          <a:srgbClr val="006F9C"/>
                        </a:solidFill>
                        <a:effectLst/>
                        <a:latin typeface="Century Gothic" panose="020B0502020202020204" pitchFamily="34" charset="0"/>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base">
                        <a:lnSpc>
                          <a:spcPts val="1200"/>
                        </a:lnSpc>
                      </a:pPr>
                      <a:r>
                        <a:rPr lang="en-US" sz="1000" b="0" i="0" u="none" strike="noStrike">
                          <a:solidFill>
                            <a:srgbClr val="24272A"/>
                          </a:solidFill>
                          <a:effectLst/>
                          <a:latin typeface="Century Gothic"/>
                        </a:rPr>
                        <a:t> 1 year</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extLst>
                  <a:ext uri="{0D108BD9-81ED-4DB2-BD59-A6C34878D82A}">
                    <a16:rowId xmlns:a16="http://schemas.microsoft.com/office/drawing/2014/main" val="227437404"/>
                  </a:ext>
                </a:extLst>
              </a:tr>
              <a:tr h="228600">
                <a:tc>
                  <a:txBody>
                    <a:bodyPr/>
                    <a:lstStyle/>
                    <a:p>
                      <a:pPr algn="l" fontAlgn="base">
                        <a:lnSpc>
                          <a:spcPts val="1350"/>
                        </a:lnSpc>
                      </a:pPr>
                      <a:r>
                        <a:rPr lang="en-US" sz="1100" b="0" i="0" u="none" strike="noStrike">
                          <a:solidFill>
                            <a:srgbClr val="24272A"/>
                          </a:solidFill>
                          <a:effectLst/>
                          <a:latin typeface="Century Gothic"/>
                        </a:rPr>
                        <a:t>C-17 ATS</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base">
                        <a:lnSpc>
                          <a:spcPts val="1350"/>
                        </a:lnSpc>
                      </a:pPr>
                      <a:r>
                        <a:rPr lang="en-US" sz="1100" b="0" i="0" u="none" strike="noStrike">
                          <a:solidFill>
                            <a:srgbClr val="00B050"/>
                          </a:solidFill>
                          <a:effectLst/>
                          <a:latin typeface="Century Gothic"/>
                        </a:rPr>
                        <a:t>ATO</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base">
                        <a:lnSpc>
                          <a:spcPts val="1350"/>
                        </a:lnSpc>
                      </a:pPr>
                      <a:r>
                        <a:rPr lang="en-US" sz="1100" b="0" i="0" u="none" strike="noStrike">
                          <a:solidFill>
                            <a:srgbClr val="24272A"/>
                          </a:solidFill>
                          <a:effectLst/>
                          <a:latin typeface="Century Gothic"/>
                        </a:rPr>
                        <a:t>29MAR2025</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base">
                        <a:lnSpc>
                          <a:spcPts val="1350"/>
                        </a:lnSpc>
                      </a:pPr>
                      <a:r>
                        <a:rPr lang="en-US" sz="1100" b="0" i="0" u="none" strike="noStrike">
                          <a:solidFill>
                            <a:srgbClr val="24272A"/>
                          </a:solidFill>
                          <a:effectLst/>
                          <a:latin typeface="Century Gothic"/>
                        </a:rPr>
                        <a:t>raymond.dom.1.ctr@us.af.mil</a:t>
                      </a:r>
                      <a:endParaRPr lang="en-US" b="0" i="0">
                        <a:solidFill>
                          <a:srgbClr val="24272A"/>
                        </a:solidFill>
                        <a:effectLst/>
                        <a:latin typeface="Century Gothic"/>
                      </a:endParaRPr>
                    </a:p>
                    <a:p>
                      <a:pPr algn="l" fontAlgn="base">
                        <a:lnSpc>
                          <a:spcPts val="1350"/>
                        </a:lnSpc>
                      </a:pPr>
                      <a:r>
                        <a:rPr lang="en-US" sz="1100" b="0" i="0" u="none" strike="noStrike">
                          <a:solidFill>
                            <a:srgbClr val="24272A"/>
                          </a:solidFill>
                          <a:effectLst/>
                          <a:latin typeface="Century Gothic"/>
                        </a:rPr>
                        <a:t>walter.van_daele.2.ctr@us.af.mil</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auto">
                        <a:lnSpc>
                          <a:spcPts val="1350"/>
                        </a:lnSpc>
                      </a:pPr>
                      <a:endParaRPr lang="en-US" sz="1100" b="0" i="0" u="none" strike="noStrike">
                        <a:solidFill>
                          <a:srgbClr val="24272A"/>
                        </a:solidFill>
                        <a:effectLst/>
                        <a:latin typeface="Century Gothic" panose="020B0502020202020204" pitchFamily="34" charset="0"/>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base">
                        <a:lnSpc>
                          <a:spcPts val="1350"/>
                        </a:lnSpc>
                      </a:pPr>
                      <a:r>
                        <a:rPr lang="en-US" sz="1100" b="0" i="0" u="none" strike="noStrike">
                          <a:solidFill>
                            <a:srgbClr val="24272A"/>
                          </a:solidFill>
                          <a:effectLst/>
                          <a:latin typeface="Century Gothic"/>
                        </a:rPr>
                        <a:t>1 year</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extLst>
                  <a:ext uri="{0D108BD9-81ED-4DB2-BD59-A6C34878D82A}">
                    <a16:rowId xmlns:a16="http://schemas.microsoft.com/office/drawing/2014/main" val="3459982474"/>
                  </a:ext>
                </a:extLst>
              </a:tr>
              <a:tr h="228600">
                <a:tc>
                  <a:txBody>
                    <a:bodyPr/>
                    <a:lstStyle/>
                    <a:p>
                      <a:pPr algn="l" fontAlgn="base">
                        <a:lnSpc>
                          <a:spcPts val="1350"/>
                        </a:lnSpc>
                      </a:pPr>
                      <a:r>
                        <a:rPr lang="en-US" sz="1100" b="0" i="0" u="none" strike="noStrike">
                          <a:solidFill>
                            <a:srgbClr val="24272A"/>
                          </a:solidFill>
                          <a:effectLst/>
                          <a:latin typeface="Century Gothic"/>
                        </a:rPr>
                        <a:t>KC-46</a:t>
                      </a:r>
                      <a:endParaRPr lang="en-US" b="0" i="0">
                        <a:solidFill>
                          <a:srgbClr val="24272A"/>
                        </a:solidFill>
                        <a:effectLst/>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chemeClr val="bg1">
                        <a:lumMod val="95000"/>
                      </a:schemeClr>
                    </a:solidFill>
                  </a:tcPr>
                </a:tc>
                <a:tc>
                  <a:txBody>
                    <a:bodyPr/>
                    <a:lstStyle/>
                    <a:p>
                      <a:pPr algn="l" fontAlgn="base">
                        <a:lnSpc>
                          <a:spcPts val="1350"/>
                        </a:lnSpc>
                      </a:pPr>
                      <a:r>
                        <a:rPr lang="en-US" sz="1100" b="0" i="0" u="none" strike="noStrike">
                          <a:solidFill>
                            <a:srgbClr val="00B050"/>
                          </a:solidFill>
                          <a:effectLst/>
                          <a:latin typeface="Century Gothic"/>
                        </a:rPr>
                        <a:t>ATO</a:t>
                      </a:r>
                      <a:endParaRPr lang="en-US" b="0" i="0">
                        <a:solidFill>
                          <a:srgbClr val="00B050"/>
                        </a:solidFill>
                        <a:effectLst/>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chemeClr val="bg1">
                        <a:lumMod val="95000"/>
                      </a:schemeClr>
                    </a:solidFill>
                  </a:tcPr>
                </a:tc>
                <a:tc>
                  <a:txBody>
                    <a:bodyPr/>
                    <a:lstStyle/>
                    <a:p>
                      <a:pPr algn="l" fontAlgn="base">
                        <a:lnSpc>
                          <a:spcPts val="1350"/>
                        </a:lnSpc>
                      </a:pPr>
                      <a:r>
                        <a:rPr lang="en-US" sz="1100" b="0" i="0" u="none" strike="noStrike">
                          <a:solidFill>
                            <a:srgbClr val="24272A"/>
                          </a:solidFill>
                          <a:effectLst/>
                          <a:latin typeface="Century Gothic"/>
                        </a:rPr>
                        <a:t>28FEB2028</a:t>
                      </a:r>
                      <a:endParaRPr lang="en-US" b="0" i="0">
                        <a:solidFill>
                          <a:srgbClr val="24272A"/>
                        </a:solidFill>
                        <a:effectLst/>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chemeClr val="bg1">
                        <a:lumMod val="95000"/>
                      </a:schemeClr>
                    </a:solidFill>
                  </a:tcPr>
                </a:tc>
                <a:tc>
                  <a:txBody>
                    <a:bodyPr/>
                    <a:lstStyle/>
                    <a:p>
                      <a:pPr algn="l" fontAlgn="base">
                        <a:lnSpc>
                          <a:spcPts val="1350"/>
                        </a:lnSpc>
                      </a:pPr>
                      <a:r>
                        <a:rPr lang="en-US" sz="1100" b="0" i="0" u="none" strike="noStrike">
                          <a:solidFill>
                            <a:srgbClr val="24272A"/>
                          </a:solidFill>
                          <a:effectLst/>
                          <a:latin typeface="Century Gothic"/>
                        </a:rPr>
                        <a:t>brian.hale.4.ctr@us.af.mil</a:t>
                      </a:r>
                      <a:endParaRPr lang="en-US" b="0" i="0">
                        <a:solidFill>
                          <a:srgbClr val="24272A"/>
                        </a:solidFill>
                        <a:effectLst/>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chemeClr val="bg1">
                        <a:lumMod val="95000"/>
                      </a:schemeClr>
                    </a:solidFill>
                  </a:tcPr>
                </a:tc>
                <a:tc>
                  <a:txBody>
                    <a:bodyPr/>
                    <a:lstStyle/>
                    <a:p>
                      <a:pPr algn="l" fontAlgn="auto">
                        <a:lnSpc>
                          <a:spcPts val="1350"/>
                        </a:lnSpc>
                      </a:pPr>
                      <a:endParaRPr lang="en-US" sz="1100" b="0" i="0" u="none" strike="noStrike">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chemeClr val="bg1">
                        <a:lumMod val="95000"/>
                      </a:schemeClr>
                    </a:solidFill>
                  </a:tcPr>
                </a:tc>
                <a:tc>
                  <a:txBody>
                    <a:bodyPr/>
                    <a:lstStyle/>
                    <a:p>
                      <a:pPr algn="l" fontAlgn="base">
                        <a:lnSpc>
                          <a:spcPts val="1350"/>
                        </a:lnSpc>
                      </a:pPr>
                      <a:r>
                        <a:rPr lang="en-US" sz="1100" b="0" i="0" u="none" strike="noStrike">
                          <a:solidFill>
                            <a:srgbClr val="24272A"/>
                          </a:solidFill>
                          <a:effectLst/>
                          <a:latin typeface="Century Gothic"/>
                        </a:rPr>
                        <a:t>3 year</a:t>
                      </a:r>
                      <a:endParaRPr lang="en-US" b="0" i="0">
                        <a:solidFill>
                          <a:srgbClr val="24272A"/>
                        </a:solidFill>
                        <a:effectLst/>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69009005"/>
                  </a:ext>
                </a:extLst>
              </a:tr>
              <a:tr h="228600">
                <a:tc>
                  <a:txBody>
                    <a:bodyPr/>
                    <a:lstStyle/>
                    <a:p>
                      <a:pPr algn="l" fontAlgn="base">
                        <a:lnSpc>
                          <a:spcPts val="1350"/>
                        </a:lnSpc>
                      </a:pPr>
                      <a:r>
                        <a:rPr lang="en-US" sz="1100" b="0" i="0" u="none" strike="noStrike">
                          <a:solidFill>
                            <a:srgbClr val="24272A"/>
                          </a:solidFill>
                          <a:effectLst/>
                          <a:latin typeface="Century Gothic"/>
                        </a:rPr>
                        <a:t>KC-135 BOSS</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base">
                        <a:lnSpc>
                          <a:spcPts val="1350"/>
                        </a:lnSpc>
                      </a:pPr>
                      <a:r>
                        <a:rPr lang="en-US" sz="1100" b="0" i="0" u="none" strike="noStrike">
                          <a:solidFill>
                            <a:srgbClr val="00B050"/>
                          </a:solidFill>
                          <a:effectLst/>
                          <a:latin typeface="Century Gothic"/>
                        </a:rPr>
                        <a:t>ATO</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base">
                        <a:lnSpc>
                          <a:spcPts val="1350"/>
                        </a:lnSpc>
                      </a:pPr>
                      <a:r>
                        <a:rPr lang="en-US" sz="1100" b="0" i="0" u="none" strike="noStrike">
                          <a:solidFill>
                            <a:srgbClr val="24272A"/>
                          </a:solidFill>
                          <a:effectLst/>
                          <a:latin typeface="Century Gothic"/>
                        </a:rPr>
                        <a:t>22JUN2025</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base">
                        <a:lnSpc>
                          <a:spcPts val="1350"/>
                        </a:lnSpc>
                      </a:pPr>
                      <a:r>
                        <a:rPr lang="en-US" sz="1100" b="0" i="0" u="none" strike="noStrike">
                          <a:solidFill>
                            <a:srgbClr val="24272A"/>
                          </a:solidFill>
                          <a:effectLst/>
                          <a:latin typeface="Century Gothic"/>
                        </a:rPr>
                        <a:t>Justin.rominski.ctr@us.af.mil</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auto">
                        <a:lnSpc>
                          <a:spcPts val="1350"/>
                        </a:lnSpc>
                      </a:pPr>
                      <a:endParaRPr lang="en-US" sz="1100" b="0" i="0" u="none" strike="noStrike">
                        <a:solidFill>
                          <a:srgbClr val="24272A"/>
                        </a:solidFill>
                        <a:effectLst/>
                        <a:latin typeface="Century Gothic" panose="020B0502020202020204" pitchFamily="34" charset="0"/>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base">
                        <a:lnSpc>
                          <a:spcPts val="1350"/>
                        </a:lnSpc>
                      </a:pPr>
                      <a:r>
                        <a:rPr lang="en-US" sz="1100" b="0" i="0" u="none" strike="noStrike">
                          <a:solidFill>
                            <a:srgbClr val="24272A"/>
                          </a:solidFill>
                          <a:effectLst/>
                          <a:latin typeface="Century Gothic"/>
                        </a:rPr>
                        <a:t>2 year</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extLst>
                  <a:ext uri="{0D108BD9-81ED-4DB2-BD59-A6C34878D82A}">
                    <a16:rowId xmlns:a16="http://schemas.microsoft.com/office/drawing/2014/main" val="1831372631"/>
                  </a:ext>
                </a:extLst>
              </a:tr>
              <a:tr h="228600">
                <a:tc>
                  <a:txBody>
                    <a:bodyPr/>
                    <a:lstStyle/>
                    <a:p>
                      <a:pPr algn="l" fontAlgn="base">
                        <a:lnSpc>
                          <a:spcPts val="1350"/>
                        </a:lnSpc>
                      </a:pPr>
                      <a:r>
                        <a:rPr lang="en-US" sz="1100" b="0" i="0" u="none" strike="noStrike">
                          <a:solidFill>
                            <a:srgbClr val="24272A"/>
                          </a:solidFill>
                          <a:effectLst/>
                          <a:latin typeface="Century Gothic"/>
                        </a:rPr>
                        <a:t>DTOC, ARCNet</a:t>
                      </a:r>
                      <a:endParaRPr lang="en-US" b="0" i="0" err="1">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base">
                        <a:lnSpc>
                          <a:spcPts val="1350"/>
                        </a:lnSpc>
                      </a:pPr>
                      <a:r>
                        <a:rPr lang="en-US" sz="1100" b="0" i="0" u="none" strike="noStrike">
                          <a:solidFill>
                            <a:srgbClr val="00B050"/>
                          </a:solidFill>
                          <a:effectLst/>
                          <a:latin typeface="Century Gothic"/>
                        </a:rPr>
                        <a:t>ATO</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base">
                        <a:lnSpc>
                          <a:spcPts val="1350"/>
                        </a:lnSpc>
                      </a:pPr>
                      <a:r>
                        <a:rPr lang="en-US" sz="1100" b="0" i="0" u="none" strike="noStrike">
                          <a:solidFill>
                            <a:srgbClr val="24272A"/>
                          </a:solidFill>
                          <a:effectLst/>
                          <a:latin typeface="Century Gothic"/>
                        </a:rPr>
                        <a:t>12JAN2026</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auto">
                        <a:lnSpc>
                          <a:spcPts val="1350"/>
                        </a:lnSpc>
                      </a:pPr>
                      <a:endParaRPr lang="en-US" sz="1100" b="0" i="0" u="none" strike="noStrike">
                        <a:solidFill>
                          <a:srgbClr val="24272A"/>
                        </a:solidFill>
                        <a:effectLst/>
                        <a:latin typeface="Century Gothic" panose="020B0502020202020204" pitchFamily="34" charset="0"/>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auto">
                        <a:lnSpc>
                          <a:spcPts val="1350"/>
                        </a:lnSpc>
                      </a:pPr>
                      <a:endParaRPr lang="en-US" sz="1100" b="0" i="0" u="none" strike="noStrike">
                        <a:solidFill>
                          <a:srgbClr val="24272A"/>
                        </a:solidFill>
                        <a:effectLst/>
                        <a:latin typeface="Century Gothic" panose="020B0502020202020204" pitchFamily="34" charset="0"/>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base">
                        <a:lnSpc>
                          <a:spcPts val="1350"/>
                        </a:lnSpc>
                      </a:pPr>
                      <a:r>
                        <a:rPr lang="en-US" sz="1100" b="0" i="0" u="none" strike="noStrike">
                          <a:solidFill>
                            <a:srgbClr val="24272A"/>
                          </a:solidFill>
                          <a:effectLst/>
                          <a:latin typeface="Century Gothic"/>
                        </a:rPr>
                        <a:t>2 year</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extLst>
                  <a:ext uri="{0D108BD9-81ED-4DB2-BD59-A6C34878D82A}">
                    <a16:rowId xmlns:a16="http://schemas.microsoft.com/office/drawing/2014/main" val="1662431081"/>
                  </a:ext>
                </a:extLst>
              </a:tr>
              <a:tr h="228600">
                <a:tc>
                  <a:txBody>
                    <a:bodyPr/>
                    <a:lstStyle/>
                    <a:p>
                      <a:pPr algn="l" fontAlgn="base">
                        <a:lnSpc>
                          <a:spcPts val="1350"/>
                        </a:lnSpc>
                      </a:pPr>
                      <a:r>
                        <a:rPr lang="en-US" sz="1100" b="0" i="0" u="none" strike="noStrike">
                          <a:solidFill>
                            <a:srgbClr val="24272A"/>
                          </a:solidFill>
                          <a:effectLst/>
                          <a:latin typeface="Century Gothic"/>
                        </a:rPr>
                        <a:t>MAF DMO DTCN</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base">
                        <a:lnSpc>
                          <a:spcPts val="1350"/>
                        </a:lnSpc>
                      </a:pPr>
                      <a:r>
                        <a:rPr lang="en-US" sz="1100" b="0" i="0" u="none" strike="noStrike">
                          <a:solidFill>
                            <a:srgbClr val="00B050"/>
                          </a:solidFill>
                          <a:effectLst/>
                          <a:latin typeface="Century Gothic"/>
                        </a:rPr>
                        <a:t>ATO</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base">
                        <a:lnSpc>
                          <a:spcPts val="1350"/>
                        </a:lnSpc>
                      </a:pPr>
                      <a:r>
                        <a:rPr lang="en-US" sz="1100" b="0" i="0" u="none" strike="noStrike">
                          <a:solidFill>
                            <a:srgbClr val="24272A"/>
                          </a:solidFill>
                          <a:effectLst/>
                          <a:latin typeface="Century Gothic"/>
                        </a:rPr>
                        <a:t>25JUL2025</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base">
                        <a:lnSpc>
                          <a:spcPts val="1350"/>
                        </a:lnSpc>
                      </a:pPr>
                      <a:r>
                        <a:rPr lang="en-US" sz="1100" b="0" i="0" u="none" strike="noStrike">
                          <a:solidFill>
                            <a:srgbClr val="24272A"/>
                          </a:solidFill>
                          <a:effectLst/>
                          <a:latin typeface="Century Gothic"/>
                        </a:rPr>
                        <a:t>timothy.lewis.42.ctr@us.af.mil</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base">
                        <a:lnSpc>
                          <a:spcPts val="1350"/>
                        </a:lnSpc>
                      </a:pPr>
                      <a:r>
                        <a:rPr lang="en-US" sz="1100" b="0" i="0" u="none" strike="noStrike">
                          <a:solidFill>
                            <a:srgbClr val="24272A"/>
                          </a:solidFill>
                          <a:effectLst/>
                          <a:latin typeface="Century Gothic"/>
                        </a:rPr>
                        <a:t>christine.taylor.12.ctr@us.af.mil</a:t>
                      </a: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tc>
                  <a:txBody>
                    <a:bodyPr/>
                    <a:lstStyle/>
                    <a:p>
                      <a:pPr algn="l" fontAlgn="base">
                        <a:lnSpc>
                          <a:spcPts val="1350"/>
                        </a:lnSpc>
                      </a:pPr>
                      <a:r>
                        <a:rPr lang="en-US" sz="1100" b="0" i="0">
                          <a:solidFill>
                            <a:srgbClr val="24272A"/>
                          </a:solidFill>
                          <a:effectLst/>
                          <a:latin typeface="Century Gothic"/>
                        </a:rPr>
                        <a:t>1 year</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D2D3D5"/>
                    </a:solidFill>
                  </a:tcPr>
                </a:tc>
                <a:extLst>
                  <a:ext uri="{0D108BD9-81ED-4DB2-BD59-A6C34878D82A}">
                    <a16:rowId xmlns:a16="http://schemas.microsoft.com/office/drawing/2014/main" val="3076519039"/>
                  </a:ext>
                </a:extLst>
              </a:tr>
              <a:tr h="228600">
                <a:tc>
                  <a:txBody>
                    <a:bodyPr/>
                    <a:lstStyle/>
                    <a:p>
                      <a:pPr algn="l" fontAlgn="base">
                        <a:lnSpc>
                          <a:spcPts val="1350"/>
                        </a:lnSpc>
                      </a:pPr>
                      <a:r>
                        <a:rPr lang="en-US" sz="1100" b="0" i="0" u="none" strike="noStrike">
                          <a:solidFill>
                            <a:srgbClr val="24272A"/>
                          </a:solidFill>
                          <a:effectLst/>
                          <a:latin typeface="Century Gothic"/>
                        </a:rPr>
                        <a:t>MAF DMO IAN</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base">
                        <a:lnSpc>
                          <a:spcPts val="1350"/>
                        </a:lnSpc>
                      </a:pPr>
                      <a:r>
                        <a:rPr lang="en-US" sz="1100" b="0" i="0" u="none" strike="noStrike">
                          <a:solidFill>
                            <a:srgbClr val="00B050"/>
                          </a:solidFill>
                          <a:effectLst/>
                          <a:latin typeface="Century Gothic"/>
                        </a:rPr>
                        <a:t>ATO</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base">
                        <a:lnSpc>
                          <a:spcPts val="1350"/>
                        </a:lnSpc>
                      </a:pPr>
                      <a:r>
                        <a:rPr lang="en-US" sz="1100" b="0" i="0" u="none" strike="noStrike">
                          <a:solidFill>
                            <a:srgbClr val="24272A"/>
                          </a:solidFill>
                          <a:effectLst/>
                          <a:latin typeface="Century Gothic"/>
                        </a:rPr>
                        <a:t>25JUL2026</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base">
                        <a:lnSpc>
                          <a:spcPts val="1350"/>
                        </a:lnSpc>
                      </a:pPr>
                      <a:r>
                        <a:rPr lang="en-US" sz="1100" b="0" i="0" u="none" strike="noStrike">
                          <a:solidFill>
                            <a:srgbClr val="24272A"/>
                          </a:solidFill>
                          <a:effectLst/>
                          <a:latin typeface="Century Gothic"/>
                        </a:rPr>
                        <a:t>timothy.lewis.42.ctr@us.af.mil</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lvl="0" algn="l">
                        <a:lnSpc>
                          <a:spcPts val="1350"/>
                        </a:lnSpc>
                        <a:buNone/>
                      </a:pPr>
                      <a:r>
                        <a:rPr lang="en-US" sz="1100" b="0" i="0" u="none" strike="noStrike" noProof="0">
                          <a:solidFill>
                            <a:srgbClr val="24272A"/>
                          </a:solidFill>
                          <a:effectLst/>
                          <a:latin typeface="Century Gothic"/>
                        </a:rPr>
                        <a:t>christine.taylor.12.ctr@us.af.mil</a:t>
                      </a:r>
                      <a:endParaRPr lang="en-US"/>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tc>
                  <a:txBody>
                    <a:bodyPr/>
                    <a:lstStyle/>
                    <a:p>
                      <a:pPr algn="l" fontAlgn="base">
                        <a:lnSpc>
                          <a:spcPts val="1350"/>
                        </a:lnSpc>
                      </a:pPr>
                      <a:r>
                        <a:rPr lang="en-US" sz="1100" b="0" i="0">
                          <a:solidFill>
                            <a:srgbClr val="24272A"/>
                          </a:solidFill>
                          <a:effectLst/>
                          <a:latin typeface="Century Gothic"/>
                        </a:rPr>
                        <a:t>2 year</a:t>
                      </a:r>
                      <a:endParaRPr lang="en-US" b="0" i="0">
                        <a:solidFill>
                          <a:srgbClr val="24272A"/>
                        </a:solidFill>
                        <a:effectLst/>
                        <a:latin typeface="Century Gothic"/>
                      </a:endParaRPr>
                    </a:p>
                  </a:txBody>
                  <a:tcPr anchor="ctr">
                    <a:lnL w="16345" cap="flat" cmpd="sng" algn="ctr">
                      <a:solidFill>
                        <a:srgbClr val="FFFFFF"/>
                      </a:solidFill>
                      <a:prstDash val="solid"/>
                      <a:round/>
                      <a:headEnd type="none" w="med" len="med"/>
                      <a:tailEnd type="none" w="med" len="med"/>
                    </a:lnL>
                    <a:lnR w="16345" cap="flat" cmpd="sng" algn="ctr">
                      <a:solidFill>
                        <a:srgbClr val="FFFFFF"/>
                      </a:solidFill>
                      <a:prstDash val="solid"/>
                      <a:round/>
                      <a:headEnd type="none" w="med" len="med"/>
                      <a:tailEnd type="none" w="med" len="med"/>
                    </a:lnR>
                    <a:lnT w="16345" cap="flat" cmpd="sng" algn="ctr">
                      <a:solidFill>
                        <a:srgbClr val="FFFFFF"/>
                      </a:solidFill>
                      <a:prstDash val="solid"/>
                      <a:round/>
                      <a:headEnd type="none" w="med" len="med"/>
                      <a:tailEnd type="none" w="med" len="med"/>
                    </a:lnT>
                    <a:lnB w="16345" cap="flat" cmpd="sng" algn="ctr">
                      <a:solidFill>
                        <a:srgbClr val="FFFFFF"/>
                      </a:solidFill>
                      <a:prstDash val="solid"/>
                      <a:round/>
                      <a:headEnd type="none" w="med" len="med"/>
                      <a:tailEnd type="none" w="med" len="med"/>
                    </a:lnB>
                    <a:solidFill>
                      <a:srgbClr val="EAEAEB"/>
                    </a:solidFill>
                  </a:tcPr>
                </a:tc>
                <a:extLst>
                  <a:ext uri="{0D108BD9-81ED-4DB2-BD59-A6C34878D82A}">
                    <a16:rowId xmlns:a16="http://schemas.microsoft.com/office/drawing/2014/main" val="2436646296"/>
                  </a:ext>
                </a:extLst>
              </a:tr>
            </a:tbl>
          </a:graphicData>
        </a:graphic>
      </p:graphicFrame>
    </p:spTree>
    <p:extLst>
      <p:ext uri="{BB962C8B-B14F-4D97-AF65-F5344CB8AC3E}">
        <p14:creationId xmlns:p14="http://schemas.microsoft.com/office/powerpoint/2010/main" val="73055611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93FA4C-72C5-A002-4714-97352439EE1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4" name="Title 3">
            <a:extLst>
              <a:ext uri="{FF2B5EF4-FFF2-40B4-BE49-F238E27FC236}">
                <a16:creationId xmlns:a16="http://schemas.microsoft.com/office/drawing/2014/main" id="{A7431A1E-E17B-D15A-977C-95B51E4DB714}"/>
              </a:ext>
            </a:extLst>
          </p:cNvPr>
          <p:cNvSpPr>
            <a:spLocks noGrp="1"/>
          </p:cNvSpPr>
          <p:nvPr>
            <p:ph type="title"/>
          </p:nvPr>
        </p:nvSpPr>
        <p:spPr>
          <a:xfrm>
            <a:off x="3878254" y="2733859"/>
            <a:ext cx="5873380" cy="1390279"/>
          </a:xfrm>
        </p:spPr>
        <p:txBody>
          <a:bodyPr/>
          <a:lstStyle/>
          <a:p>
            <a:r>
              <a:rPr lang="en-US" sz="4800">
                <a:solidFill>
                  <a:schemeClr val="accent2">
                    <a:lumMod val="50000"/>
                  </a:schemeClr>
                </a:solidFill>
              </a:rPr>
              <a:t>IT Services and Integrated Systems</a:t>
            </a:r>
          </a:p>
        </p:txBody>
      </p:sp>
      <p:pic>
        <p:nvPicPr>
          <p:cNvPr id="5" name="Picture 4">
            <a:extLst>
              <a:ext uri="{FF2B5EF4-FFF2-40B4-BE49-F238E27FC236}">
                <a16:creationId xmlns:a16="http://schemas.microsoft.com/office/drawing/2014/main" id="{E0B202F9-FC39-2E3A-6679-FA5F42E8D4F9}"/>
              </a:ext>
            </a:extLst>
          </p:cNvPr>
          <p:cNvPicPr>
            <a:picLocks noChangeAspect="1"/>
          </p:cNvPicPr>
          <p:nvPr/>
        </p:nvPicPr>
        <p:blipFill>
          <a:blip r:embed="rId2"/>
          <a:stretch>
            <a:fillRect/>
          </a:stretch>
        </p:blipFill>
        <p:spPr>
          <a:xfrm>
            <a:off x="790528" y="2106499"/>
            <a:ext cx="3087726" cy="2645001"/>
          </a:xfrm>
          <a:prstGeom prst="rect">
            <a:avLst/>
          </a:prstGeom>
        </p:spPr>
      </p:pic>
    </p:spTree>
    <p:extLst>
      <p:ext uri="{BB962C8B-B14F-4D97-AF65-F5344CB8AC3E}">
        <p14:creationId xmlns:p14="http://schemas.microsoft.com/office/powerpoint/2010/main" val="257608508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8376380-0480-391C-6F97-3709EC0A2073}"/>
              </a:ext>
            </a:extLst>
          </p:cNvPr>
          <p:cNvSpPr>
            <a:spLocks noGrp="1"/>
          </p:cNvSpPr>
          <p:nvPr>
            <p:ph type="sldNum" sz="quarter" idx="4"/>
          </p:nvPr>
        </p:nvSpPr>
        <p:spPr/>
        <p:txBody>
          <a:bodyPr/>
          <a:lstStyle/>
          <a:p>
            <a:pPr>
              <a:defRPr/>
            </a:pPr>
            <a:fld id="{DD6CD327-7318-4751-BA24-A1FB7777200C}" type="slidenum">
              <a:rPr lang="en-US" smtClean="0"/>
              <a:pPr>
                <a:defRPr/>
              </a:pPr>
              <a:t>49</a:t>
            </a:fld>
            <a:endParaRPr lang="en-US"/>
          </a:p>
        </p:txBody>
      </p:sp>
      <p:sp>
        <p:nvSpPr>
          <p:cNvPr id="3" name="Title 2">
            <a:extLst>
              <a:ext uri="{FF2B5EF4-FFF2-40B4-BE49-F238E27FC236}">
                <a16:creationId xmlns:a16="http://schemas.microsoft.com/office/drawing/2014/main" id="{00E47DF2-9EFD-2A23-CC7E-F23A9462667C}"/>
              </a:ext>
            </a:extLst>
          </p:cNvPr>
          <p:cNvSpPr>
            <a:spLocks noGrp="1"/>
          </p:cNvSpPr>
          <p:nvPr>
            <p:ph type="title"/>
          </p:nvPr>
        </p:nvSpPr>
        <p:spPr/>
        <p:txBody>
          <a:bodyPr/>
          <a:lstStyle/>
          <a:p>
            <a:r>
              <a:rPr lang="en-US" sz="3600"/>
              <a:t>Upgrade and Modification</a:t>
            </a:r>
          </a:p>
        </p:txBody>
      </p:sp>
      <p:sp>
        <p:nvSpPr>
          <p:cNvPr id="4" name="Text Placeholder 3">
            <a:extLst>
              <a:ext uri="{FF2B5EF4-FFF2-40B4-BE49-F238E27FC236}">
                <a16:creationId xmlns:a16="http://schemas.microsoft.com/office/drawing/2014/main" id="{BE7F95EC-9EE7-F644-CA6F-D988312314AF}"/>
              </a:ext>
            </a:extLst>
          </p:cNvPr>
          <p:cNvSpPr>
            <a:spLocks noGrp="1"/>
          </p:cNvSpPr>
          <p:nvPr>
            <p:ph type="body" sz="quarter" idx="10"/>
          </p:nvPr>
        </p:nvSpPr>
        <p:spPr/>
        <p:txBody>
          <a:bodyPr vert="horz" lIns="91440" tIns="45720" rIns="91440" bIns="45720" rtlCol="0" anchor="t">
            <a:normAutofit fontScale="92500" lnSpcReduction="10000"/>
          </a:bodyPr>
          <a:lstStyle/>
          <a:p>
            <a:r>
              <a:rPr lang="en-US" sz="2400" b="1">
                <a:latin typeface="Century Gothic"/>
              </a:rPr>
              <a:t>Review: OY1-2 Upgrade/Mod Initiatives</a:t>
            </a:r>
          </a:p>
          <a:p>
            <a:pPr marL="342900" indent="-342900">
              <a:buFont typeface="Arial" panose="020B0604020202020204" pitchFamily="34" charset="0"/>
              <a:buChar char="•"/>
            </a:pPr>
            <a:r>
              <a:rPr lang="en-US" sz="2400">
                <a:latin typeface="Century Gothic"/>
              </a:rPr>
              <a:t>Deploy virtualization across the enterprise: </a:t>
            </a:r>
            <a:r>
              <a:rPr lang="en-US" sz="2400" b="1">
                <a:latin typeface="Century Gothic"/>
              </a:rPr>
              <a:t>Complete</a:t>
            </a:r>
          </a:p>
          <a:p>
            <a:pPr marL="342900" indent="-342900">
              <a:buFont typeface="Arial" panose="020B0604020202020204" pitchFamily="34" charset="0"/>
              <a:buChar char="•"/>
            </a:pPr>
            <a:r>
              <a:rPr lang="en-US" sz="2400">
                <a:latin typeface="Century Gothic"/>
              </a:rPr>
              <a:t>Transition system configuration management, deployment and patching from KACE to Satellite &amp; SCCM: </a:t>
            </a:r>
            <a:r>
              <a:rPr lang="en-US" sz="2400" b="1">
                <a:latin typeface="Century Gothic"/>
              </a:rPr>
              <a:t>Complete</a:t>
            </a:r>
          </a:p>
          <a:p>
            <a:pPr marL="342900" indent="-342900">
              <a:buFont typeface="Arial" panose="020B0604020202020204" pitchFamily="34" charset="0"/>
              <a:buChar char="•"/>
            </a:pPr>
            <a:r>
              <a:rPr lang="en-US" sz="2400">
                <a:latin typeface="Century Gothic"/>
              </a:rPr>
              <a:t>Windows 11 and Server 2019 Upgrades: </a:t>
            </a:r>
            <a:r>
              <a:rPr lang="en-US" sz="2400" b="1">
                <a:latin typeface="Century Gothic"/>
              </a:rPr>
              <a:t>~98% Complete</a:t>
            </a:r>
          </a:p>
          <a:p>
            <a:pPr marL="800100" lvl="1" indent="-342900">
              <a:buFont typeface="Arial" panose="020B0604020202020204" pitchFamily="34" charset="0"/>
              <a:buChar char="•"/>
            </a:pPr>
            <a:r>
              <a:rPr lang="en-US" sz="1800">
                <a:latin typeface="Century Gothic"/>
              </a:rPr>
              <a:t>Last 5 Lab systems scheduled for upgrade in mid-February due to testing schedule.</a:t>
            </a:r>
          </a:p>
          <a:p>
            <a:pPr marL="342900" indent="-342900">
              <a:buFont typeface="Arial" panose="020B0604020202020204" pitchFamily="34" charset="0"/>
              <a:buChar char="•"/>
            </a:pPr>
            <a:r>
              <a:rPr lang="en-US" sz="2400">
                <a:latin typeface="Century Gothic"/>
              </a:rPr>
              <a:t>CM and automation improvements: </a:t>
            </a:r>
            <a:r>
              <a:rPr lang="en-US" sz="2400" b="1">
                <a:latin typeface="Century Gothic"/>
              </a:rPr>
              <a:t>~50% Complete</a:t>
            </a:r>
          </a:p>
          <a:p>
            <a:pPr marL="800100" lvl="1" indent="-342900">
              <a:buFont typeface="Arial" panose="020B0604020202020204" pitchFamily="34" charset="0"/>
              <a:buChar char="•"/>
            </a:pPr>
            <a:r>
              <a:rPr lang="en-US" sz="1800">
                <a:latin typeface="Century Gothic"/>
              </a:rPr>
              <a:t>Management systems are stood up. Will continue to configure additional CM and automation capabilities in OY3.</a:t>
            </a:r>
            <a:endParaRPr lang="en-US" sz="1700">
              <a:latin typeface="Century Gothic"/>
            </a:endParaRPr>
          </a:p>
          <a:p>
            <a:pPr marL="342900" indent="-342900">
              <a:buFont typeface="Arial" panose="020B0604020202020204" pitchFamily="34" charset="0"/>
              <a:buChar char="•"/>
            </a:pPr>
            <a:r>
              <a:rPr lang="en-US" sz="2400">
                <a:latin typeface="Century Gothic"/>
              </a:rPr>
              <a:t>Deploy Virtual Desktop Infrastructure on UCN: </a:t>
            </a:r>
            <a:r>
              <a:rPr lang="en-US" sz="2400" b="1">
                <a:latin typeface="Century Gothic"/>
              </a:rPr>
              <a:t>~50% Complete</a:t>
            </a:r>
          </a:p>
          <a:p>
            <a:pPr marL="800100" lvl="1" indent="-342900">
              <a:buFont typeface="Arial" panose="020B0604020202020204" pitchFamily="34" charset="0"/>
              <a:buChar char="•"/>
            </a:pPr>
            <a:r>
              <a:rPr lang="en-US" sz="1800">
                <a:latin typeface="Century Gothic"/>
              </a:rPr>
              <a:t>A working solution for standard workstations is implemented on the UCN.</a:t>
            </a:r>
          </a:p>
          <a:p>
            <a:pPr marL="800100" lvl="1" indent="-342900">
              <a:buFont typeface="Arial" panose="020B0604020202020204" pitchFamily="34" charset="0"/>
              <a:buChar char="•"/>
            </a:pPr>
            <a:r>
              <a:rPr lang="en-US" sz="1800">
                <a:latin typeface="Century Gothic"/>
              </a:rPr>
              <a:t>Need to implement and evaluate solution to replace Ops and Lab workstations.</a:t>
            </a:r>
          </a:p>
          <a:p>
            <a:pPr marL="342900" indent="-342900">
              <a:buFont typeface="Arial" panose="020B0604020202020204" pitchFamily="34" charset="0"/>
              <a:buChar char="•"/>
            </a:pPr>
            <a:r>
              <a:rPr lang="en-US" sz="2400">
                <a:latin typeface="Century Gothic"/>
              </a:rPr>
              <a:t>DTCNB Elimination - Proof of concept: </a:t>
            </a:r>
            <a:r>
              <a:rPr lang="en-US" sz="2400" b="1">
                <a:latin typeface="Century Gothic"/>
              </a:rPr>
              <a:t>Complete</a:t>
            </a:r>
          </a:p>
          <a:p>
            <a:pPr marL="800100" lvl="1" indent="-342900">
              <a:buFont typeface="Arial" panose="020B0604020202020204" pitchFamily="34" charset="0"/>
              <a:buChar char="•"/>
            </a:pPr>
            <a:r>
              <a:rPr lang="en-US" sz="1800">
                <a:latin typeface="Century Gothic"/>
              </a:rPr>
              <a:t>Details of findings on later slide.</a:t>
            </a:r>
          </a:p>
        </p:txBody>
      </p:sp>
    </p:spTree>
    <p:extLst>
      <p:ext uri="{BB962C8B-B14F-4D97-AF65-F5344CB8AC3E}">
        <p14:creationId xmlns:p14="http://schemas.microsoft.com/office/powerpoint/2010/main" val="30264053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C74C891-2C3B-15A4-80C2-795C43AC934A}"/>
              </a:ext>
            </a:extLst>
          </p:cNvPr>
          <p:cNvSpPr>
            <a:spLocks noGrp="1"/>
          </p:cNvSpPr>
          <p:nvPr>
            <p:ph type="sldNum" sz="quarter" idx="4"/>
          </p:nvPr>
        </p:nvSpPr>
        <p:spPr/>
        <p:txBody>
          <a:bodyPr/>
          <a:lstStyle/>
          <a:p>
            <a:pPr>
              <a:defRPr/>
            </a:pPr>
            <a:fld id="{DD6CD327-7318-4751-BA24-A1FB7777200C}" type="slidenum">
              <a:rPr lang="en-US" smtClean="0"/>
              <a:pPr>
                <a:defRPr/>
              </a:pPr>
              <a:t>5</a:t>
            </a:fld>
            <a:endParaRPr lang="en-US"/>
          </a:p>
        </p:txBody>
      </p:sp>
      <p:sp>
        <p:nvSpPr>
          <p:cNvPr id="3" name="Title 2">
            <a:extLst>
              <a:ext uri="{FF2B5EF4-FFF2-40B4-BE49-F238E27FC236}">
                <a16:creationId xmlns:a16="http://schemas.microsoft.com/office/drawing/2014/main" id="{85965D4A-759A-A078-EAE4-838BDDB1EFBB}"/>
              </a:ext>
            </a:extLst>
          </p:cNvPr>
          <p:cNvSpPr>
            <a:spLocks noGrp="1"/>
          </p:cNvSpPr>
          <p:nvPr>
            <p:ph type="title"/>
          </p:nvPr>
        </p:nvSpPr>
        <p:spPr>
          <a:xfrm>
            <a:off x="838200" y="214962"/>
            <a:ext cx="10515600" cy="881773"/>
          </a:xfrm>
        </p:spPr>
        <p:txBody>
          <a:bodyPr/>
          <a:lstStyle/>
          <a:p>
            <a:r>
              <a:rPr lang="en-US" sz="3600"/>
              <a:t>MAF DMO Org Chart</a:t>
            </a:r>
          </a:p>
        </p:txBody>
      </p:sp>
      <p:sp>
        <p:nvSpPr>
          <p:cNvPr id="6" name="TextBox 5">
            <a:extLst>
              <a:ext uri="{FF2B5EF4-FFF2-40B4-BE49-F238E27FC236}">
                <a16:creationId xmlns:a16="http://schemas.microsoft.com/office/drawing/2014/main" id="{B07A6E6B-037D-C01D-E2F1-C262992F243F}"/>
              </a:ext>
            </a:extLst>
          </p:cNvPr>
          <p:cNvSpPr txBox="1"/>
          <p:nvPr/>
        </p:nvSpPr>
        <p:spPr>
          <a:xfrm>
            <a:off x="5331722" y="1187356"/>
            <a:ext cx="1528555" cy="497594"/>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sz="1050">
                <a:latin typeface="Century Gothic"/>
              </a:rPr>
              <a:t>John Scorsone</a:t>
            </a:r>
          </a:p>
          <a:p>
            <a:r>
              <a:rPr lang="en-US" sz="900" b="0">
                <a:latin typeface="Century Gothic"/>
              </a:rPr>
              <a:t>Director, MTS</a:t>
            </a:r>
          </a:p>
          <a:p>
            <a:r>
              <a:rPr lang="en-US" sz="900" b="0">
                <a:latin typeface="Century Gothic"/>
              </a:rPr>
              <a:t>Tampa, FL</a:t>
            </a:r>
          </a:p>
        </p:txBody>
      </p:sp>
      <p:sp>
        <p:nvSpPr>
          <p:cNvPr id="8" name="TextBox 7">
            <a:extLst>
              <a:ext uri="{FF2B5EF4-FFF2-40B4-BE49-F238E27FC236}">
                <a16:creationId xmlns:a16="http://schemas.microsoft.com/office/drawing/2014/main" id="{19E94858-0366-42BF-177A-678C52996B5F}"/>
              </a:ext>
            </a:extLst>
          </p:cNvPr>
          <p:cNvSpPr txBox="1"/>
          <p:nvPr/>
        </p:nvSpPr>
        <p:spPr>
          <a:xfrm>
            <a:off x="5331721" y="2477519"/>
            <a:ext cx="1528555" cy="497594"/>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sz="1050">
                <a:latin typeface="Century Gothic"/>
              </a:rPr>
              <a:t>Johnathon Shackelford</a:t>
            </a:r>
          </a:p>
          <a:p>
            <a:r>
              <a:rPr lang="en-US" sz="900" b="0">
                <a:latin typeface="Century Gothic"/>
              </a:rPr>
              <a:t>Program Manager</a:t>
            </a:r>
          </a:p>
          <a:p>
            <a:r>
              <a:rPr lang="en-US" sz="900" b="0">
                <a:latin typeface="Century Gothic"/>
              </a:rPr>
              <a:t>Orlando, FL</a:t>
            </a:r>
          </a:p>
        </p:txBody>
      </p:sp>
      <p:sp>
        <p:nvSpPr>
          <p:cNvPr id="9" name="TextBox 8">
            <a:extLst>
              <a:ext uri="{FF2B5EF4-FFF2-40B4-BE49-F238E27FC236}">
                <a16:creationId xmlns:a16="http://schemas.microsoft.com/office/drawing/2014/main" id="{7E1E65EB-2CE1-41FE-7977-CB191257F3A5}"/>
              </a:ext>
            </a:extLst>
          </p:cNvPr>
          <p:cNvSpPr txBox="1"/>
          <p:nvPr/>
        </p:nvSpPr>
        <p:spPr>
          <a:xfrm>
            <a:off x="451812" y="2483739"/>
            <a:ext cx="1528555" cy="497594"/>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sz="1050">
                <a:latin typeface="Century Gothic"/>
              </a:rPr>
              <a:t>Christopher Nolan</a:t>
            </a:r>
          </a:p>
          <a:p>
            <a:r>
              <a:rPr lang="en-US" sz="900" b="0">
                <a:latin typeface="Century Gothic"/>
              </a:rPr>
              <a:t>FSO</a:t>
            </a:r>
          </a:p>
          <a:p>
            <a:r>
              <a:rPr lang="en-US" sz="900" b="0">
                <a:latin typeface="Century Gothic"/>
              </a:rPr>
              <a:t>Scott AFB, IL</a:t>
            </a:r>
          </a:p>
        </p:txBody>
      </p:sp>
      <p:sp>
        <p:nvSpPr>
          <p:cNvPr id="10" name="TextBox 9">
            <a:extLst>
              <a:ext uri="{FF2B5EF4-FFF2-40B4-BE49-F238E27FC236}">
                <a16:creationId xmlns:a16="http://schemas.microsoft.com/office/drawing/2014/main" id="{94F36BC9-93D8-F0FF-9116-589D7F6232F0}"/>
              </a:ext>
            </a:extLst>
          </p:cNvPr>
          <p:cNvSpPr txBox="1"/>
          <p:nvPr/>
        </p:nvSpPr>
        <p:spPr>
          <a:xfrm>
            <a:off x="451811" y="3229776"/>
            <a:ext cx="1528555" cy="497594"/>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sz="1050">
                <a:latin typeface="Century Gothic"/>
              </a:rPr>
              <a:t>Theresa Starr</a:t>
            </a:r>
          </a:p>
          <a:p>
            <a:r>
              <a:rPr lang="en-US" sz="900" b="0">
                <a:latin typeface="Century Gothic"/>
              </a:rPr>
              <a:t>FSO</a:t>
            </a:r>
          </a:p>
          <a:p>
            <a:r>
              <a:rPr lang="en-US" sz="900" b="0">
                <a:latin typeface="Century Gothic"/>
              </a:rPr>
              <a:t>Orlando, IL</a:t>
            </a:r>
          </a:p>
        </p:txBody>
      </p:sp>
      <p:sp>
        <p:nvSpPr>
          <p:cNvPr id="11" name="TextBox 10">
            <a:extLst>
              <a:ext uri="{FF2B5EF4-FFF2-40B4-BE49-F238E27FC236}">
                <a16:creationId xmlns:a16="http://schemas.microsoft.com/office/drawing/2014/main" id="{BD6FDC10-9969-B6D5-2327-C2E5363B3004}"/>
              </a:ext>
            </a:extLst>
          </p:cNvPr>
          <p:cNvSpPr txBox="1"/>
          <p:nvPr/>
        </p:nvSpPr>
        <p:spPr>
          <a:xfrm>
            <a:off x="9519607" y="2474873"/>
            <a:ext cx="1528555" cy="497594"/>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sz="1050">
                <a:latin typeface="Century Gothic"/>
              </a:rPr>
              <a:t>“Terri” </a:t>
            </a:r>
            <a:r>
              <a:rPr lang="en-US" sz="1050" err="1">
                <a:latin typeface="Century Gothic"/>
              </a:rPr>
              <a:t>Hutasewee</a:t>
            </a:r>
            <a:endParaRPr lang="en-US" sz="1050">
              <a:latin typeface="Century Gothic"/>
            </a:endParaRPr>
          </a:p>
          <a:p>
            <a:r>
              <a:rPr lang="en-US" sz="900" b="0">
                <a:latin typeface="Century Gothic"/>
              </a:rPr>
              <a:t>Program Control Analyst</a:t>
            </a:r>
          </a:p>
          <a:p>
            <a:r>
              <a:rPr lang="en-US" sz="900" b="0">
                <a:latin typeface="Century Gothic"/>
              </a:rPr>
              <a:t>Norfolk, VA</a:t>
            </a:r>
          </a:p>
        </p:txBody>
      </p:sp>
      <p:cxnSp>
        <p:nvCxnSpPr>
          <p:cNvPr id="12" name="Connector: Elbow 11">
            <a:extLst>
              <a:ext uri="{FF2B5EF4-FFF2-40B4-BE49-F238E27FC236}">
                <a16:creationId xmlns:a16="http://schemas.microsoft.com/office/drawing/2014/main" id="{BE275EC4-17DE-BC81-E460-4D27E47E2F5B}"/>
              </a:ext>
            </a:extLst>
          </p:cNvPr>
          <p:cNvCxnSpPr>
            <a:cxnSpLocks/>
            <a:stCxn id="6" idx="2"/>
            <a:endCxn id="8" idx="0"/>
          </p:cNvCxnSpPr>
          <p:nvPr/>
        </p:nvCxnSpPr>
        <p:spPr>
          <a:xfrm rot="5400000">
            <a:off x="5699716" y="2081234"/>
            <a:ext cx="792569" cy="1"/>
          </a:xfrm>
          <a:prstGeom prst="bentConnector3">
            <a:avLst/>
          </a:prstGeom>
          <a:ln w="19050"/>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3F216ED4-4CFC-81F1-2313-1C3EAE24D5BA}"/>
              </a:ext>
            </a:extLst>
          </p:cNvPr>
          <p:cNvCxnSpPr>
            <a:stCxn id="8" idx="1"/>
            <a:endCxn id="9" idx="3"/>
          </p:cNvCxnSpPr>
          <p:nvPr/>
        </p:nvCxnSpPr>
        <p:spPr>
          <a:xfrm rot="10800000" flipV="1">
            <a:off x="1980367" y="2726316"/>
            <a:ext cx="3351354" cy="6220"/>
          </a:xfrm>
          <a:prstGeom prst="bentConnector3">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14" name="Connector: Elbow 13">
            <a:extLst>
              <a:ext uri="{FF2B5EF4-FFF2-40B4-BE49-F238E27FC236}">
                <a16:creationId xmlns:a16="http://schemas.microsoft.com/office/drawing/2014/main" id="{4944B0AC-2D23-0034-66FD-2A33A2E49E35}"/>
              </a:ext>
            </a:extLst>
          </p:cNvPr>
          <p:cNvCxnSpPr>
            <a:stCxn id="9" idx="2"/>
            <a:endCxn id="10" idx="0"/>
          </p:cNvCxnSpPr>
          <p:nvPr/>
        </p:nvCxnSpPr>
        <p:spPr>
          <a:xfrm rot="5400000">
            <a:off x="1091869" y="3105554"/>
            <a:ext cx="248443" cy="1"/>
          </a:xfrm>
          <a:prstGeom prst="bentConnector3">
            <a:avLst>
              <a:gd name="adj1" fmla="val 50000"/>
            </a:avLst>
          </a:prstGeom>
          <a:ln w="12700"/>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A860C32E-37B2-F9B1-3008-585EBB323DA8}"/>
              </a:ext>
            </a:extLst>
          </p:cNvPr>
          <p:cNvCxnSpPr>
            <a:stCxn id="8" idx="3"/>
            <a:endCxn id="11" idx="1"/>
          </p:cNvCxnSpPr>
          <p:nvPr/>
        </p:nvCxnSpPr>
        <p:spPr>
          <a:xfrm flipV="1">
            <a:off x="6860276" y="2723670"/>
            <a:ext cx="2659331" cy="2646"/>
          </a:xfrm>
          <a:prstGeom prst="bentConnector3">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FBA78D7F-DD8A-E436-2FD6-23E5BA3FE28B}"/>
              </a:ext>
            </a:extLst>
          </p:cNvPr>
          <p:cNvSpPr txBox="1"/>
          <p:nvPr/>
        </p:nvSpPr>
        <p:spPr>
          <a:xfrm>
            <a:off x="3691798" y="3849161"/>
            <a:ext cx="1528555" cy="497594"/>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sz="1100">
                <a:latin typeface="Century Gothic"/>
              </a:rPr>
              <a:t>Shawn Hammack</a:t>
            </a:r>
          </a:p>
          <a:p>
            <a:r>
              <a:rPr lang="en-US" sz="900" b="0">
                <a:latin typeface="Century Gothic"/>
              </a:rPr>
              <a:t>Chief Engineer</a:t>
            </a:r>
          </a:p>
          <a:p>
            <a:r>
              <a:rPr lang="en-US" sz="900" b="0">
                <a:latin typeface="Century Gothic"/>
              </a:rPr>
              <a:t>Orlando, FL</a:t>
            </a:r>
          </a:p>
        </p:txBody>
      </p:sp>
      <p:cxnSp>
        <p:nvCxnSpPr>
          <p:cNvPr id="17" name="Connector: Elbow 16">
            <a:extLst>
              <a:ext uri="{FF2B5EF4-FFF2-40B4-BE49-F238E27FC236}">
                <a16:creationId xmlns:a16="http://schemas.microsoft.com/office/drawing/2014/main" id="{360AC683-78EA-076A-8C26-68151E548788}"/>
              </a:ext>
            </a:extLst>
          </p:cNvPr>
          <p:cNvCxnSpPr>
            <a:stCxn id="8" idx="2"/>
            <a:endCxn id="16" idx="0"/>
          </p:cNvCxnSpPr>
          <p:nvPr/>
        </p:nvCxnSpPr>
        <p:spPr>
          <a:xfrm rot="5400000">
            <a:off x="4839014" y="2592176"/>
            <a:ext cx="874048" cy="1639923"/>
          </a:xfrm>
          <a:prstGeom prst="bentConnector3">
            <a:avLst>
              <a:gd name="adj1" fmla="val 50000"/>
            </a:avLst>
          </a:prstGeom>
          <a:ln w="12700"/>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1ECD8C91-5B9F-8E9E-D83E-B5B7495E7D4C}"/>
              </a:ext>
            </a:extLst>
          </p:cNvPr>
          <p:cNvSpPr txBox="1"/>
          <p:nvPr/>
        </p:nvSpPr>
        <p:spPr>
          <a:xfrm>
            <a:off x="6589795" y="3849161"/>
            <a:ext cx="1528555" cy="497594"/>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sz="900">
                <a:latin typeface="Century Gothic"/>
              </a:rPr>
              <a:t>Kaitlin Phan</a:t>
            </a:r>
          </a:p>
          <a:p>
            <a:r>
              <a:rPr lang="en-US" sz="900" b="0">
                <a:latin typeface="Century Gothic"/>
              </a:rPr>
              <a:t>Business Ops PM</a:t>
            </a:r>
          </a:p>
          <a:p>
            <a:r>
              <a:rPr lang="en-US" sz="900" b="0">
                <a:latin typeface="Century Gothic"/>
              </a:rPr>
              <a:t>Orlando, FL</a:t>
            </a:r>
          </a:p>
        </p:txBody>
      </p:sp>
      <p:cxnSp>
        <p:nvCxnSpPr>
          <p:cNvPr id="19" name="Connector: Elbow 18">
            <a:extLst>
              <a:ext uri="{FF2B5EF4-FFF2-40B4-BE49-F238E27FC236}">
                <a16:creationId xmlns:a16="http://schemas.microsoft.com/office/drawing/2014/main" id="{3FC0C542-E342-B059-2248-D2DE07AD4986}"/>
              </a:ext>
            </a:extLst>
          </p:cNvPr>
          <p:cNvCxnSpPr>
            <a:stCxn id="8" idx="2"/>
            <a:endCxn id="18" idx="0"/>
          </p:cNvCxnSpPr>
          <p:nvPr/>
        </p:nvCxnSpPr>
        <p:spPr>
          <a:xfrm rot="16200000" flipH="1">
            <a:off x="6288012" y="2783100"/>
            <a:ext cx="874048" cy="1258074"/>
          </a:xfrm>
          <a:prstGeom prst="bentConnector3">
            <a:avLst>
              <a:gd name="adj1" fmla="val 50000"/>
            </a:avLst>
          </a:prstGeom>
          <a:ln w="12700"/>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792BDA33-3A53-FB3A-A5FD-8261E7D4782A}"/>
              </a:ext>
            </a:extLst>
          </p:cNvPr>
          <p:cNvSpPr txBox="1"/>
          <p:nvPr/>
        </p:nvSpPr>
        <p:spPr>
          <a:xfrm>
            <a:off x="9941096" y="5161345"/>
            <a:ext cx="1528555" cy="532585"/>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a:latin typeface="Century Gothic" panose="020B0502020202020204" pitchFamily="34" charset="0"/>
              </a:rPr>
              <a:t>Arvo “Pyro” Sepp</a:t>
            </a:r>
          </a:p>
          <a:p>
            <a:r>
              <a:rPr lang="en-US" sz="900" b="0">
                <a:latin typeface="Century Gothic" panose="020B0502020202020204" pitchFamily="34" charset="0"/>
              </a:rPr>
              <a:t>DTC Site Manager</a:t>
            </a:r>
          </a:p>
          <a:p>
            <a:r>
              <a:rPr lang="en-US" sz="900" b="0">
                <a:latin typeface="Century Gothic" panose="020B0502020202020204" pitchFamily="34" charset="0"/>
              </a:rPr>
              <a:t>Scott AFB, IL</a:t>
            </a:r>
          </a:p>
        </p:txBody>
      </p:sp>
      <p:cxnSp>
        <p:nvCxnSpPr>
          <p:cNvPr id="21" name="Connector: Elbow 20">
            <a:extLst>
              <a:ext uri="{FF2B5EF4-FFF2-40B4-BE49-F238E27FC236}">
                <a16:creationId xmlns:a16="http://schemas.microsoft.com/office/drawing/2014/main" id="{98B243C5-B3FA-1D2C-588A-1248B863BE5D}"/>
              </a:ext>
            </a:extLst>
          </p:cNvPr>
          <p:cNvCxnSpPr>
            <a:cxnSpLocks/>
            <a:stCxn id="8" idx="2"/>
            <a:endCxn id="20" idx="0"/>
          </p:cNvCxnSpPr>
          <p:nvPr/>
        </p:nvCxnSpPr>
        <p:spPr>
          <a:xfrm rot="16200000" flipH="1">
            <a:off x="7307570" y="1763541"/>
            <a:ext cx="2186232" cy="4609375"/>
          </a:xfrm>
          <a:prstGeom prst="bentConnector3">
            <a:avLst>
              <a:gd name="adj1" fmla="val 20070"/>
            </a:avLst>
          </a:prstGeom>
          <a:ln w="12700"/>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E6E8F678-D629-5FEA-E158-23B6CD110F7E}"/>
              </a:ext>
            </a:extLst>
          </p:cNvPr>
          <p:cNvSpPr txBox="1"/>
          <p:nvPr/>
        </p:nvSpPr>
        <p:spPr>
          <a:xfrm>
            <a:off x="326264" y="5133476"/>
            <a:ext cx="1528555" cy="556692"/>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a:latin typeface="Century Gothic"/>
              </a:rPr>
              <a:t>Christi Taylor</a:t>
            </a:r>
            <a:endParaRPr lang="en-US">
              <a:latin typeface="Century Gothic" panose="020B0502020202020204" pitchFamily="34" charset="0"/>
            </a:endParaRPr>
          </a:p>
          <a:p>
            <a:r>
              <a:rPr lang="en-US" sz="900" b="0">
                <a:latin typeface="Century Gothic" panose="020B0502020202020204" pitchFamily="34" charset="0"/>
              </a:rPr>
              <a:t>Cybersecurity Engineer</a:t>
            </a:r>
          </a:p>
          <a:p>
            <a:r>
              <a:rPr lang="en-US" sz="900" b="0">
                <a:latin typeface="Century Gothic" panose="020B0502020202020204" pitchFamily="34" charset="0"/>
              </a:rPr>
              <a:t>Lead</a:t>
            </a:r>
          </a:p>
          <a:p>
            <a:r>
              <a:rPr lang="en-US" sz="900" b="0">
                <a:latin typeface="Century Gothic" panose="020B0502020202020204" pitchFamily="34" charset="0"/>
              </a:rPr>
              <a:t>Orlando, FL</a:t>
            </a:r>
          </a:p>
        </p:txBody>
      </p:sp>
      <p:cxnSp>
        <p:nvCxnSpPr>
          <p:cNvPr id="23" name="Connector: Elbow 22">
            <a:extLst>
              <a:ext uri="{FF2B5EF4-FFF2-40B4-BE49-F238E27FC236}">
                <a16:creationId xmlns:a16="http://schemas.microsoft.com/office/drawing/2014/main" id="{7014988A-2F4C-9B26-0640-AA44CE5C9E8B}"/>
              </a:ext>
            </a:extLst>
          </p:cNvPr>
          <p:cNvCxnSpPr>
            <a:cxnSpLocks/>
            <a:stCxn id="16" idx="2"/>
            <a:endCxn id="22" idx="0"/>
          </p:cNvCxnSpPr>
          <p:nvPr/>
        </p:nvCxnSpPr>
        <p:spPr>
          <a:xfrm rot="5400000">
            <a:off x="2379949" y="3057348"/>
            <a:ext cx="786721" cy="3365534"/>
          </a:xfrm>
          <a:prstGeom prst="bentConnector3">
            <a:avLst>
              <a:gd name="adj1" fmla="val 50000"/>
            </a:avLst>
          </a:prstGeom>
          <a:ln w="12700"/>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56E8CF4C-94C7-AB14-B00F-C0102663E781}"/>
              </a:ext>
            </a:extLst>
          </p:cNvPr>
          <p:cNvSpPr txBox="1"/>
          <p:nvPr/>
        </p:nvSpPr>
        <p:spPr>
          <a:xfrm>
            <a:off x="1609015" y="5835477"/>
            <a:ext cx="1528555" cy="556692"/>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a:latin typeface="Century Gothic" panose="020B0502020202020204" pitchFamily="34" charset="0"/>
              </a:rPr>
              <a:t>Chris Schejbal</a:t>
            </a:r>
          </a:p>
          <a:p>
            <a:r>
              <a:rPr lang="en-US" sz="900" b="0">
                <a:latin typeface="Century Gothic" panose="020B0502020202020204" pitchFamily="34" charset="0"/>
              </a:rPr>
              <a:t>IT Services Lead</a:t>
            </a:r>
          </a:p>
          <a:p>
            <a:r>
              <a:rPr lang="en-US" sz="900" b="0">
                <a:latin typeface="Century Gothic" panose="020B0502020202020204" pitchFamily="34" charset="0"/>
              </a:rPr>
              <a:t>Scott AFB, IL</a:t>
            </a:r>
          </a:p>
        </p:txBody>
      </p:sp>
      <p:sp>
        <p:nvSpPr>
          <p:cNvPr id="25" name="TextBox 24">
            <a:extLst>
              <a:ext uri="{FF2B5EF4-FFF2-40B4-BE49-F238E27FC236}">
                <a16:creationId xmlns:a16="http://schemas.microsoft.com/office/drawing/2014/main" id="{66AD3D5D-0E91-CDC0-6B37-D760CFA9967F}"/>
              </a:ext>
            </a:extLst>
          </p:cNvPr>
          <p:cNvSpPr txBox="1"/>
          <p:nvPr/>
        </p:nvSpPr>
        <p:spPr>
          <a:xfrm>
            <a:off x="2891766" y="5121492"/>
            <a:ext cx="1528555" cy="556692"/>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a:latin typeface="Century Gothic" panose="020B0502020202020204" pitchFamily="34" charset="0"/>
              </a:rPr>
              <a:t>Wayne Stilwell</a:t>
            </a:r>
          </a:p>
          <a:p>
            <a:r>
              <a:rPr lang="en-US" sz="900" b="0">
                <a:latin typeface="Century Gothic" panose="020B0502020202020204" pitchFamily="34" charset="0"/>
              </a:rPr>
              <a:t>Mission Engineering Lead</a:t>
            </a:r>
          </a:p>
          <a:p>
            <a:r>
              <a:rPr lang="en-US" sz="900" b="0">
                <a:latin typeface="Century Gothic" panose="020B0502020202020204" pitchFamily="34" charset="0"/>
              </a:rPr>
              <a:t>Orlando, FL</a:t>
            </a:r>
          </a:p>
        </p:txBody>
      </p:sp>
      <p:sp>
        <p:nvSpPr>
          <p:cNvPr id="26" name="TextBox 25">
            <a:extLst>
              <a:ext uri="{FF2B5EF4-FFF2-40B4-BE49-F238E27FC236}">
                <a16:creationId xmlns:a16="http://schemas.microsoft.com/office/drawing/2014/main" id="{9E209EEA-8F3B-8297-92C3-2F741BC57FC6}"/>
              </a:ext>
            </a:extLst>
          </p:cNvPr>
          <p:cNvSpPr txBox="1"/>
          <p:nvPr/>
        </p:nvSpPr>
        <p:spPr>
          <a:xfrm>
            <a:off x="4165481" y="5835477"/>
            <a:ext cx="1528555" cy="556692"/>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a:latin typeface="Century Gothic" panose="020B0502020202020204" pitchFamily="34" charset="0"/>
              </a:rPr>
              <a:t>Robert Russ</a:t>
            </a:r>
          </a:p>
          <a:p>
            <a:r>
              <a:rPr lang="en-US" sz="900" b="0">
                <a:latin typeface="Century Gothic" panose="020B0502020202020204" pitchFamily="34" charset="0"/>
              </a:rPr>
              <a:t>Integrated Systems Lead</a:t>
            </a:r>
          </a:p>
          <a:p>
            <a:r>
              <a:rPr lang="en-US" sz="900" b="0">
                <a:latin typeface="Century Gothic" panose="020B0502020202020204" pitchFamily="34" charset="0"/>
              </a:rPr>
              <a:t>Orlando, FL</a:t>
            </a:r>
          </a:p>
        </p:txBody>
      </p:sp>
      <p:sp>
        <p:nvSpPr>
          <p:cNvPr id="27" name="TextBox 26">
            <a:extLst>
              <a:ext uri="{FF2B5EF4-FFF2-40B4-BE49-F238E27FC236}">
                <a16:creationId xmlns:a16="http://schemas.microsoft.com/office/drawing/2014/main" id="{2FE6A0C9-4E54-5F1B-4F65-2822A91885A3}"/>
              </a:ext>
            </a:extLst>
          </p:cNvPr>
          <p:cNvSpPr txBox="1"/>
          <p:nvPr/>
        </p:nvSpPr>
        <p:spPr>
          <a:xfrm>
            <a:off x="5471014" y="5133476"/>
            <a:ext cx="1528555" cy="556692"/>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a:latin typeface="Century Gothic" panose="020B0502020202020204" pitchFamily="34" charset="0"/>
              </a:rPr>
              <a:t>Richard Fraley</a:t>
            </a:r>
          </a:p>
          <a:p>
            <a:r>
              <a:rPr lang="en-US" sz="900" b="0">
                <a:latin typeface="Century Gothic" panose="020B0502020202020204" pitchFamily="34" charset="0"/>
              </a:rPr>
              <a:t>Software Engineering Lead</a:t>
            </a:r>
          </a:p>
          <a:p>
            <a:r>
              <a:rPr lang="en-US" sz="900" b="0">
                <a:latin typeface="Century Gothic" panose="020B0502020202020204" pitchFamily="34" charset="0"/>
              </a:rPr>
              <a:t>Orlando, FL</a:t>
            </a:r>
          </a:p>
        </p:txBody>
      </p:sp>
      <p:cxnSp>
        <p:nvCxnSpPr>
          <p:cNvPr id="28" name="Connector: Elbow 27">
            <a:extLst>
              <a:ext uri="{FF2B5EF4-FFF2-40B4-BE49-F238E27FC236}">
                <a16:creationId xmlns:a16="http://schemas.microsoft.com/office/drawing/2014/main" id="{1520B166-0A82-3CE7-D159-A1D6E2DC00D1}"/>
              </a:ext>
            </a:extLst>
          </p:cNvPr>
          <p:cNvCxnSpPr>
            <a:stCxn id="16" idx="2"/>
            <a:endCxn id="24" idx="0"/>
          </p:cNvCxnSpPr>
          <p:nvPr/>
        </p:nvCxnSpPr>
        <p:spPr>
          <a:xfrm rot="5400000">
            <a:off x="2670324" y="4049725"/>
            <a:ext cx="1488722" cy="2082783"/>
          </a:xfrm>
          <a:prstGeom prst="bentConnector3">
            <a:avLst>
              <a:gd name="adj1" fmla="val 26896"/>
            </a:avLst>
          </a:prstGeom>
          <a:ln w="12700"/>
        </p:spPr>
        <p:style>
          <a:lnRef idx="1">
            <a:schemeClr val="accent1"/>
          </a:lnRef>
          <a:fillRef idx="0">
            <a:schemeClr val="accent1"/>
          </a:fillRef>
          <a:effectRef idx="0">
            <a:schemeClr val="accent1"/>
          </a:effectRef>
          <a:fontRef idx="minor">
            <a:schemeClr val="tx1"/>
          </a:fontRef>
        </p:style>
      </p:cxnSp>
      <p:cxnSp>
        <p:nvCxnSpPr>
          <p:cNvPr id="29" name="Connector: Elbow 28">
            <a:extLst>
              <a:ext uri="{FF2B5EF4-FFF2-40B4-BE49-F238E27FC236}">
                <a16:creationId xmlns:a16="http://schemas.microsoft.com/office/drawing/2014/main" id="{655BD3C1-88B1-59C9-B32E-BE8D49B27DDE}"/>
              </a:ext>
            </a:extLst>
          </p:cNvPr>
          <p:cNvCxnSpPr>
            <a:stCxn id="16" idx="2"/>
            <a:endCxn id="25" idx="0"/>
          </p:cNvCxnSpPr>
          <p:nvPr/>
        </p:nvCxnSpPr>
        <p:spPr>
          <a:xfrm rot="5400000">
            <a:off x="3668692" y="4334107"/>
            <a:ext cx="774737" cy="800032"/>
          </a:xfrm>
          <a:prstGeom prst="bentConnector3">
            <a:avLst>
              <a:gd name="adj1" fmla="val 50000"/>
            </a:avLst>
          </a:prstGeom>
          <a:ln w="12700"/>
        </p:spPr>
        <p:style>
          <a:lnRef idx="1">
            <a:schemeClr val="accent1"/>
          </a:lnRef>
          <a:fillRef idx="0">
            <a:schemeClr val="accent1"/>
          </a:fillRef>
          <a:effectRef idx="0">
            <a:schemeClr val="accent1"/>
          </a:effectRef>
          <a:fontRef idx="minor">
            <a:schemeClr val="tx1"/>
          </a:fontRef>
        </p:style>
      </p:cxnSp>
      <p:cxnSp>
        <p:nvCxnSpPr>
          <p:cNvPr id="30" name="Connector: Elbow 29">
            <a:extLst>
              <a:ext uri="{FF2B5EF4-FFF2-40B4-BE49-F238E27FC236}">
                <a16:creationId xmlns:a16="http://schemas.microsoft.com/office/drawing/2014/main" id="{66041F85-4F9D-C84D-16BB-EA4E4471A440}"/>
              </a:ext>
            </a:extLst>
          </p:cNvPr>
          <p:cNvCxnSpPr>
            <a:stCxn id="16" idx="2"/>
            <a:endCxn id="26" idx="0"/>
          </p:cNvCxnSpPr>
          <p:nvPr/>
        </p:nvCxnSpPr>
        <p:spPr>
          <a:xfrm rot="16200000" flipH="1">
            <a:off x="3948556" y="4854274"/>
            <a:ext cx="1488722" cy="473683"/>
          </a:xfrm>
          <a:prstGeom prst="bentConnector3">
            <a:avLst>
              <a:gd name="adj1" fmla="val 26896"/>
            </a:avLst>
          </a:prstGeom>
          <a:ln w="12700"/>
        </p:spPr>
        <p:style>
          <a:lnRef idx="1">
            <a:schemeClr val="accent1"/>
          </a:lnRef>
          <a:fillRef idx="0">
            <a:schemeClr val="accent1"/>
          </a:fillRef>
          <a:effectRef idx="0">
            <a:schemeClr val="accent1"/>
          </a:effectRef>
          <a:fontRef idx="minor">
            <a:schemeClr val="tx1"/>
          </a:fontRef>
        </p:style>
      </p:cxnSp>
      <p:cxnSp>
        <p:nvCxnSpPr>
          <p:cNvPr id="31" name="Connector: Elbow 30">
            <a:extLst>
              <a:ext uri="{FF2B5EF4-FFF2-40B4-BE49-F238E27FC236}">
                <a16:creationId xmlns:a16="http://schemas.microsoft.com/office/drawing/2014/main" id="{3841EC4E-6CD7-73E8-1CDE-31F0A9B91AA3}"/>
              </a:ext>
            </a:extLst>
          </p:cNvPr>
          <p:cNvCxnSpPr>
            <a:stCxn id="16" idx="2"/>
            <a:endCxn id="27" idx="0"/>
          </p:cNvCxnSpPr>
          <p:nvPr/>
        </p:nvCxnSpPr>
        <p:spPr>
          <a:xfrm rot="16200000" flipH="1">
            <a:off x="4952324" y="3850507"/>
            <a:ext cx="786721" cy="1779216"/>
          </a:xfrm>
          <a:prstGeom prst="bentConnector3">
            <a:avLst>
              <a:gd name="adj1" fmla="val 50000"/>
            </a:avLst>
          </a:prstGeom>
          <a:ln w="12700"/>
        </p:spPr>
        <p:style>
          <a:lnRef idx="1">
            <a:schemeClr val="accent1"/>
          </a:lnRef>
          <a:fillRef idx="0">
            <a:schemeClr val="accent1"/>
          </a:fillRef>
          <a:effectRef idx="0">
            <a:schemeClr val="accent1"/>
          </a:effectRef>
          <a:fontRef idx="minor">
            <a:schemeClr val="tx1"/>
          </a:fontRef>
        </p:style>
      </p:cxnSp>
      <p:grpSp>
        <p:nvGrpSpPr>
          <p:cNvPr id="32" name="Group 31">
            <a:extLst>
              <a:ext uri="{FF2B5EF4-FFF2-40B4-BE49-F238E27FC236}">
                <a16:creationId xmlns:a16="http://schemas.microsoft.com/office/drawing/2014/main" id="{8049D5DF-D0F7-BA67-9201-CA0A81A7EA90}"/>
              </a:ext>
            </a:extLst>
          </p:cNvPr>
          <p:cNvGrpSpPr/>
          <p:nvPr/>
        </p:nvGrpSpPr>
        <p:grpSpPr>
          <a:xfrm>
            <a:off x="7712582" y="1006288"/>
            <a:ext cx="3614049" cy="958547"/>
            <a:chOff x="734010" y="954780"/>
            <a:chExt cx="3614049" cy="958547"/>
          </a:xfrm>
        </p:grpSpPr>
        <p:sp>
          <p:nvSpPr>
            <p:cNvPr id="33" name="TextBox 32">
              <a:extLst>
                <a:ext uri="{FF2B5EF4-FFF2-40B4-BE49-F238E27FC236}">
                  <a16:creationId xmlns:a16="http://schemas.microsoft.com/office/drawing/2014/main" id="{42F666FD-A461-2C0D-9665-AC35CDA8A2EB}"/>
                </a:ext>
              </a:extLst>
            </p:cNvPr>
            <p:cNvSpPr txBox="1"/>
            <p:nvPr/>
          </p:nvSpPr>
          <p:spPr>
            <a:xfrm>
              <a:off x="2635768" y="1096296"/>
              <a:ext cx="1528555" cy="497594"/>
            </a:xfrm>
            <a:prstGeom prst="rect">
              <a:avLst/>
            </a:prstGeom>
            <a:solidFill>
              <a:srgbClr val="7030A0"/>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sz="900" b="0">
                  <a:latin typeface="Century Gothic" panose="020B0502020202020204" pitchFamily="34" charset="0"/>
                </a:rPr>
                <a:t>John Carswell</a:t>
              </a:r>
            </a:p>
            <a:p>
              <a:r>
                <a:rPr lang="en-US" sz="900" b="0">
                  <a:latin typeface="Century Gothic" panose="020B0502020202020204" pitchFamily="34" charset="0"/>
                </a:rPr>
                <a:t>Solutions Architect</a:t>
              </a:r>
            </a:p>
            <a:p>
              <a:r>
                <a:rPr lang="en-US" sz="900" b="0">
                  <a:latin typeface="Century Gothic" panose="020B0502020202020204" pitchFamily="34" charset="0"/>
                </a:rPr>
                <a:t>Daytona Beach, FL</a:t>
              </a:r>
            </a:p>
          </p:txBody>
        </p:sp>
        <p:sp>
          <p:nvSpPr>
            <p:cNvPr id="34" name="TextBox 33">
              <a:extLst>
                <a:ext uri="{FF2B5EF4-FFF2-40B4-BE49-F238E27FC236}">
                  <a16:creationId xmlns:a16="http://schemas.microsoft.com/office/drawing/2014/main" id="{F1C39723-E618-7B2D-E197-BC735EC604F1}"/>
                </a:ext>
              </a:extLst>
            </p:cNvPr>
            <p:cNvSpPr txBox="1"/>
            <p:nvPr/>
          </p:nvSpPr>
          <p:spPr>
            <a:xfrm>
              <a:off x="923477" y="1096296"/>
              <a:ext cx="1528555" cy="497594"/>
            </a:xfrm>
            <a:prstGeom prst="rect">
              <a:avLst/>
            </a:prstGeom>
            <a:solidFill>
              <a:srgbClr val="7030A0"/>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sz="900" b="0">
                  <a:latin typeface="Century Gothic" panose="020B0502020202020204" pitchFamily="34" charset="0"/>
                </a:rPr>
                <a:t>Chris Schwindt</a:t>
              </a:r>
            </a:p>
            <a:p>
              <a:r>
                <a:rPr lang="en-US" sz="900" b="0">
                  <a:latin typeface="Century Gothic" panose="020B0502020202020204" pitchFamily="34" charset="0"/>
                </a:rPr>
                <a:t>Solutions Architect</a:t>
              </a:r>
            </a:p>
            <a:p>
              <a:r>
                <a:rPr lang="en-US" sz="900" b="0">
                  <a:latin typeface="Century Gothic" panose="020B0502020202020204" pitchFamily="34" charset="0"/>
                </a:rPr>
                <a:t>Orlando, FL</a:t>
              </a:r>
            </a:p>
          </p:txBody>
        </p:sp>
        <p:sp>
          <p:nvSpPr>
            <p:cNvPr id="35" name="Rectangle: Rounded Corners 34">
              <a:extLst>
                <a:ext uri="{FF2B5EF4-FFF2-40B4-BE49-F238E27FC236}">
                  <a16:creationId xmlns:a16="http://schemas.microsoft.com/office/drawing/2014/main" id="{DB0C1119-0B16-C530-24E6-2F872664C9EE}"/>
                </a:ext>
              </a:extLst>
            </p:cNvPr>
            <p:cNvSpPr/>
            <p:nvPr/>
          </p:nvSpPr>
          <p:spPr>
            <a:xfrm>
              <a:off x="734010" y="954780"/>
              <a:ext cx="3614049" cy="773916"/>
            </a:xfrm>
            <a:prstGeom prst="round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Century Gothic" panose="020B0502020202020204" pitchFamily="34" charset="0"/>
              </a:endParaRPr>
            </a:p>
          </p:txBody>
        </p:sp>
        <p:sp>
          <p:nvSpPr>
            <p:cNvPr id="36" name="TextBox 35">
              <a:extLst>
                <a:ext uri="{FF2B5EF4-FFF2-40B4-BE49-F238E27FC236}">
                  <a16:creationId xmlns:a16="http://schemas.microsoft.com/office/drawing/2014/main" id="{932A4960-43B0-B90A-D5CC-F76D9300ED38}"/>
                </a:ext>
              </a:extLst>
            </p:cNvPr>
            <p:cNvSpPr txBox="1"/>
            <p:nvPr/>
          </p:nvSpPr>
          <p:spPr>
            <a:xfrm>
              <a:off x="1466020" y="1697883"/>
              <a:ext cx="2190023" cy="215444"/>
            </a:xfrm>
            <a:prstGeom prst="rect">
              <a:avLst/>
            </a:prstGeom>
            <a:noFill/>
          </p:spPr>
          <p:txBody>
            <a:bodyPr wrap="none" rtlCol="0">
              <a:spAutoFit/>
            </a:bodyPr>
            <a:lstStyle/>
            <a:p>
              <a:r>
                <a:rPr lang="en-US" sz="800">
                  <a:latin typeface="Century Gothic" panose="020B0502020202020204" pitchFamily="34" charset="0"/>
                </a:rPr>
                <a:t>MAF DMO Consultants / Special Projects</a:t>
              </a:r>
            </a:p>
          </p:txBody>
        </p:sp>
      </p:grpSp>
      <p:sp>
        <p:nvSpPr>
          <p:cNvPr id="37" name="TextBox 36">
            <a:extLst>
              <a:ext uri="{FF2B5EF4-FFF2-40B4-BE49-F238E27FC236}">
                <a16:creationId xmlns:a16="http://schemas.microsoft.com/office/drawing/2014/main" id="{F6448142-B4A1-3849-023B-6E108652CFAA}"/>
              </a:ext>
            </a:extLst>
          </p:cNvPr>
          <p:cNvSpPr txBox="1"/>
          <p:nvPr/>
        </p:nvSpPr>
        <p:spPr>
          <a:xfrm>
            <a:off x="8100048" y="5135610"/>
            <a:ext cx="1528555" cy="556692"/>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a:latin typeface="Century Gothic" panose="020B0502020202020204" pitchFamily="34" charset="0"/>
              </a:rPr>
              <a:t>Anya Gustafson</a:t>
            </a:r>
          </a:p>
          <a:p>
            <a:r>
              <a:rPr lang="en-US" sz="900" b="0">
                <a:latin typeface="Century Gothic" panose="020B0502020202020204" pitchFamily="34" charset="0"/>
              </a:rPr>
              <a:t>Data Governance Lead</a:t>
            </a:r>
          </a:p>
          <a:p>
            <a:r>
              <a:rPr lang="en-US" sz="900" b="0">
                <a:latin typeface="Century Gothic" panose="020B0502020202020204" pitchFamily="34" charset="0"/>
              </a:rPr>
              <a:t>Orlando, FL</a:t>
            </a:r>
          </a:p>
        </p:txBody>
      </p:sp>
      <p:cxnSp>
        <p:nvCxnSpPr>
          <p:cNvPr id="45" name="Connector: Elbow 44">
            <a:extLst>
              <a:ext uri="{FF2B5EF4-FFF2-40B4-BE49-F238E27FC236}">
                <a16:creationId xmlns:a16="http://schemas.microsoft.com/office/drawing/2014/main" id="{748607A9-DD35-5A2B-B240-ABECB719B389}"/>
              </a:ext>
            </a:extLst>
          </p:cNvPr>
          <p:cNvCxnSpPr>
            <a:stCxn id="16" idx="2"/>
            <a:endCxn id="37" idx="0"/>
          </p:cNvCxnSpPr>
          <p:nvPr/>
        </p:nvCxnSpPr>
        <p:spPr>
          <a:xfrm rot="16200000" flipH="1">
            <a:off x="6265774" y="2537057"/>
            <a:ext cx="788855" cy="4408250"/>
          </a:xfrm>
          <a:prstGeom prst="bentConnector3">
            <a:avLst/>
          </a:prstGeom>
          <a:ln w="12700"/>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C8CFB82E-41A8-0C3A-BF9B-8B801A5AAF52}"/>
              </a:ext>
            </a:extLst>
          </p:cNvPr>
          <p:cNvSpPr txBox="1"/>
          <p:nvPr/>
        </p:nvSpPr>
        <p:spPr>
          <a:xfrm>
            <a:off x="6753462" y="5835477"/>
            <a:ext cx="1528555" cy="556692"/>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a:latin typeface="Century Gothic" panose="020B0502020202020204" pitchFamily="34" charset="0"/>
              </a:rPr>
              <a:t>Peggy Maddock</a:t>
            </a:r>
          </a:p>
          <a:p>
            <a:r>
              <a:rPr lang="en-US" sz="900" b="0">
                <a:latin typeface="Century Gothic" panose="020B0502020202020204" pitchFamily="34" charset="0"/>
              </a:rPr>
              <a:t>System Engineering Lead</a:t>
            </a:r>
          </a:p>
          <a:p>
            <a:r>
              <a:rPr lang="en-US" sz="900" b="0">
                <a:latin typeface="Century Gothic" panose="020B0502020202020204" pitchFamily="34" charset="0"/>
              </a:rPr>
              <a:t>Orlando, FL</a:t>
            </a:r>
          </a:p>
        </p:txBody>
      </p:sp>
      <p:cxnSp>
        <p:nvCxnSpPr>
          <p:cNvPr id="58" name="Connector: Elbow 57">
            <a:extLst>
              <a:ext uri="{FF2B5EF4-FFF2-40B4-BE49-F238E27FC236}">
                <a16:creationId xmlns:a16="http://schemas.microsoft.com/office/drawing/2014/main" id="{B26CF528-ACCE-EF41-12D8-607F235C797A}"/>
              </a:ext>
            </a:extLst>
          </p:cNvPr>
          <p:cNvCxnSpPr>
            <a:stCxn id="16" idx="2"/>
            <a:endCxn id="56" idx="0"/>
          </p:cNvCxnSpPr>
          <p:nvPr/>
        </p:nvCxnSpPr>
        <p:spPr>
          <a:xfrm rot="16200000" flipH="1">
            <a:off x="5242547" y="3560284"/>
            <a:ext cx="1488722" cy="3061664"/>
          </a:xfrm>
          <a:prstGeom prst="bentConnector3">
            <a:avLst>
              <a:gd name="adj1" fmla="val 26333"/>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767171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8376380-0480-391C-6F97-3709EC0A2073}"/>
              </a:ext>
            </a:extLst>
          </p:cNvPr>
          <p:cNvSpPr>
            <a:spLocks noGrp="1"/>
          </p:cNvSpPr>
          <p:nvPr>
            <p:ph type="sldNum" sz="quarter" idx="4"/>
          </p:nvPr>
        </p:nvSpPr>
        <p:spPr/>
        <p:txBody>
          <a:bodyPr/>
          <a:lstStyle/>
          <a:p>
            <a:pPr>
              <a:defRPr/>
            </a:pPr>
            <a:fld id="{DD6CD327-7318-4751-BA24-A1FB7777200C}" type="slidenum">
              <a:rPr lang="en-US" smtClean="0"/>
              <a:pPr>
                <a:defRPr/>
              </a:pPr>
              <a:t>50</a:t>
            </a:fld>
            <a:endParaRPr lang="en-US"/>
          </a:p>
        </p:txBody>
      </p:sp>
      <p:sp>
        <p:nvSpPr>
          <p:cNvPr id="3" name="Title 2">
            <a:extLst>
              <a:ext uri="{FF2B5EF4-FFF2-40B4-BE49-F238E27FC236}">
                <a16:creationId xmlns:a16="http://schemas.microsoft.com/office/drawing/2014/main" id="{00E47DF2-9EFD-2A23-CC7E-F23A9462667C}"/>
              </a:ext>
            </a:extLst>
          </p:cNvPr>
          <p:cNvSpPr>
            <a:spLocks noGrp="1"/>
          </p:cNvSpPr>
          <p:nvPr>
            <p:ph type="title"/>
          </p:nvPr>
        </p:nvSpPr>
        <p:spPr/>
        <p:txBody>
          <a:bodyPr/>
          <a:lstStyle/>
          <a:p>
            <a:r>
              <a:rPr lang="en-US" sz="3600"/>
              <a:t>Upgrade and Modification</a:t>
            </a:r>
          </a:p>
        </p:txBody>
      </p:sp>
      <p:sp>
        <p:nvSpPr>
          <p:cNvPr id="4" name="Text Placeholder 3">
            <a:extLst>
              <a:ext uri="{FF2B5EF4-FFF2-40B4-BE49-F238E27FC236}">
                <a16:creationId xmlns:a16="http://schemas.microsoft.com/office/drawing/2014/main" id="{BE7F95EC-9EE7-F644-CA6F-D988312314AF}"/>
              </a:ext>
            </a:extLst>
          </p:cNvPr>
          <p:cNvSpPr>
            <a:spLocks noGrp="1"/>
          </p:cNvSpPr>
          <p:nvPr>
            <p:ph type="body" sz="quarter" idx="10"/>
          </p:nvPr>
        </p:nvSpPr>
        <p:spPr/>
        <p:txBody>
          <a:bodyPr>
            <a:normAutofit fontScale="92500" lnSpcReduction="20000"/>
          </a:bodyPr>
          <a:lstStyle/>
          <a:p>
            <a:r>
              <a:rPr lang="en-US" sz="2400" b="1">
                <a:latin typeface="Century Gothic"/>
              </a:rPr>
              <a:t>Upgrade Initiatives for OY3</a:t>
            </a:r>
          </a:p>
          <a:p>
            <a:endParaRPr lang="en-US" sz="1500" b="1">
              <a:latin typeface="Century Gothic" panose="020B0502020202020204" pitchFamily="34" charset="0"/>
            </a:endParaRPr>
          </a:p>
          <a:p>
            <a:r>
              <a:rPr lang="en-US" sz="2000" b="1">
                <a:latin typeface="Century Gothic" panose="020B0502020202020204" pitchFamily="34" charset="0"/>
              </a:rPr>
              <a:t>CM and automation improvements: </a:t>
            </a:r>
          </a:p>
          <a:p>
            <a:pPr marL="285750" indent="-285750">
              <a:buFont typeface="Arial" panose="020B0604020202020204" pitchFamily="34" charset="0"/>
              <a:buChar char="•"/>
            </a:pPr>
            <a:r>
              <a:rPr lang="en-US" sz="1800">
                <a:latin typeface="Century Gothic"/>
              </a:rPr>
              <a:t>Establish configuration compliance monitoring and enforcement</a:t>
            </a:r>
          </a:p>
          <a:p>
            <a:pPr marL="285750" indent="-285750">
              <a:buFont typeface="Arial" panose="020B0604020202020204" pitchFamily="34" charset="0"/>
              <a:buChar char="•"/>
            </a:pPr>
            <a:r>
              <a:rPr lang="en-US" sz="1800">
                <a:latin typeface="Century Gothic"/>
              </a:rPr>
              <a:t>Deploy Ansible and increase the use of automation/scripting</a:t>
            </a:r>
          </a:p>
          <a:p>
            <a:r>
              <a:rPr lang="en-US" sz="2000" b="1">
                <a:latin typeface="Century Gothic"/>
              </a:rPr>
              <a:t>HW Refresh:</a:t>
            </a:r>
          </a:p>
          <a:p>
            <a:pPr marL="285750" indent="-285750">
              <a:buFont typeface="Arial" panose="020B0604020202020204" pitchFamily="34" charset="0"/>
              <a:buChar char="•"/>
            </a:pPr>
            <a:r>
              <a:rPr lang="en-US" sz="1800">
                <a:latin typeface="Century Gothic"/>
              </a:rPr>
              <a:t>GW/</a:t>
            </a:r>
            <a:r>
              <a:rPr lang="en-US" sz="1800" err="1">
                <a:latin typeface="Century Gothic"/>
              </a:rPr>
              <a:t>TestPC</a:t>
            </a:r>
            <a:endParaRPr lang="en-US" sz="1800">
              <a:latin typeface="Century Gothic"/>
            </a:endParaRPr>
          </a:p>
          <a:p>
            <a:pPr marL="742950" lvl="1" indent="-285750">
              <a:buFont typeface="Arial" panose="020B0604020202020204" pitchFamily="34" charset="0"/>
              <a:buChar char="•"/>
            </a:pPr>
            <a:r>
              <a:rPr lang="en-US" sz="1600">
                <a:latin typeface="Century Gothic"/>
              </a:rPr>
              <a:t>Dell R360 servers will refresh all GWs and </a:t>
            </a:r>
            <a:r>
              <a:rPr lang="en-US" sz="1600" err="1">
                <a:latin typeface="Century Gothic"/>
              </a:rPr>
              <a:t>TestPCs</a:t>
            </a:r>
            <a:endParaRPr lang="en-US" sz="1600">
              <a:latin typeface="Century Gothic"/>
            </a:endParaRPr>
          </a:p>
          <a:p>
            <a:pPr marL="285750" indent="-285750">
              <a:buFont typeface="Arial" panose="020B0604020202020204" pitchFamily="34" charset="0"/>
              <a:buChar char="•"/>
            </a:pPr>
            <a:r>
              <a:rPr lang="en-US" sz="1800">
                <a:latin typeface="Century Gothic"/>
              </a:rPr>
              <a:t>BDB</a:t>
            </a:r>
          </a:p>
          <a:p>
            <a:pPr marL="742950" lvl="1" indent="-285750">
              <a:buFont typeface="Arial" panose="020B0604020202020204" pitchFamily="34" charset="0"/>
              <a:buChar char="•"/>
            </a:pPr>
            <a:r>
              <a:rPr lang="en-US" sz="1600">
                <a:latin typeface="Century Gothic"/>
              </a:rPr>
              <a:t>BDB systems will be refreshed with </a:t>
            </a:r>
            <a:r>
              <a:rPr lang="en-US" sz="1600" err="1">
                <a:latin typeface="Century Gothic"/>
              </a:rPr>
              <a:t>Optiplex</a:t>
            </a:r>
            <a:r>
              <a:rPr lang="en-US" sz="1600">
                <a:latin typeface="Century Gothic"/>
              </a:rPr>
              <a:t> 7010/7020 Micros</a:t>
            </a:r>
          </a:p>
          <a:p>
            <a:pPr marL="742950" lvl="1" indent="-285750">
              <a:buFont typeface="Arial" panose="020B0604020202020204" pitchFamily="34" charset="0"/>
              <a:buChar char="•"/>
            </a:pPr>
            <a:r>
              <a:rPr lang="en-US" sz="1600">
                <a:latin typeface="Century Gothic"/>
              </a:rPr>
              <a:t>7020 - Pending submission and approval of MERB/MCCB</a:t>
            </a:r>
          </a:p>
          <a:p>
            <a:pPr marL="285750" indent="-285750">
              <a:buFont typeface="Arial" panose="020B0604020202020204" pitchFamily="34" charset="0"/>
              <a:buChar char="•"/>
            </a:pPr>
            <a:r>
              <a:rPr lang="en-US" sz="1800">
                <a:latin typeface="Century Gothic"/>
              </a:rPr>
              <a:t>UPS</a:t>
            </a:r>
          </a:p>
          <a:p>
            <a:pPr marL="742950" lvl="1" indent="-285750">
              <a:buFont typeface="Arial" panose="020B0604020202020204" pitchFamily="34" charset="0"/>
              <a:buChar char="•"/>
            </a:pPr>
            <a:r>
              <a:rPr lang="en-US" sz="1600">
                <a:latin typeface="Century Gothic"/>
              </a:rPr>
              <a:t>Site UPS will be replaced with Vertiv UPS and External Battery pack</a:t>
            </a:r>
          </a:p>
          <a:p>
            <a:pPr marL="285750" indent="-285750">
              <a:buFont typeface="Arial" panose="020B0604020202020204" pitchFamily="34" charset="0"/>
              <a:buChar char="•"/>
            </a:pPr>
            <a:r>
              <a:rPr lang="en-US" sz="1800">
                <a:latin typeface="Century Gothic"/>
              </a:rPr>
              <a:t>Router</a:t>
            </a:r>
          </a:p>
          <a:p>
            <a:pPr marL="742950" lvl="1" indent="-285750">
              <a:buFont typeface="Arial" panose="020B0604020202020204" pitchFamily="34" charset="0"/>
              <a:buChar char="•"/>
            </a:pPr>
            <a:r>
              <a:rPr lang="en-US" sz="1600">
                <a:latin typeface="Century Gothic"/>
              </a:rPr>
              <a:t>Site routers will be refreshed with Cisco 8200 devices</a:t>
            </a:r>
          </a:p>
          <a:p>
            <a:pPr marL="742950" lvl="1" indent="-285750">
              <a:buFont typeface="Arial" panose="020B0604020202020204" pitchFamily="34" charset="0"/>
              <a:buChar char="•"/>
            </a:pPr>
            <a:r>
              <a:rPr lang="en-US" sz="1600">
                <a:latin typeface="Century Gothic"/>
              </a:rPr>
              <a:t>Pending submission and approval of MERB/MCCB</a:t>
            </a:r>
            <a:endParaRPr lang="en-US" sz="2200">
              <a:latin typeface="Century Gothic"/>
            </a:endParaRPr>
          </a:p>
          <a:p>
            <a:endParaRPr lang="en-US"/>
          </a:p>
        </p:txBody>
      </p:sp>
    </p:spTree>
    <p:extLst>
      <p:ext uri="{BB962C8B-B14F-4D97-AF65-F5344CB8AC3E}">
        <p14:creationId xmlns:p14="http://schemas.microsoft.com/office/powerpoint/2010/main" val="266142318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8376380-0480-391C-6F97-3709EC0A2073}"/>
              </a:ext>
            </a:extLst>
          </p:cNvPr>
          <p:cNvSpPr>
            <a:spLocks noGrp="1"/>
          </p:cNvSpPr>
          <p:nvPr>
            <p:ph type="sldNum" sz="quarter" idx="4"/>
          </p:nvPr>
        </p:nvSpPr>
        <p:spPr/>
        <p:txBody>
          <a:bodyPr/>
          <a:lstStyle/>
          <a:p>
            <a:pPr>
              <a:defRPr/>
            </a:pPr>
            <a:fld id="{DD6CD327-7318-4751-BA24-A1FB7777200C}" type="slidenum">
              <a:rPr lang="en-US" smtClean="0"/>
              <a:pPr>
                <a:defRPr/>
              </a:pPr>
              <a:t>51</a:t>
            </a:fld>
            <a:endParaRPr lang="en-US"/>
          </a:p>
        </p:txBody>
      </p:sp>
      <p:sp>
        <p:nvSpPr>
          <p:cNvPr id="3" name="Title 2">
            <a:extLst>
              <a:ext uri="{FF2B5EF4-FFF2-40B4-BE49-F238E27FC236}">
                <a16:creationId xmlns:a16="http://schemas.microsoft.com/office/drawing/2014/main" id="{00E47DF2-9EFD-2A23-CC7E-F23A9462667C}"/>
              </a:ext>
            </a:extLst>
          </p:cNvPr>
          <p:cNvSpPr>
            <a:spLocks noGrp="1"/>
          </p:cNvSpPr>
          <p:nvPr>
            <p:ph type="title"/>
          </p:nvPr>
        </p:nvSpPr>
        <p:spPr/>
        <p:txBody>
          <a:bodyPr/>
          <a:lstStyle/>
          <a:p>
            <a:r>
              <a:rPr lang="en-US" sz="3600"/>
              <a:t>Upgrade and Modification</a:t>
            </a:r>
          </a:p>
        </p:txBody>
      </p:sp>
      <p:sp>
        <p:nvSpPr>
          <p:cNvPr id="4" name="Text Placeholder 3">
            <a:extLst>
              <a:ext uri="{FF2B5EF4-FFF2-40B4-BE49-F238E27FC236}">
                <a16:creationId xmlns:a16="http://schemas.microsoft.com/office/drawing/2014/main" id="{BE7F95EC-9EE7-F644-CA6F-D988312314AF}"/>
              </a:ext>
            </a:extLst>
          </p:cNvPr>
          <p:cNvSpPr>
            <a:spLocks noGrp="1"/>
          </p:cNvSpPr>
          <p:nvPr>
            <p:ph type="body" sz="quarter" idx="10"/>
          </p:nvPr>
        </p:nvSpPr>
        <p:spPr/>
        <p:txBody>
          <a:bodyPr/>
          <a:lstStyle/>
          <a:p>
            <a:r>
              <a:rPr lang="en-US" sz="2200" b="1">
                <a:latin typeface="Century Gothic"/>
              </a:rPr>
              <a:t>Modification Initiatives for OY3</a:t>
            </a:r>
          </a:p>
          <a:p>
            <a:endParaRPr lang="en-US" sz="1400">
              <a:latin typeface="Century Gothic"/>
            </a:endParaRPr>
          </a:p>
          <a:p>
            <a:r>
              <a:rPr lang="en-US" sz="1900" b="1">
                <a:latin typeface="Century Gothic"/>
              </a:rPr>
              <a:t>Virtual Desktop Infrastructure Evaluation and Deployment:</a:t>
            </a:r>
          </a:p>
          <a:p>
            <a:pPr marL="285750" indent="-285750">
              <a:buFont typeface="Arial" panose="020B0604020202020204" pitchFamily="34" charset="0"/>
              <a:buChar char="•"/>
            </a:pPr>
            <a:r>
              <a:rPr lang="en-US" sz="1700">
                <a:latin typeface="Century Gothic"/>
              </a:rPr>
              <a:t>Complete evaluation on UCN: ~July 2025</a:t>
            </a:r>
          </a:p>
          <a:p>
            <a:pPr marL="285750" indent="-285750">
              <a:buFont typeface="Arial" panose="020B0604020202020204" pitchFamily="34" charset="0"/>
              <a:buChar char="•"/>
            </a:pPr>
            <a:r>
              <a:rPr lang="en-US" sz="1700">
                <a:latin typeface="Century Gothic"/>
              </a:rPr>
              <a:t>Complete deployment on DTCN: ~Feb 2026</a:t>
            </a:r>
          </a:p>
          <a:p>
            <a:pPr marL="342900" indent="-342900">
              <a:buFont typeface="Arial" panose="020B0604020202020204" pitchFamily="34" charset="0"/>
              <a:buChar char="•"/>
            </a:pPr>
            <a:endParaRPr lang="en-US" sz="1900">
              <a:latin typeface="Century Gothic"/>
            </a:endParaRPr>
          </a:p>
          <a:p>
            <a:r>
              <a:rPr lang="en-US" sz="1900" b="1">
                <a:latin typeface="Century Gothic"/>
              </a:rPr>
              <a:t>DTCNB Elimination Implementation:</a:t>
            </a:r>
          </a:p>
          <a:p>
            <a:pPr marL="285750" indent="-285750">
              <a:buFont typeface="Arial" panose="020B0604020202020204" pitchFamily="34" charset="0"/>
              <a:buChar char="•"/>
            </a:pPr>
            <a:r>
              <a:rPr lang="en-US" sz="1700">
                <a:latin typeface="Century Gothic"/>
              </a:rPr>
              <a:t>Pending discussion of proof-of-concept findings</a:t>
            </a:r>
          </a:p>
          <a:p>
            <a:pPr marL="285750" indent="-285750">
              <a:buFont typeface="Arial" panose="020B0604020202020204" pitchFamily="34" charset="0"/>
              <a:buChar char="•"/>
            </a:pPr>
            <a:r>
              <a:rPr lang="en-US" sz="1700">
                <a:latin typeface="Century Gothic"/>
              </a:rPr>
              <a:t>Ready to immediately submit circuit requests</a:t>
            </a:r>
          </a:p>
          <a:p>
            <a:pPr marL="285750" indent="-285750">
              <a:buFont typeface="Arial" panose="020B0604020202020204" pitchFamily="34" charset="0"/>
              <a:buChar char="•"/>
            </a:pPr>
            <a:r>
              <a:rPr lang="en-US" sz="1700">
                <a:latin typeface="Century Gothic"/>
              </a:rPr>
              <a:t>Targeting completion by the end of OY3</a:t>
            </a:r>
          </a:p>
          <a:p>
            <a:pPr marL="285750" indent="-285750">
              <a:buFont typeface="Arial" panose="020B0604020202020204" pitchFamily="34" charset="0"/>
              <a:buChar char="•"/>
            </a:pPr>
            <a:endParaRPr lang="en-US" sz="1700">
              <a:latin typeface="Century Gothic"/>
            </a:endParaRPr>
          </a:p>
          <a:p>
            <a:endParaRPr lang="en-US"/>
          </a:p>
        </p:txBody>
      </p:sp>
    </p:spTree>
    <p:extLst>
      <p:ext uri="{BB962C8B-B14F-4D97-AF65-F5344CB8AC3E}">
        <p14:creationId xmlns:p14="http://schemas.microsoft.com/office/powerpoint/2010/main" val="36517417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8376380-0480-391C-6F97-3709EC0A2073}"/>
              </a:ext>
            </a:extLst>
          </p:cNvPr>
          <p:cNvSpPr>
            <a:spLocks noGrp="1"/>
          </p:cNvSpPr>
          <p:nvPr>
            <p:ph type="sldNum" sz="quarter" idx="4"/>
          </p:nvPr>
        </p:nvSpPr>
        <p:spPr/>
        <p:txBody>
          <a:bodyPr/>
          <a:lstStyle/>
          <a:p>
            <a:pPr>
              <a:defRPr/>
            </a:pPr>
            <a:fld id="{DD6CD327-7318-4751-BA24-A1FB7777200C}" type="slidenum">
              <a:rPr lang="en-US" smtClean="0"/>
              <a:pPr>
                <a:defRPr/>
              </a:pPr>
              <a:t>52</a:t>
            </a:fld>
            <a:endParaRPr lang="en-US"/>
          </a:p>
        </p:txBody>
      </p:sp>
      <p:sp>
        <p:nvSpPr>
          <p:cNvPr id="3" name="Title 2">
            <a:extLst>
              <a:ext uri="{FF2B5EF4-FFF2-40B4-BE49-F238E27FC236}">
                <a16:creationId xmlns:a16="http://schemas.microsoft.com/office/drawing/2014/main" id="{00E47DF2-9EFD-2A23-CC7E-F23A9462667C}"/>
              </a:ext>
            </a:extLst>
          </p:cNvPr>
          <p:cNvSpPr>
            <a:spLocks noGrp="1"/>
          </p:cNvSpPr>
          <p:nvPr>
            <p:ph type="title"/>
          </p:nvPr>
        </p:nvSpPr>
        <p:spPr/>
        <p:txBody>
          <a:bodyPr/>
          <a:lstStyle/>
          <a:p>
            <a:r>
              <a:rPr lang="en-US" sz="3600"/>
              <a:t>Upgrade and Modification</a:t>
            </a:r>
          </a:p>
        </p:txBody>
      </p:sp>
      <p:sp>
        <p:nvSpPr>
          <p:cNvPr id="4" name="Text Placeholder 3">
            <a:extLst>
              <a:ext uri="{FF2B5EF4-FFF2-40B4-BE49-F238E27FC236}">
                <a16:creationId xmlns:a16="http://schemas.microsoft.com/office/drawing/2014/main" id="{BE7F95EC-9EE7-F644-CA6F-D988312314AF}"/>
              </a:ext>
            </a:extLst>
          </p:cNvPr>
          <p:cNvSpPr>
            <a:spLocks noGrp="1"/>
          </p:cNvSpPr>
          <p:nvPr>
            <p:ph type="body" sz="quarter" idx="10"/>
          </p:nvPr>
        </p:nvSpPr>
        <p:spPr/>
        <p:txBody>
          <a:bodyPr>
            <a:normAutofit fontScale="92500" lnSpcReduction="10000"/>
          </a:bodyPr>
          <a:lstStyle/>
          <a:p>
            <a:r>
              <a:rPr lang="en-US" sz="2400" b="1">
                <a:latin typeface="Century Gothic"/>
              </a:rPr>
              <a:t>DTCNB Elimination</a:t>
            </a:r>
          </a:p>
          <a:p>
            <a:r>
              <a:rPr lang="en-US" sz="2100" b="1"/>
              <a:t>Proof-of-concept findings:</a:t>
            </a:r>
          </a:p>
          <a:p>
            <a:pPr marL="285750" indent="-285750">
              <a:buFont typeface="Arial" panose="020B0604020202020204" pitchFamily="34" charset="0"/>
              <a:buChar char="•"/>
            </a:pPr>
            <a:r>
              <a:rPr lang="en-US" sz="1700"/>
              <a:t>Change deployed to Scott KC-135</a:t>
            </a:r>
          </a:p>
          <a:p>
            <a:pPr marL="285750" indent="-285750">
              <a:buFont typeface="Arial" panose="020B0604020202020204" pitchFamily="34" charset="0"/>
              <a:buChar char="•"/>
            </a:pPr>
            <a:r>
              <a:rPr lang="en-US" sz="1700"/>
              <a:t>Event on Jan 16</a:t>
            </a:r>
            <a:r>
              <a:rPr lang="en-US" sz="1700" baseline="30000"/>
              <a:t>th</a:t>
            </a:r>
            <a:r>
              <a:rPr lang="en-US" sz="1700"/>
              <a:t> was cancelled, so a test of comms and non-comms was conducted with the DTC. No issues were identified.</a:t>
            </a:r>
          </a:p>
          <a:p>
            <a:pPr marL="285750" indent="-285750">
              <a:buFont typeface="Arial" panose="020B0604020202020204" pitchFamily="34" charset="0"/>
              <a:buChar char="•"/>
            </a:pPr>
            <a:r>
              <a:rPr lang="en-US" sz="1700"/>
              <a:t>Due to the low-risk nature of this change, recommend moving forward with the phased implementation as detailed below</a:t>
            </a:r>
          </a:p>
          <a:p>
            <a:r>
              <a:rPr lang="en-US" sz="2100" b="1"/>
              <a:t>Order/phases of implementation:</a:t>
            </a:r>
          </a:p>
          <a:p>
            <a:pPr marL="342900" indent="-342900">
              <a:buFont typeface="Arial" panose="020B0604020202020204" pitchFamily="34" charset="0"/>
              <a:buChar char="•"/>
            </a:pPr>
            <a:r>
              <a:rPr lang="en-US" sz="1700"/>
              <a:t>Phase 1 – Deploy change to one site for each platform</a:t>
            </a:r>
          </a:p>
          <a:p>
            <a:pPr marL="800100" lvl="1" indent="-342900">
              <a:buFont typeface="Arial" panose="020B0604020202020204" pitchFamily="34" charset="0"/>
              <a:buChar char="•"/>
            </a:pPr>
            <a:r>
              <a:rPr lang="en-US" sz="1700"/>
              <a:t>Monitor selected sites for issues for at least one event each</a:t>
            </a:r>
          </a:p>
          <a:p>
            <a:pPr marL="800100" lvl="1" indent="-342900">
              <a:buFont typeface="Arial" panose="020B0604020202020204" pitchFamily="34" charset="0"/>
              <a:buChar char="•"/>
            </a:pPr>
            <a:r>
              <a:rPr lang="en-US" sz="1700"/>
              <a:t>Continue to Phase 2 if no issues are identified</a:t>
            </a:r>
          </a:p>
          <a:p>
            <a:pPr marL="342900" indent="-342900">
              <a:buFont typeface="Arial" panose="020B0604020202020204" pitchFamily="34" charset="0"/>
              <a:buChar char="•"/>
            </a:pPr>
            <a:r>
              <a:rPr lang="en-US" sz="1700"/>
              <a:t>Phase 2 – Deploy change to all single-SIM sites</a:t>
            </a:r>
          </a:p>
          <a:p>
            <a:pPr marL="800100" lvl="1" indent="-342900">
              <a:buFont typeface="Arial" panose="020B0604020202020204" pitchFamily="34" charset="0"/>
              <a:buChar char="•"/>
            </a:pPr>
            <a:r>
              <a:rPr lang="en-US" sz="1700"/>
              <a:t>Continue to monitor all sites</a:t>
            </a:r>
          </a:p>
          <a:p>
            <a:pPr marL="800100" lvl="1" indent="-342900">
              <a:buFont typeface="Arial" panose="020B0604020202020204" pitchFamily="34" charset="0"/>
              <a:buChar char="•"/>
            </a:pPr>
            <a:r>
              <a:rPr lang="en-US" sz="1700"/>
              <a:t>Continue to Phase 3 if no issues are identified</a:t>
            </a:r>
          </a:p>
          <a:p>
            <a:pPr marL="342900" indent="-342900">
              <a:buFont typeface="Arial" panose="020B0604020202020204" pitchFamily="34" charset="0"/>
              <a:buChar char="•"/>
            </a:pPr>
            <a:r>
              <a:rPr lang="en-US" sz="1700"/>
              <a:t>Phase 3 – Deploy change to all multi-SIM sites</a:t>
            </a:r>
          </a:p>
          <a:p>
            <a:endParaRPr lang="en-US"/>
          </a:p>
        </p:txBody>
      </p:sp>
    </p:spTree>
    <p:extLst>
      <p:ext uri="{BB962C8B-B14F-4D97-AF65-F5344CB8AC3E}">
        <p14:creationId xmlns:p14="http://schemas.microsoft.com/office/powerpoint/2010/main" val="272644650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9F2C73-99AD-29B3-D24E-93D56E79CE0F}"/>
              </a:ext>
            </a:extLst>
          </p:cNvPr>
          <p:cNvSpPr>
            <a:spLocks noGrp="1"/>
          </p:cNvSpPr>
          <p:nvPr>
            <p:ph type="sldNum" sz="quarter" idx="4"/>
          </p:nvPr>
        </p:nvSpPr>
        <p:spPr/>
        <p:txBody>
          <a:bodyPr/>
          <a:lstStyle/>
          <a:p>
            <a:pPr>
              <a:defRPr/>
            </a:pPr>
            <a:fld id="{DD6CD327-7318-4751-BA24-A1FB7777200C}" type="slidenum">
              <a:rPr lang="en-US" smtClean="0"/>
              <a:pPr>
                <a:defRPr/>
              </a:pPr>
              <a:t>53</a:t>
            </a:fld>
            <a:endParaRPr lang="en-US"/>
          </a:p>
        </p:txBody>
      </p:sp>
      <p:sp>
        <p:nvSpPr>
          <p:cNvPr id="3" name="Title 2">
            <a:extLst>
              <a:ext uri="{FF2B5EF4-FFF2-40B4-BE49-F238E27FC236}">
                <a16:creationId xmlns:a16="http://schemas.microsoft.com/office/drawing/2014/main" id="{530A528F-2A31-56AD-CC25-4D4918B983F1}"/>
              </a:ext>
            </a:extLst>
          </p:cNvPr>
          <p:cNvSpPr>
            <a:spLocks noGrp="1"/>
          </p:cNvSpPr>
          <p:nvPr>
            <p:ph type="title"/>
          </p:nvPr>
        </p:nvSpPr>
        <p:spPr/>
        <p:txBody>
          <a:bodyPr/>
          <a:lstStyle/>
          <a:p>
            <a:r>
              <a:rPr lang="en-US" sz="3600"/>
              <a:t>Qualification and Test C-17</a:t>
            </a:r>
          </a:p>
        </p:txBody>
      </p:sp>
      <p:sp>
        <p:nvSpPr>
          <p:cNvPr id="4" name="Text Placeholder 3">
            <a:extLst>
              <a:ext uri="{FF2B5EF4-FFF2-40B4-BE49-F238E27FC236}">
                <a16:creationId xmlns:a16="http://schemas.microsoft.com/office/drawing/2014/main" id="{5A135BF3-CDCF-5EF6-AAF9-BE60F8BBDF9B}"/>
              </a:ext>
            </a:extLst>
          </p:cNvPr>
          <p:cNvSpPr>
            <a:spLocks noGrp="1"/>
          </p:cNvSpPr>
          <p:nvPr>
            <p:ph type="body" sz="quarter" idx="10"/>
          </p:nvPr>
        </p:nvSpPr>
        <p:spPr/>
        <p:txBody>
          <a:bodyPr/>
          <a:lstStyle/>
          <a:p>
            <a:r>
              <a:rPr lang="en-US" sz="2400">
                <a:latin typeface="Century Gothic"/>
              </a:rPr>
              <a:t>CTP dry run – WST 19 St Louis 14-16 </a:t>
            </a:r>
            <a:r>
              <a:rPr lang="en-US" sz="2400">
                <a:solidFill>
                  <a:srgbClr val="5B6670"/>
                </a:solidFill>
                <a:latin typeface="Century Gothic"/>
              </a:rPr>
              <a:t>Jan ’25 (complete)</a:t>
            </a:r>
          </a:p>
          <a:p>
            <a:pPr marL="285750" lvl="2" indent="-285750">
              <a:buFont typeface="Arial" panose="020B0604020202020204" pitchFamily="34" charset="0"/>
              <a:buChar char="•"/>
            </a:pPr>
            <a:r>
              <a:rPr lang="en-US" sz="1600">
                <a:solidFill>
                  <a:srgbClr val="5B6670"/>
                </a:solidFill>
                <a:latin typeface="Century Gothic"/>
              </a:rPr>
              <a:t>CTR &amp; TCA</a:t>
            </a:r>
          </a:p>
          <a:p>
            <a:r>
              <a:rPr lang="en-US" sz="2400">
                <a:latin typeface="Century Gothic"/>
              </a:rPr>
              <a:t>Certification &amp; A</a:t>
            </a:r>
            <a:r>
              <a:rPr lang="en-US" sz="2400">
                <a:solidFill>
                  <a:srgbClr val="5B6670"/>
                </a:solidFill>
                <a:latin typeface="Century Gothic"/>
              </a:rPr>
              <a:t>ccep</a:t>
            </a:r>
            <a:r>
              <a:rPr lang="en-US" sz="2400">
                <a:latin typeface="Century Gothic"/>
              </a:rPr>
              <a:t>tance testing</a:t>
            </a:r>
          </a:p>
          <a:p>
            <a:pPr lvl="1"/>
            <a:r>
              <a:rPr lang="en-US" sz="2000">
                <a:latin typeface="Century Gothic"/>
                <a:cs typeface="Calibri"/>
              </a:rPr>
              <a:t>WST 28 C</a:t>
            </a:r>
            <a:r>
              <a:rPr lang="en-US" sz="2000">
                <a:solidFill>
                  <a:srgbClr val="5B6670"/>
                </a:solidFill>
                <a:latin typeface="Century Gothic"/>
                <a:cs typeface="Calibri"/>
              </a:rPr>
              <a:t>harlott</a:t>
            </a:r>
            <a:r>
              <a:rPr lang="en-US" sz="2000">
                <a:latin typeface="Century Gothic"/>
                <a:cs typeface="Calibri"/>
              </a:rPr>
              <a:t>e</a:t>
            </a:r>
          </a:p>
          <a:p>
            <a:pPr marL="285750" lvl="2" indent="-285750">
              <a:buFont typeface="Arial" panose="020B0604020202020204" pitchFamily="34" charset="0"/>
              <a:buChar char="•"/>
            </a:pPr>
            <a:r>
              <a:rPr lang="en-US" sz="1600">
                <a:latin typeface="Century Gothic"/>
                <a:cs typeface="Calibri"/>
              </a:rPr>
              <a:t>Certification 29-30 Jan ’25 </a:t>
            </a:r>
            <a:r>
              <a:rPr lang="en-US" sz="1600">
                <a:solidFill>
                  <a:srgbClr val="5B6670"/>
                </a:solidFill>
                <a:latin typeface="Century Gothic"/>
              </a:rPr>
              <a:t>(complete)</a:t>
            </a:r>
            <a:endParaRPr lang="en-US" sz="1600">
              <a:latin typeface="Century Gothic"/>
              <a:cs typeface="Calibri"/>
            </a:endParaRPr>
          </a:p>
          <a:p>
            <a:pPr marL="285750" lvl="2" indent="-285750">
              <a:buFont typeface="Arial" panose="020B0604020202020204" pitchFamily="34" charset="0"/>
              <a:buChar char="•"/>
            </a:pPr>
            <a:r>
              <a:rPr lang="en-US" sz="1600">
                <a:latin typeface="Century Gothic"/>
                <a:cs typeface="Calibri"/>
              </a:rPr>
              <a:t>Acceptance 31 Jan ’25 </a:t>
            </a:r>
            <a:r>
              <a:rPr lang="en-US" sz="1600">
                <a:solidFill>
                  <a:srgbClr val="5B6670"/>
                </a:solidFill>
                <a:latin typeface="Century Gothic"/>
              </a:rPr>
              <a:t>(complete)</a:t>
            </a:r>
          </a:p>
          <a:p>
            <a:pPr marL="460375" lvl="3" indent="-285750">
              <a:buFont typeface="Arial" panose="020B0604020202020204" pitchFamily="34" charset="0"/>
              <a:buChar char="•"/>
            </a:pPr>
            <a:r>
              <a:rPr lang="en-US" sz="1600">
                <a:solidFill>
                  <a:srgbClr val="5B6670"/>
                </a:solidFill>
                <a:latin typeface="Century Gothic"/>
                <a:cs typeface="Calibri"/>
              </a:rPr>
              <a:t>MATR Package in progress</a:t>
            </a:r>
            <a:endParaRPr lang="en-US" sz="1600">
              <a:latin typeface="Century Gothic"/>
              <a:cs typeface="Calibri"/>
            </a:endParaRPr>
          </a:p>
          <a:p>
            <a:pPr lvl="1"/>
            <a:r>
              <a:rPr lang="en-US" sz="2000">
                <a:latin typeface="Century Gothic"/>
                <a:cs typeface="Calibri"/>
              </a:rPr>
              <a:t>WST 27 Pittsburgh</a:t>
            </a:r>
          </a:p>
          <a:p>
            <a:pPr marL="285750" lvl="2" indent="-285750">
              <a:buFont typeface="Arial" panose="020B0604020202020204" pitchFamily="34" charset="0"/>
              <a:buChar char="•"/>
            </a:pPr>
            <a:r>
              <a:rPr lang="en-US" sz="1600">
                <a:latin typeface="Century Gothic"/>
                <a:cs typeface="Calibri"/>
              </a:rPr>
              <a:t>Certification 12-13 Feb ‘25</a:t>
            </a:r>
          </a:p>
          <a:p>
            <a:pPr marL="285750" lvl="2" indent="-285750">
              <a:buFont typeface="Arial" panose="020B0604020202020204" pitchFamily="34" charset="0"/>
              <a:buChar char="•"/>
            </a:pPr>
            <a:r>
              <a:rPr lang="en-US" sz="1600">
                <a:latin typeface="Century Gothic"/>
                <a:cs typeface="Calibri"/>
              </a:rPr>
              <a:t>Acceptance 14 Feb ‘25</a:t>
            </a:r>
            <a:endParaRPr lang="en-US"/>
          </a:p>
        </p:txBody>
      </p:sp>
    </p:spTree>
    <p:extLst>
      <p:ext uri="{BB962C8B-B14F-4D97-AF65-F5344CB8AC3E}">
        <p14:creationId xmlns:p14="http://schemas.microsoft.com/office/powerpoint/2010/main" val="337580583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9F2C73-99AD-29B3-D24E-93D56E79CE0F}"/>
              </a:ext>
            </a:extLst>
          </p:cNvPr>
          <p:cNvSpPr>
            <a:spLocks noGrp="1"/>
          </p:cNvSpPr>
          <p:nvPr>
            <p:ph type="sldNum" sz="quarter" idx="4"/>
          </p:nvPr>
        </p:nvSpPr>
        <p:spPr/>
        <p:txBody>
          <a:bodyPr/>
          <a:lstStyle/>
          <a:p>
            <a:pPr>
              <a:defRPr/>
            </a:pPr>
            <a:fld id="{DD6CD327-7318-4751-BA24-A1FB7777200C}" type="slidenum">
              <a:rPr lang="en-US" smtClean="0"/>
              <a:pPr>
                <a:defRPr/>
              </a:pPr>
              <a:t>54</a:t>
            </a:fld>
            <a:endParaRPr lang="en-US"/>
          </a:p>
        </p:txBody>
      </p:sp>
      <p:sp>
        <p:nvSpPr>
          <p:cNvPr id="3" name="Title 2">
            <a:extLst>
              <a:ext uri="{FF2B5EF4-FFF2-40B4-BE49-F238E27FC236}">
                <a16:creationId xmlns:a16="http://schemas.microsoft.com/office/drawing/2014/main" id="{530A528F-2A31-56AD-CC25-4D4918B983F1}"/>
              </a:ext>
            </a:extLst>
          </p:cNvPr>
          <p:cNvSpPr>
            <a:spLocks noGrp="1"/>
          </p:cNvSpPr>
          <p:nvPr>
            <p:ph type="title"/>
          </p:nvPr>
        </p:nvSpPr>
        <p:spPr/>
        <p:txBody>
          <a:bodyPr/>
          <a:lstStyle/>
          <a:p>
            <a:r>
              <a:rPr lang="en-US" sz="3600"/>
              <a:t>Qualification and Test KC-135</a:t>
            </a:r>
          </a:p>
        </p:txBody>
      </p:sp>
      <p:sp>
        <p:nvSpPr>
          <p:cNvPr id="4" name="Text Placeholder 3">
            <a:extLst>
              <a:ext uri="{FF2B5EF4-FFF2-40B4-BE49-F238E27FC236}">
                <a16:creationId xmlns:a16="http://schemas.microsoft.com/office/drawing/2014/main" id="{5A135BF3-CDCF-5EF6-AAF9-BE60F8BBDF9B}"/>
              </a:ext>
            </a:extLst>
          </p:cNvPr>
          <p:cNvSpPr>
            <a:spLocks noGrp="1"/>
          </p:cNvSpPr>
          <p:nvPr>
            <p:ph type="body" sz="quarter" idx="10"/>
          </p:nvPr>
        </p:nvSpPr>
        <p:spPr/>
        <p:txBody>
          <a:bodyPr/>
          <a:lstStyle/>
          <a:p>
            <a:r>
              <a:rPr lang="en-US" sz="2400">
                <a:latin typeface="Century Gothic"/>
              </a:rPr>
              <a:t>Certification and Acceptance schedule TBD</a:t>
            </a:r>
          </a:p>
          <a:p>
            <a:pPr lvl="1">
              <a:buFont typeface="Arial" panose="020B0604020202020204" pitchFamily="34" charset="0"/>
              <a:buChar char="•"/>
            </a:pPr>
            <a:r>
              <a:rPr lang="en-US" sz="2000">
                <a:latin typeface="Century Gothic"/>
              </a:rPr>
              <a:t>Pending site install schedule</a:t>
            </a:r>
          </a:p>
          <a:p>
            <a:pPr lvl="1">
              <a:buFont typeface="Arial" panose="020B0604020202020204" pitchFamily="34" charset="0"/>
              <a:buChar char="•"/>
            </a:pPr>
            <a:r>
              <a:rPr lang="en-US" sz="2000">
                <a:latin typeface="Century Gothic"/>
              </a:rPr>
              <a:t>Review/Update CTP required</a:t>
            </a:r>
          </a:p>
          <a:p>
            <a:endParaRPr lang="en-US" sz="2400">
              <a:solidFill>
                <a:srgbClr val="5B6670"/>
              </a:solidFill>
              <a:latin typeface="Century Gothic"/>
            </a:endParaRPr>
          </a:p>
        </p:txBody>
      </p:sp>
    </p:spTree>
    <p:extLst>
      <p:ext uri="{BB962C8B-B14F-4D97-AF65-F5344CB8AC3E}">
        <p14:creationId xmlns:p14="http://schemas.microsoft.com/office/powerpoint/2010/main" val="350692752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9F2C73-99AD-29B3-D24E-93D56E79CE0F}"/>
              </a:ext>
            </a:extLst>
          </p:cNvPr>
          <p:cNvSpPr>
            <a:spLocks noGrp="1"/>
          </p:cNvSpPr>
          <p:nvPr>
            <p:ph type="sldNum" sz="quarter" idx="4"/>
          </p:nvPr>
        </p:nvSpPr>
        <p:spPr/>
        <p:txBody>
          <a:bodyPr/>
          <a:lstStyle/>
          <a:p>
            <a:pPr>
              <a:defRPr/>
            </a:pPr>
            <a:fld id="{DD6CD327-7318-4751-BA24-A1FB7777200C}" type="slidenum">
              <a:rPr lang="en-US" smtClean="0"/>
              <a:pPr>
                <a:defRPr/>
              </a:pPr>
              <a:t>55</a:t>
            </a:fld>
            <a:endParaRPr lang="en-US"/>
          </a:p>
        </p:txBody>
      </p:sp>
      <p:sp>
        <p:nvSpPr>
          <p:cNvPr id="3" name="Title 2">
            <a:extLst>
              <a:ext uri="{FF2B5EF4-FFF2-40B4-BE49-F238E27FC236}">
                <a16:creationId xmlns:a16="http://schemas.microsoft.com/office/drawing/2014/main" id="{530A528F-2A31-56AD-CC25-4D4918B983F1}"/>
              </a:ext>
            </a:extLst>
          </p:cNvPr>
          <p:cNvSpPr>
            <a:spLocks noGrp="1"/>
          </p:cNvSpPr>
          <p:nvPr>
            <p:ph type="title"/>
          </p:nvPr>
        </p:nvSpPr>
        <p:spPr/>
        <p:txBody>
          <a:bodyPr/>
          <a:lstStyle/>
          <a:p>
            <a:r>
              <a:rPr lang="en-US" sz="3600"/>
              <a:t>Qualification and Test KC-46</a:t>
            </a:r>
          </a:p>
        </p:txBody>
      </p:sp>
      <p:sp>
        <p:nvSpPr>
          <p:cNvPr id="4" name="Text Placeholder 3">
            <a:extLst>
              <a:ext uri="{FF2B5EF4-FFF2-40B4-BE49-F238E27FC236}">
                <a16:creationId xmlns:a16="http://schemas.microsoft.com/office/drawing/2014/main" id="{5A135BF3-CDCF-5EF6-AAF9-BE60F8BBDF9B}"/>
              </a:ext>
            </a:extLst>
          </p:cNvPr>
          <p:cNvSpPr>
            <a:spLocks noGrp="1"/>
          </p:cNvSpPr>
          <p:nvPr>
            <p:ph type="body" sz="quarter" idx="10"/>
          </p:nvPr>
        </p:nvSpPr>
        <p:spPr/>
        <p:txBody>
          <a:bodyPr/>
          <a:lstStyle/>
          <a:p>
            <a:r>
              <a:rPr lang="en-US" sz="2400">
                <a:solidFill>
                  <a:srgbClr val="5B6670"/>
                </a:solidFill>
                <a:latin typeface="Century Gothic"/>
              </a:rPr>
              <a:t>Spiral development &amp; testing to v5.1 standard (complete)</a:t>
            </a:r>
          </a:p>
          <a:p>
            <a:pPr marL="342900" indent="-342900">
              <a:buFont typeface="Arial" panose="020B0604020202020204" pitchFamily="34" charset="0"/>
              <a:buChar char="•"/>
            </a:pPr>
            <a:r>
              <a:rPr lang="en-US" sz="2400">
                <a:solidFill>
                  <a:srgbClr val="5B6670"/>
                </a:solidFill>
                <a:latin typeface="Century Gothic"/>
              </a:rPr>
              <a:t>Dry run of v5.1 CTP (complete)</a:t>
            </a:r>
          </a:p>
          <a:p>
            <a:pPr marL="800100" lvl="1" indent="-342900">
              <a:buFont typeface="Arial" panose="020B0604020202020204" pitchFamily="34" charset="0"/>
              <a:buChar char="•"/>
            </a:pPr>
            <a:r>
              <a:rPr lang="en-US" sz="1800">
                <a:solidFill>
                  <a:srgbClr val="5B6670"/>
                </a:solidFill>
                <a:latin typeface="Century Gothic"/>
              </a:rPr>
              <a:t>CTR (complete)</a:t>
            </a:r>
          </a:p>
          <a:p>
            <a:pPr marL="800100" lvl="1" indent="-342900">
              <a:buFont typeface="Arial" panose="020B0604020202020204" pitchFamily="34" charset="0"/>
              <a:buChar char="•"/>
            </a:pPr>
            <a:r>
              <a:rPr lang="en-US" sz="1800">
                <a:solidFill>
                  <a:srgbClr val="5B6670"/>
                </a:solidFill>
                <a:latin typeface="Century Gothic"/>
              </a:rPr>
              <a:t>CTP updated with lessons learned</a:t>
            </a:r>
          </a:p>
          <a:p>
            <a:pPr marL="800100" lvl="1" indent="-342900">
              <a:buFont typeface="Arial" panose="020B0604020202020204" pitchFamily="34" charset="0"/>
              <a:buChar char="•"/>
            </a:pPr>
            <a:r>
              <a:rPr lang="en-US" sz="1800">
                <a:solidFill>
                  <a:srgbClr val="5B6670"/>
                </a:solidFill>
                <a:latin typeface="Century Gothic"/>
              </a:rPr>
              <a:t>TCA updated</a:t>
            </a:r>
          </a:p>
          <a:p>
            <a:r>
              <a:rPr lang="en-US" sz="2400">
                <a:solidFill>
                  <a:srgbClr val="5B6670"/>
                </a:solidFill>
                <a:latin typeface="Century Gothic"/>
              </a:rPr>
              <a:t>Certification &amp; Acceptance</a:t>
            </a:r>
          </a:p>
          <a:p>
            <a:pPr marL="800100" lvl="1" indent="-342900">
              <a:buFont typeface="Arial" panose="020B0604020202020204" pitchFamily="34" charset="0"/>
              <a:buChar char="•"/>
            </a:pPr>
            <a:r>
              <a:rPr lang="en-US" sz="1800">
                <a:solidFill>
                  <a:srgbClr val="5B6670"/>
                </a:solidFill>
                <a:latin typeface="Century Gothic"/>
              </a:rPr>
              <a:t>Recent decision to certify sites to v5.1</a:t>
            </a:r>
          </a:p>
          <a:p>
            <a:r>
              <a:rPr lang="en-US" sz="2400">
                <a:latin typeface="Century Gothic"/>
              </a:rPr>
              <a:t>Transition to v13 Standards anticipated Mar-Apr ‘25</a:t>
            </a:r>
          </a:p>
          <a:p>
            <a:pPr marL="342900" indent="-342900">
              <a:buFont typeface="Arial" panose="020B0604020202020204" pitchFamily="34" charset="0"/>
              <a:buChar char="•"/>
            </a:pPr>
            <a:endParaRPr lang="en-US" sz="2400">
              <a:solidFill>
                <a:srgbClr val="5B6670"/>
              </a:solidFill>
              <a:latin typeface="Century Gothic"/>
            </a:endParaRPr>
          </a:p>
        </p:txBody>
      </p:sp>
    </p:spTree>
    <p:extLst>
      <p:ext uri="{BB962C8B-B14F-4D97-AF65-F5344CB8AC3E}">
        <p14:creationId xmlns:p14="http://schemas.microsoft.com/office/powerpoint/2010/main" val="348983044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9F2C73-99AD-29B3-D24E-93D56E79CE0F}"/>
              </a:ext>
            </a:extLst>
          </p:cNvPr>
          <p:cNvSpPr>
            <a:spLocks noGrp="1"/>
          </p:cNvSpPr>
          <p:nvPr>
            <p:ph type="sldNum" sz="quarter" idx="4"/>
          </p:nvPr>
        </p:nvSpPr>
        <p:spPr/>
        <p:txBody>
          <a:bodyPr/>
          <a:lstStyle/>
          <a:p>
            <a:pPr>
              <a:defRPr/>
            </a:pPr>
            <a:fld id="{DD6CD327-7318-4751-BA24-A1FB7777200C}" type="slidenum">
              <a:rPr lang="en-US" smtClean="0"/>
              <a:pPr>
                <a:defRPr/>
              </a:pPr>
              <a:t>56</a:t>
            </a:fld>
            <a:endParaRPr lang="en-US"/>
          </a:p>
        </p:txBody>
      </p:sp>
      <p:sp>
        <p:nvSpPr>
          <p:cNvPr id="3" name="Title 2">
            <a:extLst>
              <a:ext uri="{FF2B5EF4-FFF2-40B4-BE49-F238E27FC236}">
                <a16:creationId xmlns:a16="http://schemas.microsoft.com/office/drawing/2014/main" id="{530A528F-2A31-56AD-CC25-4D4918B983F1}"/>
              </a:ext>
            </a:extLst>
          </p:cNvPr>
          <p:cNvSpPr>
            <a:spLocks noGrp="1"/>
          </p:cNvSpPr>
          <p:nvPr>
            <p:ph type="title"/>
          </p:nvPr>
        </p:nvSpPr>
        <p:spPr/>
        <p:txBody>
          <a:bodyPr/>
          <a:lstStyle/>
          <a:p>
            <a:r>
              <a:rPr lang="en-US" sz="3600"/>
              <a:t>Qualification and Test C-5</a:t>
            </a:r>
          </a:p>
        </p:txBody>
      </p:sp>
      <p:sp>
        <p:nvSpPr>
          <p:cNvPr id="4" name="Text Placeholder 3">
            <a:extLst>
              <a:ext uri="{FF2B5EF4-FFF2-40B4-BE49-F238E27FC236}">
                <a16:creationId xmlns:a16="http://schemas.microsoft.com/office/drawing/2014/main" id="{5A135BF3-CDCF-5EF6-AAF9-BE60F8BBDF9B}"/>
              </a:ext>
            </a:extLst>
          </p:cNvPr>
          <p:cNvSpPr>
            <a:spLocks noGrp="1"/>
          </p:cNvSpPr>
          <p:nvPr>
            <p:ph type="body" sz="quarter" idx="10"/>
          </p:nvPr>
        </p:nvSpPr>
        <p:spPr/>
        <p:txBody>
          <a:bodyPr/>
          <a:lstStyle/>
          <a:p>
            <a:r>
              <a:rPr lang="en-US" sz="2400">
                <a:latin typeface="Century Gothic"/>
              </a:rPr>
              <a:t>Spiral testing and CTP standards v9.1 update (complete)</a:t>
            </a:r>
          </a:p>
          <a:p>
            <a:pPr marL="342900" indent="-342900">
              <a:buFont typeface="Arial" panose="020B0604020202020204" pitchFamily="34" charset="0"/>
              <a:buChar char="•"/>
            </a:pPr>
            <a:r>
              <a:rPr lang="en-US" sz="2000">
                <a:latin typeface="Century Gothic"/>
              </a:rPr>
              <a:t>Update CTP with MAF tools updates needed</a:t>
            </a:r>
          </a:p>
          <a:p>
            <a:r>
              <a:rPr lang="en-US" sz="2400">
                <a:latin typeface="Century Gothic"/>
              </a:rPr>
              <a:t>Certification &amp; Accep</a:t>
            </a:r>
            <a:r>
              <a:rPr lang="en-US" sz="2400">
                <a:solidFill>
                  <a:srgbClr val="5B6670"/>
                </a:solidFill>
                <a:latin typeface="Century Gothic"/>
              </a:rPr>
              <a:t>ta</a:t>
            </a:r>
            <a:r>
              <a:rPr lang="en-US" sz="2400">
                <a:latin typeface="Century Gothic"/>
              </a:rPr>
              <a:t>nce testing</a:t>
            </a:r>
          </a:p>
          <a:p>
            <a:pPr lvl="1">
              <a:buFont typeface="Arial" panose="020B0604020202020204" pitchFamily="34" charset="0"/>
              <a:buChar char="•"/>
            </a:pPr>
            <a:r>
              <a:rPr lang="en-US" sz="2000">
                <a:latin typeface="Century Gothic"/>
              </a:rPr>
              <a:t>Dates TBD after scheduled site installations</a:t>
            </a:r>
          </a:p>
          <a:p>
            <a:pPr marL="627063" lvl="4" indent="-285750">
              <a:buFont typeface="Arial" panose="020B0604020202020204" pitchFamily="34" charset="0"/>
              <a:buChar char="•"/>
            </a:pPr>
            <a:r>
              <a:rPr lang="en-US" sz="1800">
                <a:solidFill>
                  <a:srgbClr val="5B6670"/>
                </a:solidFill>
                <a:latin typeface="Century Gothic"/>
              </a:rPr>
              <a:t>Westover site install April ’25</a:t>
            </a:r>
          </a:p>
          <a:p>
            <a:pPr marL="627063" lvl="4" indent="-285750">
              <a:buFont typeface="Arial" panose="020B0604020202020204" pitchFamily="34" charset="0"/>
              <a:buChar char="•"/>
            </a:pPr>
            <a:r>
              <a:rPr lang="en-US" sz="1800">
                <a:solidFill>
                  <a:srgbClr val="5B6670"/>
                </a:solidFill>
                <a:latin typeface="Century Gothic"/>
              </a:rPr>
              <a:t>Lackland site install May ‘25</a:t>
            </a:r>
          </a:p>
          <a:p>
            <a:pPr marL="627063" lvl="4" indent="-285750">
              <a:buFont typeface="Arial" panose="020B0604020202020204" pitchFamily="34" charset="0"/>
              <a:buChar char="•"/>
            </a:pPr>
            <a:r>
              <a:rPr lang="en-US" sz="1800">
                <a:solidFill>
                  <a:srgbClr val="5B6670"/>
                </a:solidFill>
                <a:latin typeface="Century Gothic"/>
              </a:rPr>
              <a:t>Dover site install June ‘25</a:t>
            </a:r>
          </a:p>
          <a:p>
            <a:r>
              <a:rPr lang="en-US" sz="2400">
                <a:solidFill>
                  <a:srgbClr val="5B6670"/>
                </a:solidFill>
                <a:latin typeface="Century Gothic"/>
              </a:rPr>
              <a:t>Standards v13 upgrade</a:t>
            </a:r>
          </a:p>
          <a:p>
            <a:pPr marL="342900" indent="-342900">
              <a:buFont typeface="Arial" panose="020B0604020202020204" pitchFamily="34" charset="0"/>
              <a:buChar char="•"/>
            </a:pPr>
            <a:r>
              <a:rPr lang="en-US" sz="2000">
                <a:solidFill>
                  <a:srgbClr val="5B6670"/>
                </a:solidFill>
                <a:latin typeface="Century Gothic"/>
              </a:rPr>
              <a:t>Schedule TBD</a:t>
            </a:r>
          </a:p>
        </p:txBody>
      </p:sp>
    </p:spTree>
    <p:extLst>
      <p:ext uri="{BB962C8B-B14F-4D97-AF65-F5344CB8AC3E}">
        <p14:creationId xmlns:p14="http://schemas.microsoft.com/office/powerpoint/2010/main" val="287807320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9F2C73-99AD-29B3-D24E-93D56E79CE0F}"/>
              </a:ext>
            </a:extLst>
          </p:cNvPr>
          <p:cNvSpPr>
            <a:spLocks noGrp="1"/>
          </p:cNvSpPr>
          <p:nvPr>
            <p:ph type="sldNum" sz="quarter" idx="4"/>
          </p:nvPr>
        </p:nvSpPr>
        <p:spPr/>
        <p:txBody>
          <a:bodyPr/>
          <a:lstStyle/>
          <a:p>
            <a:pPr>
              <a:defRPr/>
            </a:pPr>
            <a:fld id="{DD6CD327-7318-4751-BA24-A1FB7777200C}" type="slidenum">
              <a:rPr lang="en-US" smtClean="0"/>
              <a:pPr>
                <a:defRPr/>
              </a:pPr>
              <a:t>57</a:t>
            </a:fld>
            <a:endParaRPr lang="en-US"/>
          </a:p>
        </p:txBody>
      </p:sp>
      <p:sp>
        <p:nvSpPr>
          <p:cNvPr id="3" name="Title 2">
            <a:extLst>
              <a:ext uri="{FF2B5EF4-FFF2-40B4-BE49-F238E27FC236}">
                <a16:creationId xmlns:a16="http://schemas.microsoft.com/office/drawing/2014/main" id="{530A528F-2A31-56AD-CC25-4D4918B983F1}"/>
              </a:ext>
            </a:extLst>
          </p:cNvPr>
          <p:cNvSpPr>
            <a:spLocks noGrp="1"/>
          </p:cNvSpPr>
          <p:nvPr>
            <p:ph type="title"/>
          </p:nvPr>
        </p:nvSpPr>
        <p:spPr/>
        <p:txBody>
          <a:bodyPr/>
          <a:lstStyle/>
          <a:p>
            <a:r>
              <a:rPr lang="en-US" sz="3600"/>
              <a:t>Qualification and Test C-130J</a:t>
            </a:r>
          </a:p>
        </p:txBody>
      </p:sp>
      <p:sp>
        <p:nvSpPr>
          <p:cNvPr id="4" name="Text Placeholder 3">
            <a:extLst>
              <a:ext uri="{FF2B5EF4-FFF2-40B4-BE49-F238E27FC236}">
                <a16:creationId xmlns:a16="http://schemas.microsoft.com/office/drawing/2014/main" id="{5A135BF3-CDCF-5EF6-AAF9-BE60F8BBDF9B}"/>
              </a:ext>
            </a:extLst>
          </p:cNvPr>
          <p:cNvSpPr>
            <a:spLocks noGrp="1"/>
          </p:cNvSpPr>
          <p:nvPr>
            <p:ph type="body" sz="quarter" idx="10"/>
          </p:nvPr>
        </p:nvSpPr>
        <p:spPr/>
        <p:txBody>
          <a:bodyPr/>
          <a:lstStyle/>
          <a:p>
            <a:r>
              <a:rPr lang="en-US" sz="2400">
                <a:solidFill>
                  <a:srgbClr val="5B6670"/>
                </a:solidFill>
                <a:latin typeface="Century Gothic"/>
              </a:rPr>
              <a:t>TAC-F release for Yokota</a:t>
            </a:r>
          </a:p>
          <a:p>
            <a:pPr marL="342900" indent="-342900">
              <a:buFont typeface="Arial" panose="020B0604020202020204" pitchFamily="34" charset="0"/>
              <a:buChar char="•"/>
            </a:pPr>
            <a:r>
              <a:rPr lang="en-US" sz="2000">
                <a:solidFill>
                  <a:srgbClr val="5B6670"/>
                </a:solidFill>
                <a:latin typeface="Century Gothic"/>
              </a:rPr>
              <a:t>C-130J limited release to CAE/LMCO – 23 Jan ’25</a:t>
            </a:r>
          </a:p>
          <a:p>
            <a:r>
              <a:rPr lang="en-US" sz="2400">
                <a:solidFill>
                  <a:srgbClr val="5B6670"/>
                </a:solidFill>
                <a:latin typeface="Century Gothic"/>
              </a:rPr>
              <a:t>SIMCERT 4-5 Feb ‘25 – SPR/DC verification</a:t>
            </a:r>
          </a:p>
          <a:p>
            <a:endParaRPr lang="en-US" sz="2400">
              <a:solidFill>
                <a:srgbClr val="5B6670"/>
              </a:solidFill>
              <a:latin typeface="Century Gothic"/>
            </a:endParaRPr>
          </a:p>
        </p:txBody>
      </p:sp>
    </p:spTree>
    <p:extLst>
      <p:ext uri="{BB962C8B-B14F-4D97-AF65-F5344CB8AC3E}">
        <p14:creationId xmlns:p14="http://schemas.microsoft.com/office/powerpoint/2010/main" val="408976544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9F2C73-99AD-29B3-D24E-93D56E79CE0F}"/>
              </a:ext>
            </a:extLst>
          </p:cNvPr>
          <p:cNvSpPr>
            <a:spLocks noGrp="1"/>
          </p:cNvSpPr>
          <p:nvPr>
            <p:ph type="sldNum" sz="quarter" idx="4"/>
          </p:nvPr>
        </p:nvSpPr>
        <p:spPr/>
        <p:txBody>
          <a:bodyPr/>
          <a:lstStyle/>
          <a:p>
            <a:pPr>
              <a:defRPr/>
            </a:pPr>
            <a:fld id="{DD6CD327-7318-4751-BA24-A1FB7777200C}" type="slidenum">
              <a:rPr lang="en-US" smtClean="0"/>
              <a:pPr>
                <a:defRPr/>
              </a:pPr>
              <a:t>58</a:t>
            </a:fld>
            <a:endParaRPr lang="en-US"/>
          </a:p>
        </p:txBody>
      </p:sp>
      <p:sp>
        <p:nvSpPr>
          <p:cNvPr id="3" name="Title 2">
            <a:extLst>
              <a:ext uri="{FF2B5EF4-FFF2-40B4-BE49-F238E27FC236}">
                <a16:creationId xmlns:a16="http://schemas.microsoft.com/office/drawing/2014/main" id="{530A528F-2A31-56AD-CC25-4D4918B983F1}"/>
              </a:ext>
            </a:extLst>
          </p:cNvPr>
          <p:cNvSpPr>
            <a:spLocks noGrp="1"/>
          </p:cNvSpPr>
          <p:nvPr>
            <p:ph type="title"/>
          </p:nvPr>
        </p:nvSpPr>
        <p:spPr/>
        <p:txBody>
          <a:bodyPr/>
          <a:lstStyle/>
          <a:p>
            <a:r>
              <a:rPr lang="en-US" sz="3600"/>
              <a:t>Qualification and Test (Tools)</a:t>
            </a:r>
          </a:p>
        </p:txBody>
      </p:sp>
      <p:sp>
        <p:nvSpPr>
          <p:cNvPr id="4" name="Text Placeholder 3">
            <a:extLst>
              <a:ext uri="{FF2B5EF4-FFF2-40B4-BE49-F238E27FC236}">
                <a16:creationId xmlns:a16="http://schemas.microsoft.com/office/drawing/2014/main" id="{5A135BF3-CDCF-5EF6-AAF9-BE60F8BBDF9B}"/>
              </a:ext>
            </a:extLst>
          </p:cNvPr>
          <p:cNvSpPr>
            <a:spLocks noGrp="1"/>
          </p:cNvSpPr>
          <p:nvPr>
            <p:ph type="body" sz="quarter" idx="10"/>
          </p:nvPr>
        </p:nvSpPr>
        <p:spPr/>
        <p:txBody>
          <a:bodyPr/>
          <a:lstStyle/>
          <a:p>
            <a:r>
              <a:rPr lang="en-US" sz="2400">
                <a:latin typeface="Century Gothic"/>
              </a:rPr>
              <a:t>Tools Review and progress</a:t>
            </a:r>
          </a:p>
          <a:p>
            <a:pPr marL="342900" indent="-342900">
              <a:buFont typeface="Arial" panose="020B0604020202020204" pitchFamily="34" charset="0"/>
              <a:buChar char="•"/>
            </a:pPr>
            <a:r>
              <a:rPr lang="en-US" sz="2400">
                <a:latin typeface="Century Gothic"/>
              </a:rPr>
              <a:t>TAC-F next steps</a:t>
            </a:r>
          </a:p>
          <a:p>
            <a:pPr marL="800100" lvl="1" indent="-342900">
              <a:buFont typeface="Arial" panose="020B0604020202020204" pitchFamily="34" charset="0"/>
              <a:buChar char="•"/>
            </a:pPr>
            <a:r>
              <a:rPr lang="en-US" sz="1800">
                <a:latin typeface="Century Gothic"/>
              </a:rPr>
              <a:t>Core software complete in March 2025</a:t>
            </a:r>
          </a:p>
          <a:p>
            <a:pPr marL="800100" lvl="1" indent="-342900">
              <a:buFont typeface="Arial" panose="020B0604020202020204" pitchFamily="34" charset="0"/>
              <a:buChar char="•"/>
            </a:pPr>
            <a:r>
              <a:rPr lang="en-US" sz="1800">
                <a:latin typeface="Century Gothic"/>
              </a:rPr>
              <a:t>C-130J scripts almost complete for v7 standards</a:t>
            </a:r>
          </a:p>
          <a:p>
            <a:pPr marL="800100" lvl="1" indent="-342900">
              <a:buFont typeface="Arial" panose="020B0604020202020204" pitchFamily="34" charset="0"/>
              <a:buChar char="•"/>
            </a:pPr>
            <a:r>
              <a:rPr lang="en-US" sz="1800">
                <a:latin typeface="Century Gothic"/>
              </a:rPr>
              <a:t>C-5 (v9.1, v13) and KC-46 (v13) custom scripts are next</a:t>
            </a:r>
          </a:p>
          <a:p>
            <a:endParaRPr lang="en-US" sz="2400">
              <a:solidFill>
                <a:srgbClr val="5B6670"/>
              </a:solidFill>
              <a:latin typeface="Century Gothic"/>
            </a:endParaRPr>
          </a:p>
        </p:txBody>
      </p:sp>
    </p:spTree>
    <p:extLst>
      <p:ext uri="{BB962C8B-B14F-4D97-AF65-F5344CB8AC3E}">
        <p14:creationId xmlns:p14="http://schemas.microsoft.com/office/powerpoint/2010/main" val="181910976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05493B-BFD1-C55A-7B81-04C1344CE544}"/>
              </a:ext>
            </a:extLst>
          </p:cNvPr>
          <p:cNvSpPr>
            <a:spLocks noGrp="1"/>
          </p:cNvSpPr>
          <p:nvPr>
            <p:ph type="sldNum" sz="quarter" idx="4"/>
          </p:nvPr>
        </p:nvSpPr>
        <p:spPr/>
        <p:txBody>
          <a:bodyPr/>
          <a:lstStyle/>
          <a:p>
            <a:pPr>
              <a:defRPr/>
            </a:pPr>
            <a:fld id="{DD6CD327-7318-4751-BA24-A1FB7777200C}" type="slidenum">
              <a:rPr lang="en-US" smtClean="0"/>
              <a:pPr>
                <a:defRPr/>
              </a:pPr>
              <a:t>59</a:t>
            </a:fld>
            <a:endParaRPr lang="en-US"/>
          </a:p>
        </p:txBody>
      </p:sp>
      <p:sp>
        <p:nvSpPr>
          <p:cNvPr id="3" name="Title 2">
            <a:extLst>
              <a:ext uri="{FF2B5EF4-FFF2-40B4-BE49-F238E27FC236}">
                <a16:creationId xmlns:a16="http://schemas.microsoft.com/office/drawing/2014/main" id="{554C42CA-3F85-ABF6-9CE3-1092DAF5CFEF}"/>
              </a:ext>
            </a:extLst>
          </p:cNvPr>
          <p:cNvSpPr>
            <a:spLocks noGrp="1"/>
          </p:cNvSpPr>
          <p:nvPr>
            <p:ph type="title"/>
          </p:nvPr>
        </p:nvSpPr>
        <p:spPr/>
        <p:txBody>
          <a:bodyPr/>
          <a:lstStyle/>
          <a:p>
            <a:r>
              <a:rPr lang="en-US" sz="3600"/>
              <a:t>Software Tools Development</a:t>
            </a:r>
          </a:p>
        </p:txBody>
      </p:sp>
      <p:sp>
        <p:nvSpPr>
          <p:cNvPr id="4" name="Text Placeholder 3">
            <a:extLst>
              <a:ext uri="{FF2B5EF4-FFF2-40B4-BE49-F238E27FC236}">
                <a16:creationId xmlns:a16="http://schemas.microsoft.com/office/drawing/2014/main" id="{30ABEEC4-B4F5-883F-7BD4-103F2D6CA2F4}"/>
              </a:ext>
            </a:extLst>
          </p:cNvPr>
          <p:cNvSpPr>
            <a:spLocks noGrp="1"/>
          </p:cNvSpPr>
          <p:nvPr>
            <p:ph type="body" sz="quarter" idx="10"/>
          </p:nvPr>
        </p:nvSpPr>
        <p:spPr>
          <a:xfrm>
            <a:off x="837580" y="1336040"/>
            <a:ext cx="6819237" cy="4492387"/>
          </a:xfrm>
        </p:spPr>
        <p:txBody>
          <a:bodyPr vert="horz" lIns="91440" tIns="45720" rIns="91440" bIns="45720" rtlCol="0" anchor="t">
            <a:no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200" b="1" i="0" u="none" strike="noStrike" kern="1200" cap="none" spc="0" normalizeH="0" baseline="0" noProof="0">
                <a:ln>
                  <a:noFill/>
                </a:ln>
                <a:effectLst/>
                <a:uLnTx/>
                <a:uFillTx/>
                <a:latin typeface="Century Gothic"/>
                <a:ea typeface="+mn-ea"/>
                <a:cs typeface="+mn-cs"/>
              </a:rPr>
              <a:t>TAC-F</a:t>
            </a:r>
            <a:endParaRPr lang="en-US" sz="2200" b="1" i="0" u="none" strike="noStrike" kern="1200" cap="none" spc="0" normalizeH="0" baseline="0" noProof="0">
              <a:ln>
                <a:noFill/>
              </a:ln>
              <a:effectLst/>
              <a:uLnTx/>
              <a:uFillTx/>
              <a:latin typeface="Century Gothic" panose="020B0502020202020204" pitchFamily="34" charset="0"/>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200" b="0" i="0" u="none" strike="noStrike" kern="1200" cap="none" spc="0" normalizeH="0" baseline="0" noProof="0">
                <a:ln>
                  <a:noFill/>
                </a:ln>
                <a:effectLst/>
                <a:uLnTx/>
                <a:uFillTx/>
                <a:latin typeface="Century Gothic"/>
                <a:ea typeface="+mn-ea"/>
                <a:cs typeface="+mn-cs"/>
              </a:rPr>
              <a:t>Development complete early March</a:t>
            </a:r>
            <a:endParaRPr lang="en-US" sz="2200" b="0" i="0" u="none" strike="noStrike" kern="1200" cap="none" spc="0" normalizeH="0" baseline="0" noProof="0">
              <a:ln>
                <a:noFill/>
              </a:ln>
              <a:effectLst/>
              <a:uLnTx/>
              <a:uFillTx/>
              <a:latin typeface="Century Gothic"/>
            </a:endParaRPr>
          </a:p>
          <a:p>
            <a:pPr marL="685800" lvl="1" indent="-228600">
              <a:buFont typeface="Arial" panose="020B0604020202020204" pitchFamily="34" charset="0"/>
              <a:buChar char="•"/>
              <a:defRPr/>
            </a:pPr>
            <a:r>
              <a:rPr kumimoji="0" lang="en-US" sz="2200" b="0" i="0" u="none" strike="noStrike" kern="1200" cap="none" spc="0" normalizeH="0" baseline="0" noProof="0">
                <a:ln>
                  <a:noFill/>
                </a:ln>
                <a:effectLst/>
                <a:uLnTx/>
                <a:uFillTx/>
                <a:latin typeface="Century Gothic"/>
                <a:ea typeface="+mn-ea"/>
                <a:cs typeface="+mn-cs"/>
              </a:rPr>
              <a:t>Cyber acceptance and CDRLs still needed</a:t>
            </a:r>
            <a:endParaRPr lang="en-US" sz="2200" b="0" i="0" u="none" strike="noStrike" kern="1200" cap="none" spc="0" normalizeH="0" baseline="0" noProof="0">
              <a:ln>
                <a:noFill/>
              </a:ln>
              <a:effectLst/>
              <a:uLnTx/>
              <a:uFillTx/>
              <a:latin typeface="Century Gothic"/>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200" b="0" i="0" u="none" strike="noStrike" kern="1200" cap="none" spc="0" normalizeH="0" baseline="0" noProof="0">
                <a:ln>
                  <a:noFill/>
                </a:ln>
                <a:effectLst/>
                <a:uLnTx/>
                <a:uFillTx/>
                <a:latin typeface="Century Gothic"/>
                <a:ea typeface="+mn-ea"/>
                <a:cs typeface="+mn-cs"/>
              </a:rPr>
              <a:t>Expect updates after introduction to platforms</a:t>
            </a:r>
            <a:endParaRPr lang="en-US" sz="2200" b="0" i="0" u="none" strike="noStrike" kern="1200" cap="none" spc="0" normalizeH="0" baseline="0" noProof="0">
              <a:ln>
                <a:noFill/>
              </a:ln>
              <a:effectLst/>
              <a:uLnTx/>
              <a:uFillTx/>
              <a:latin typeface="Century Gothic"/>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200" b="1" i="0" u="none" strike="noStrike" kern="1200" cap="none" spc="0" normalizeH="0" baseline="0" noProof="0" err="1">
                <a:ln>
                  <a:noFill/>
                </a:ln>
                <a:effectLst/>
                <a:uLnTx/>
                <a:uFillTx/>
                <a:latin typeface="Century Gothic"/>
                <a:ea typeface="+mn-ea"/>
                <a:cs typeface="+mn-cs"/>
              </a:rPr>
              <a:t>DISPlayTool</a:t>
            </a:r>
            <a:r>
              <a:rPr kumimoji="0" lang="en-US" sz="2200" b="1" i="0" u="none" strike="noStrike" kern="1200" cap="none" spc="0" normalizeH="0" baseline="0" noProof="0">
                <a:ln>
                  <a:noFill/>
                </a:ln>
                <a:effectLst/>
                <a:uLnTx/>
                <a:uFillTx/>
                <a:latin typeface="Century Gothic"/>
                <a:ea typeface="+mn-ea"/>
                <a:cs typeface="+mn-cs"/>
              </a:rPr>
              <a:t> (DPT)</a:t>
            </a:r>
            <a:endParaRPr lang="en-US" sz="2200" b="1" i="0" u="none" strike="noStrike" kern="1200" cap="none" spc="0" normalizeH="0" baseline="0" noProof="0">
              <a:ln>
                <a:noFill/>
              </a:ln>
              <a:effectLst/>
              <a:uLnTx/>
              <a:uFillTx/>
              <a:latin typeface="Century Gothic"/>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200" b="0" i="0" u="none" strike="noStrike" kern="1200" cap="none" spc="0" normalizeH="0" baseline="0" noProof="0">
                <a:ln>
                  <a:noFill/>
                </a:ln>
                <a:effectLst/>
                <a:uLnTx/>
                <a:uFillTx/>
                <a:latin typeface="Century Gothic"/>
                <a:ea typeface="+mn-ea"/>
                <a:cs typeface="+mn-cs"/>
              </a:rPr>
              <a:t>In maintenance phase</a:t>
            </a:r>
            <a:endParaRPr lang="en-US" sz="2200" b="0" i="0" u="none" strike="noStrike" kern="1200" cap="none" spc="0" normalizeH="0" baseline="0" noProof="0">
              <a:ln>
                <a:noFill/>
              </a:ln>
              <a:effectLst/>
              <a:uLnTx/>
              <a:uFillTx/>
              <a:latin typeface="Century Gothic"/>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200" b="0" i="0" u="none" strike="noStrike" kern="1200" cap="none" spc="0" normalizeH="0" baseline="0" noProof="0">
                <a:ln>
                  <a:noFill/>
                </a:ln>
                <a:effectLst/>
                <a:uLnTx/>
                <a:uFillTx/>
                <a:latin typeface="Century Gothic"/>
                <a:ea typeface="+mn-ea"/>
                <a:cs typeface="+mn-cs"/>
              </a:rPr>
              <a:t>8 Weeks</a:t>
            </a:r>
            <a:endParaRPr lang="en-US" sz="2200" b="0" i="0" u="none" strike="noStrike" kern="1200" cap="none" spc="0" normalizeH="0" baseline="0" noProof="0">
              <a:ln>
                <a:noFill/>
              </a:ln>
              <a:effectLst/>
              <a:uLnTx/>
              <a:uFillTx/>
              <a:latin typeface="Century Gothic"/>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200" b="1" i="0" u="none" strike="noStrike" kern="1200" cap="none" spc="0" normalizeH="0" baseline="0" noProof="0" err="1">
                <a:ln>
                  <a:noFill/>
                </a:ln>
                <a:effectLst/>
                <a:uLnTx/>
                <a:uFillTx/>
                <a:latin typeface="Century Gothic"/>
                <a:ea typeface="+mn-ea"/>
                <a:cs typeface="+mn-cs"/>
              </a:rPr>
              <a:t>HIIFly</a:t>
            </a:r>
            <a:endParaRPr lang="en-US" sz="2200" b="1" i="0" u="none" strike="noStrike" kern="1200" cap="none" spc="0" normalizeH="0" baseline="0" noProof="0">
              <a:ln>
                <a:noFill/>
              </a:ln>
              <a:effectLst/>
              <a:uLnTx/>
              <a:uFillTx/>
              <a:latin typeface="Century Gothic"/>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200" b="0" i="0" u="none" strike="noStrike" kern="1200" cap="none" spc="0" normalizeH="0" baseline="0" noProof="0">
                <a:ln>
                  <a:noFill/>
                </a:ln>
                <a:effectLst/>
                <a:uLnTx/>
                <a:uFillTx/>
                <a:latin typeface="Century Gothic"/>
                <a:ea typeface="+mn-ea"/>
                <a:cs typeface="+mn-cs"/>
              </a:rPr>
              <a:t>Phases in Weeks</a:t>
            </a:r>
            <a:endParaRPr lang="en-US" sz="2200" b="0" i="0" u="none" strike="noStrike" kern="1200" cap="none" spc="0" normalizeH="0" baseline="0" noProof="0">
              <a:ln>
                <a:noFill/>
              </a:ln>
              <a:effectLst/>
              <a:uLnTx/>
              <a:uFillTx/>
              <a:latin typeface="Century Gothic"/>
            </a:endParaRP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200" b="0" i="0" u="none" strike="noStrike" kern="1200" cap="none" spc="0" normalizeH="0" baseline="0" noProof="0">
                <a:ln>
                  <a:noFill/>
                </a:ln>
                <a:effectLst/>
                <a:uLnTx/>
                <a:uFillTx/>
                <a:latin typeface="Century Gothic"/>
                <a:ea typeface="+mn-ea"/>
                <a:cs typeface="+mn-cs"/>
              </a:rPr>
              <a:t>1st - 14</a:t>
            </a:r>
            <a:endParaRPr lang="en-US" sz="2200" b="0" i="0" u="none" strike="noStrike" kern="1200" cap="none" spc="0" normalizeH="0" baseline="0" noProof="0">
              <a:ln>
                <a:noFill/>
              </a:ln>
              <a:effectLst/>
              <a:uLnTx/>
              <a:uFillTx/>
              <a:latin typeface="Century Gothic"/>
            </a:endParaRP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200" b="0" i="0" u="none" strike="noStrike" kern="1200" cap="none" spc="0" normalizeH="0" baseline="0" noProof="0">
                <a:ln>
                  <a:noFill/>
                </a:ln>
                <a:effectLst/>
                <a:uLnTx/>
                <a:uFillTx/>
                <a:latin typeface="Century Gothic"/>
                <a:ea typeface="+mn-ea"/>
                <a:cs typeface="+mn-cs"/>
              </a:rPr>
              <a:t>2nd - 20</a:t>
            </a:r>
            <a:endParaRPr lang="en-US" sz="2200" b="0" i="0" u="none" strike="noStrike" kern="1200" cap="none" spc="0" normalizeH="0" baseline="0" noProof="0">
              <a:ln>
                <a:noFill/>
              </a:ln>
              <a:effectLst/>
              <a:uLnTx/>
              <a:uFillTx/>
              <a:latin typeface="Century Gothic"/>
            </a:endParaRP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200" b="0" i="0" u="none" strike="noStrike" kern="1200" cap="none" spc="0" normalizeH="0" baseline="0" noProof="0">
                <a:ln>
                  <a:noFill/>
                </a:ln>
                <a:effectLst/>
                <a:uLnTx/>
                <a:uFillTx/>
                <a:latin typeface="Century Gothic"/>
                <a:ea typeface="+mn-ea"/>
                <a:cs typeface="+mn-cs"/>
              </a:rPr>
              <a:t>3rd(Final) - 16</a:t>
            </a:r>
            <a:endParaRPr lang="en-US" sz="2200" b="0" i="0" u="none" strike="noStrike" kern="1200" cap="none" spc="0" normalizeH="0" baseline="0" noProof="0">
              <a:ln>
                <a:noFill/>
              </a:ln>
              <a:effectLst/>
              <a:uLnTx/>
              <a:uFillTx/>
              <a:latin typeface="Century Gothic"/>
            </a:endParaRPr>
          </a:p>
          <a:p>
            <a:endParaRPr lang="en-US"/>
          </a:p>
        </p:txBody>
      </p:sp>
      <p:sp>
        <p:nvSpPr>
          <p:cNvPr id="13" name="TextBox 12">
            <a:extLst>
              <a:ext uri="{FF2B5EF4-FFF2-40B4-BE49-F238E27FC236}">
                <a16:creationId xmlns:a16="http://schemas.microsoft.com/office/drawing/2014/main" id="{024D0BB6-A8B2-2B93-265A-3AD622CB4EA0}"/>
              </a:ext>
            </a:extLst>
          </p:cNvPr>
          <p:cNvSpPr txBox="1"/>
          <p:nvPr/>
        </p:nvSpPr>
        <p:spPr>
          <a:xfrm>
            <a:off x="8179207" y="1335402"/>
            <a:ext cx="4279143" cy="3448123"/>
          </a:xfrm>
          <a:prstGeom prst="rect">
            <a:avLst/>
          </a:prstGeom>
          <a:noFill/>
        </p:spPr>
        <p:txBody>
          <a:bodyPr wrap="square" lIns="91440" tIns="45720" rIns="91440" bIns="45720" rtlCol="0" anchor="t">
            <a:sp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200" b="1" i="0" u="none" strike="noStrike" kern="1200" cap="none" spc="0" normalizeH="0" baseline="0" noProof="0">
                <a:ln>
                  <a:noFill/>
                </a:ln>
                <a:solidFill>
                  <a:schemeClr val="accent1"/>
                </a:solidFill>
                <a:effectLst/>
                <a:uLnTx/>
                <a:uFillTx/>
                <a:latin typeface="Century Gothic"/>
                <a:ea typeface="+mn-ea"/>
                <a:cs typeface="+mn-cs"/>
              </a:rPr>
              <a:t>PHANTOM</a:t>
            </a:r>
            <a:endParaRPr lang="en-US" sz="2200" b="1" i="0" u="none" strike="noStrike" kern="1200" cap="none" spc="0" normalizeH="0" baseline="0" noProof="0">
              <a:ln>
                <a:noFill/>
              </a:ln>
              <a:solidFill>
                <a:schemeClr val="accent1"/>
              </a:solidFill>
              <a:effectLst/>
              <a:uLnTx/>
              <a:uFillTx/>
              <a:latin typeface="Century Gothic"/>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200" b="0" i="0" u="none" strike="noStrike" kern="1200" cap="none" spc="0" normalizeH="0" baseline="0" noProof="0">
                <a:ln>
                  <a:noFill/>
                </a:ln>
                <a:solidFill>
                  <a:schemeClr val="accent1"/>
                </a:solidFill>
                <a:effectLst/>
                <a:uLnTx/>
                <a:uFillTx/>
                <a:latin typeface="Century Gothic"/>
                <a:ea typeface="+mn-ea"/>
                <a:cs typeface="+mn-cs"/>
              </a:rPr>
              <a:t>4 Weeks</a:t>
            </a:r>
            <a:endParaRPr lang="en-US" sz="2200" b="0" i="0" u="none" strike="noStrike" kern="1200" cap="none" spc="0" normalizeH="0" baseline="0" noProof="0">
              <a:ln>
                <a:noFill/>
              </a:ln>
              <a:solidFill>
                <a:schemeClr val="accent1"/>
              </a:solidFill>
              <a:effectLst/>
              <a:uLnTx/>
              <a:uFillTx/>
              <a:latin typeface="Century Gothic"/>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200" b="1" i="0" u="none" strike="noStrike" kern="1200" cap="none" spc="0" normalizeH="0" baseline="0" noProof="0">
                <a:ln>
                  <a:noFill/>
                </a:ln>
                <a:solidFill>
                  <a:schemeClr val="accent1"/>
                </a:solidFill>
                <a:effectLst/>
                <a:uLnTx/>
                <a:uFillTx/>
                <a:latin typeface="Century Gothic"/>
                <a:ea typeface="+mn-ea"/>
                <a:cs typeface="+mn-cs"/>
              </a:rPr>
              <a:t>SERPENT</a:t>
            </a:r>
            <a:endParaRPr lang="en-US" sz="2200" b="1" i="0" u="none" strike="noStrike" kern="1200" cap="none" spc="0" normalizeH="0" baseline="0" noProof="0">
              <a:ln>
                <a:noFill/>
              </a:ln>
              <a:solidFill>
                <a:schemeClr val="accent1"/>
              </a:solidFill>
              <a:effectLst/>
              <a:uLnTx/>
              <a:uFillTx/>
              <a:latin typeface="Century Gothic"/>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200" b="0" i="0" u="none" strike="noStrike" kern="1200" cap="none" spc="0" normalizeH="0" baseline="0" noProof="0">
                <a:ln>
                  <a:noFill/>
                </a:ln>
                <a:solidFill>
                  <a:schemeClr val="accent1"/>
                </a:solidFill>
                <a:effectLst/>
                <a:uLnTx/>
                <a:uFillTx/>
                <a:latin typeface="Century Gothic"/>
                <a:ea typeface="+mn-ea"/>
                <a:cs typeface="+mn-cs"/>
              </a:rPr>
              <a:t>3 Weeks</a:t>
            </a:r>
            <a:endParaRPr lang="en-US" sz="2200" b="0" i="0" u="none" strike="noStrike" kern="1200" cap="none" spc="0" normalizeH="0" baseline="0" noProof="0">
              <a:ln>
                <a:noFill/>
              </a:ln>
              <a:solidFill>
                <a:schemeClr val="accent1"/>
              </a:solidFill>
              <a:effectLst/>
              <a:uLnTx/>
              <a:uFillTx/>
              <a:latin typeface="Century Gothic"/>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200" b="1" i="0" u="none" strike="noStrike" kern="1200" cap="none" spc="0" normalizeH="0" baseline="0" noProof="0">
                <a:ln>
                  <a:noFill/>
                </a:ln>
                <a:solidFill>
                  <a:schemeClr val="accent1"/>
                </a:solidFill>
                <a:effectLst/>
                <a:uLnTx/>
                <a:uFillTx/>
                <a:latin typeface="Century Gothic"/>
                <a:ea typeface="+mn-ea"/>
                <a:cs typeface="+mn-cs"/>
              </a:rPr>
              <a:t>JETSTREAM</a:t>
            </a:r>
            <a:endParaRPr lang="en-US" sz="2200" b="1" i="0" u="none" strike="noStrike" kern="1200" cap="none" spc="0" normalizeH="0" baseline="0" noProof="0">
              <a:ln>
                <a:noFill/>
              </a:ln>
              <a:solidFill>
                <a:schemeClr val="accent1"/>
              </a:solidFill>
              <a:effectLst/>
              <a:uLnTx/>
              <a:uFillTx/>
              <a:latin typeface="Century Gothic"/>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200" b="0" i="0" u="none" strike="noStrike" kern="1200" cap="none" spc="0" normalizeH="0" baseline="0" noProof="0">
                <a:ln>
                  <a:noFill/>
                </a:ln>
                <a:solidFill>
                  <a:schemeClr val="accent1"/>
                </a:solidFill>
                <a:effectLst/>
                <a:uLnTx/>
                <a:uFillTx/>
                <a:latin typeface="Century Gothic"/>
                <a:ea typeface="+mn-ea"/>
                <a:cs typeface="+mn-cs"/>
              </a:rPr>
              <a:t>2 Weeks</a:t>
            </a:r>
            <a:endParaRPr lang="en-US" sz="2200" b="0" i="0" u="none" strike="noStrike" kern="1200" cap="none" spc="0" normalizeH="0" baseline="0" noProof="0">
              <a:ln>
                <a:noFill/>
              </a:ln>
              <a:solidFill>
                <a:schemeClr val="accent1"/>
              </a:solidFill>
              <a:effectLst/>
              <a:uLnTx/>
              <a:uFillTx/>
              <a:latin typeface="Century Gothic"/>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200" b="1" i="0" u="none" strike="noStrike" kern="1200" cap="none" spc="0" normalizeH="0" baseline="0" noProof="0">
                <a:ln>
                  <a:noFill/>
                </a:ln>
                <a:solidFill>
                  <a:schemeClr val="accent1"/>
                </a:solidFill>
                <a:effectLst/>
                <a:uLnTx/>
                <a:uFillTx/>
                <a:latin typeface="Century Gothic"/>
                <a:ea typeface="+mn-ea"/>
                <a:cs typeface="+mn-cs"/>
              </a:rPr>
              <a:t>DATACOMET</a:t>
            </a:r>
            <a:endParaRPr lang="en-US" sz="2200" b="1" i="0" u="none" strike="noStrike" kern="1200" cap="none" spc="0" normalizeH="0" baseline="0" noProof="0">
              <a:ln>
                <a:noFill/>
              </a:ln>
              <a:solidFill>
                <a:schemeClr val="accent1"/>
              </a:solidFill>
              <a:effectLst/>
              <a:uLnTx/>
              <a:uFillTx/>
              <a:latin typeface="Century Gothic"/>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200" b="0" i="0" u="none" strike="noStrike" kern="1200" cap="none" spc="0" normalizeH="0" baseline="0" noProof="0">
                <a:ln>
                  <a:noFill/>
                </a:ln>
                <a:solidFill>
                  <a:schemeClr val="accent1"/>
                </a:solidFill>
                <a:effectLst/>
                <a:uLnTx/>
                <a:uFillTx/>
                <a:latin typeface="Century Gothic"/>
                <a:ea typeface="+mn-ea"/>
                <a:cs typeface="+mn-cs"/>
              </a:rPr>
              <a:t>7 Weeks</a:t>
            </a:r>
            <a:endParaRPr lang="en-US" sz="2200" b="0" i="0" u="none" strike="noStrike" kern="1200" cap="none" spc="0" normalizeH="0" baseline="0" noProof="0">
              <a:ln>
                <a:noFill/>
              </a:ln>
              <a:solidFill>
                <a:schemeClr val="accent1"/>
              </a:solidFill>
              <a:effectLst/>
              <a:uLnTx/>
              <a:uFillTx/>
              <a:latin typeface="Century Gothic"/>
            </a:endParaRPr>
          </a:p>
          <a:p>
            <a:endParaRPr lang="en-US"/>
          </a:p>
        </p:txBody>
      </p:sp>
    </p:spTree>
    <p:extLst>
      <p:ext uri="{BB962C8B-B14F-4D97-AF65-F5344CB8AC3E}">
        <p14:creationId xmlns:p14="http://schemas.microsoft.com/office/powerpoint/2010/main" val="1206076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93FA4C-72C5-A002-4714-97352439EE1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4" name="Title 3">
            <a:extLst>
              <a:ext uri="{FF2B5EF4-FFF2-40B4-BE49-F238E27FC236}">
                <a16:creationId xmlns:a16="http://schemas.microsoft.com/office/drawing/2014/main" id="{A7431A1E-E17B-D15A-977C-95B51E4DB714}"/>
              </a:ext>
            </a:extLst>
          </p:cNvPr>
          <p:cNvSpPr>
            <a:spLocks noGrp="1"/>
          </p:cNvSpPr>
          <p:nvPr>
            <p:ph type="title"/>
          </p:nvPr>
        </p:nvSpPr>
        <p:spPr>
          <a:xfrm>
            <a:off x="3878254" y="3054882"/>
            <a:ext cx="7067658" cy="748233"/>
          </a:xfrm>
        </p:spPr>
        <p:txBody>
          <a:bodyPr/>
          <a:lstStyle/>
          <a:p>
            <a:r>
              <a:rPr lang="en-US" sz="4800" b="1">
                <a:solidFill>
                  <a:schemeClr val="accent2">
                    <a:lumMod val="50000"/>
                  </a:schemeClr>
                </a:solidFill>
              </a:rPr>
              <a:t>Program Management</a:t>
            </a:r>
            <a:endParaRPr lang="en-US" sz="4800">
              <a:solidFill>
                <a:schemeClr val="accent2">
                  <a:lumMod val="50000"/>
                </a:schemeClr>
              </a:solidFill>
            </a:endParaRPr>
          </a:p>
        </p:txBody>
      </p:sp>
      <p:pic>
        <p:nvPicPr>
          <p:cNvPr id="5" name="Picture 4">
            <a:extLst>
              <a:ext uri="{FF2B5EF4-FFF2-40B4-BE49-F238E27FC236}">
                <a16:creationId xmlns:a16="http://schemas.microsoft.com/office/drawing/2014/main" id="{E0B202F9-FC39-2E3A-6679-FA5F42E8D4F9}"/>
              </a:ext>
            </a:extLst>
          </p:cNvPr>
          <p:cNvPicPr>
            <a:picLocks noChangeAspect="1"/>
          </p:cNvPicPr>
          <p:nvPr/>
        </p:nvPicPr>
        <p:blipFill>
          <a:blip r:embed="rId2"/>
          <a:stretch>
            <a:fillRect/>
          </a:stretch>
        </p:blipFill>
        <p:spPr>
          <a:xfrm>
            <a:off x="790528" y="2106499"/>
            <a:ext cx="3087726" cy="2645001"/>
          </a:xfrm>
          <a:prstGeom prst="rect">
            <a:avLst/>
          </a:prstGeom>
        </p:spPr>
      </p:pic>
    </p:spTree>
    <p:extLst>
      <p:ext uri="{BB962C8B-B14F-4D97-AF65-F5344CB8AC3E}">
        <p14:creationId xmlns:p14="http://schemas.microsoft.com/office/powerpoint/2010/main" val="288790035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05493B-BFD1-C55A-7B81-04C1344CE544}"/>
              </a:ext>
            </a:extLst>
          </p:cNvPr>
          <p:cNvSpPr>
            <a:spLocks noGrp="1"/>
          </p:cNvSpPr>
          <p:nvPr>
            <p:ph type="sldNum" sz="quarter" idx="4"/>
          </p:nvPr>
        </p:nvSpPr>
        <p:spPr/>
        <p:txBody>
          <a:bodyPr/>
          <a:lstStyle/>
          <a:p>
            <a:pPr>
              <a:defRPr/>
            </a:pPr>
            <a:fld id="{DD6CD327-7318-4751-BA24-A1FB7777200C}" type="slidenum">
              <a:rPr lang="en-US" smtClean="0"/>
              <a:pPr>
                <a:defRPr/>
              </a:pPr>
              <a:t>60</a:t>
            </a:fld>
            <a:endParaRPr lang="en-US"/>
          </a:p>
        </p:txBody>
      </p:sp>
      <p:sp>
        <p:nvSpPr>
          <p:cNvPr id="3" name="Title 2">
            <a:extLst>
              <a:ext uri="{FF2B5EF4-FFF2-40B4-BE49-F238E27FC236}">
                <a16:creationId xmlns:a16="http://schemas.microsoft.com/office/drawing/2014/main" id="{554C42CA-3F85-ABF6-9CE3-1092DAF5CFEF}"/>
              </a:ext>
            </a:extLst>
          </p:cNvPr>
          <p:cNvSpPr>
            <a:spLocks noGrp="1"/>
          </p:cNvSpPr>
          <p:nvPr>
            <p:ph type="title"/>
          </p:nvPr>
        </p:nvSpPr>
        <p:spPr/>
        <p:txBody>
          <a:bodyPr/>
          <a:lstStyle/>
          <a:p>
            <a:r>
              <a:rPr lang="en-US" sz="3600"/>
              <a:t>Software Tools Development</a:t>
            </a:r>
          </a:p>
        </p:txBody>
      </p:sp>
      <p:pic>
        <p:nvPicPr>
          <p:cNvPr id="7" name="Picture 6">
            <a:extLst>
              <a:ext uri="{FF2B5EF4-FFF2-40B4-BE49-F238E27FC236}">
                <a16:creationId xmlns:a16="http://schemas.microsoft.com/office/drawing/2014/main" id="{91BF83E4-3B58-A252-0399-FE269E6680C9}"/>
              </a:ext>
            </a:extLst>
          </p:cNvPr>
          <p:cNvPicPr>
            <a:picLocks noChangeAspect="1"/>
          </p:cNvPicPr>
          <p:nvPr/>
        </p:nvPicPr>
        <p:blipFill>
          <a:blip r:embed="rId2"/>
          <a:stretch>
            <a:fillRect/>
          </a:stretch>
        </p:blipFill>
        <p:spPr>
          <a:xfrm>
            <a:off x="0" y="1241379"/>
            <a:ext cx="11520685" cy="4824373"/>
          </a:xfrm>
          <a:prstGeom prst="rect">
            <a:avLst/>
          </a:prstGeom>
        </p:spPr>
      </p:pic>
    </p:spTree>
    <p:extLst>
      <p:ext uri="{BB962C8B-B14F-4D97-AF65-F5344CB8AC3E}">
        <p14:creationId xmlns:p14="http://schemas.microsoft.com/office/powerpoint/2010/main" val="119746979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9BD08CF-074E-4C9F-5B9D-A3BD1BD2FD49}"/>
              </a:ext>
            </a:extLst>
          </p:cNvPr>
          <p:cNvSpPr>
            <a:spLocks noGrp="1"/>
          </p:cNvSpPr>
          <p:nvPr>
            <p:ph type="sldNum" sz="quarter" idx="4"/>
          </p:nvPr>
        </p:nvSpPr>
        <p:spPr/>
        <p:txBody>
          <a:bodyPr/>
          <a:lstStyle/>
          <a:p>
            <a:pPr>
              <a:defRPr/>
            </a:pPr>
            <a:fld id="{DD6CD327-7318-4751-BA24-A1FB7777200C}" type="slidenum">
              <a:rPr lang="en-US" smtClean="0"/>
              <a:pPr>
                <a:defRPr/>
              </a:pPr>
              <a:t>61</a:t>
            </a:fld>
            <a:endParaRPr lang="en-US"/>
          </a:p>
        </p:txBody>
      </p:sp>
      <p:sp>
        <p:nvSpPr>
          <p:cNvPr id="3" name="Title 2">
            <a:extLst>
              <a:ext uri="{FF2B5EF4-FFF2-40B4-BE49-F238E27FC236}">
                <a16:creationId xmlns:a16="http://schemas.microsoft.com/office/drawing/2014/main" id="{68D1FF7B-5B49-FF25-9A39-32C821834103}"/>
              </a:ext>
            </a:extLst>
          </p:cNvPr>
          <p:cNvSpPr>
            <a:spLocks noGrp="1"/>
          </p:cNvSpPr>
          <p:nvPr>
            <p:ph type="title"/>
          </p:nvPr>
        </p:nvSpPr>
        <p:spPr>
          <a:xfrm>
            <a:off x="838200" y="375526"/>
            <a:ext cx="10515600" cy="881773"/>
          </a:xfrm>
        </p:spPr>
        <p:txBody>
          <a:bodyPr/>
          <a:lstStyle/>
          <a:p>
            <a:r>
              <a:rPr lang="en-US" sz="3600"/>
              <a:t>Interoperability</a:t>
            </a:r>
          </a:p>
        </p:txBody>
      </p:sp>
      <p:sp>
        <p:nvSpPr>
          <p:cNvPr id="6" name="Content Placeholder 2">
            <a:extLst>
              <a:ext uri="{FF2B5EF4-FFF2-40B4-BE49-F238E27FC236}">
                <a16:creationId xmlns:a16="http://schemas.microsoft.com/office/drawing/2014/main" id="{5CDD8EFD-F353-4820-904B-2DBBAFC90C7F}"/>
              </a:ext>
            </a:extLst>
          </p:cNvPr>
          <p:cNvSpPr>
            <a:spLocks noGrp="1"/>
          </p:cNvSpPr>
          <p:nvPr>
            <p:ph type="body" sz="quarter" idx="10"/>
          </p:nvPr>
        </p:nvSpPr>
        <p:spPr>
          <a:xfrm>
            <a:off x="837579" y="1488440"/>
            <a:ext cx="10516221" cy="4651375"/>
          </a:xfrm>
          <a:prstGeom prst="rect">
            <a:avLst/>
          </a:prstGeom>
        </p:spPr>
        <p:txBody>
          <a:bodyPr vert="horz" lIns="91440" tIns="45720" rIns="91440" bIns="45720" rtlCol="0" anchor="t">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a:solidFill>
                  <a:schemeClr val="accent1"/>
                </a:solidFill>
                <a:latin typeface="Century Gothic"/>
              </a:rPr>
              <a:t>Standards &amp; Integration Plans (Draft) version 14.0</a:t>
            </a:r>
          </a:p>
          <a:p>
            <a:pPr lvl="1"/>
            <a:r>
              <a:rPr lang="en-US" sz="2000">
                <a:solidFill>
                  <a:schemeClr val="accent1"/>
                </a:solidFill>
                <a:latin typeface="Century Gothic"/>
              </a:rPr>
              <a:t>Delivered 31 December 2024; awaiting CRM.</a:t>
            </a:r>
          </a:p>
          <a:p>
            <a:r>
              <a:rPr lang="en-US" sz="2400">
                <a:solidFill>
                  <a:schemeClr val="accent1"/>
                </a:solidFill>
                <a:latin typeface="Century Gothic"/>
              </a:rPr>
              <a:t>Standards &amp; Integration Plans (Draft) version 15.0</a:t>
            </a:r>
          </a:p>
          <a:p>
            <a:pPr lvl="1"/>
            <a:r>
              <a:rPr lang="en-US" sz="2000">
                <a:solidFill>
                  <a:schemeClr val="accent1"/>
                </a:solidFill>
                <a:latin typeface="Century Gothic"/>
              </a:rPr>
              <a:t>Versioning discussion; align with CAF? V26 vice V15.</a:t>
            </a:r>
          </a:p>
          <a:p>
            <a:pPr lvl="1"/>
            <a:r>
              <a:rPr lang="en-US" sz="2000">
                <a:solidFill>
                  <a:schemeClr val="accent1"/>
                </a:solidFill>
                <a:latin typeface="Century Gothic"/>
              </a:rPr>
              <a:t>New Topics</a:t>
            </a:r>
          </a:p>
          <a:p>
            <a:pPr lvl="2"/>
            <a:r>
              <a:rPr lang="en-US" sz="1800" b="1">
                <a:solidFill>
                  <a:schemeClr val="accent1"/>
                </a:solidFill>
                <a:latin typeface="Century Gothic"/>
              </a:rPr>
              <a:t>Shared Weather Baseline in DMO</a:t>
            </a:r>
          </a:p>
          <a:p>
            <a:pPr lvl="2"/>
            <a:r>
              <a:rPr lang="en-US" sz="1800" b="1">
                <a:solidFill>
                  <a:schemeClr val="accent1"/>
                </a:solidFill>
                <a:latin typeface="Century Gothic"/>
              </a:rPr>
              <a:t>C-17 Topics</a:t>
            </a:r>
          </a:p>
          <a:p>
            <a:pPr lvl="3"/>
            <a:r>
              <a:rPr lang="en-US" sz="1600" b="1">
                <a:solidFill>
                  <a:schemeClr val="accent1"/>
                </a:solidFill>
                <a:latin typeface="Century Gothic"/>
              </a:rPr>
              <a:t>MAF DMO Interface Standard Section 7.1.3</a:t>
            </a:r>
          </a:p>
          <a:p>
            <a:pPr lvl="2"/>
            <a:r>
              <a:rPr lang="en-US" sz="1800" b="1">
                <a:solidFill>
                  <a:schemeClr val="accent1"/>
                </a:solidFill>
                <a:latin typeface="Century Gothic"/>
              </a:rPr>
              <a:t>KC-46 Topic</a:t>
            </a:r>
          </a:p>
          <a:p>
            <a:pPr lvl="3"/>
            <a:r>
              <a:rPr lang="en-US" sz="1600" b="1">
                <a:solidFill>
                  <a:schemeClr val="accent1"/>
                </a:solidFill>
                <a:latin typeface="Century Gothic"/>
              </a:rPr>
              <a:t>Boom Interphone</a:t>
            </a:r>
          </a:p>
          <a:p>
            <a:pPr lvl="3"/>
            <a:r>
              <a:rPr lang="en-US" sz="1600" b="1">
                <a:solidFill>
                  <a:schemeClr val="accent1"/>
                </a:solidFill>
                <a:latin typeface="Century Gothic"/>
              </a:rPr>
              <a:t>Anti-Collision Flash Codes</a:t>
            </a:r>
          </a:p>
          <a:p>
            <a:pPr lvl="2"/>
            <a:r>
              <a:rPr lang="en-US" sz="1800" b="1">
                <a:solidFill>
                  <a:schemeClr val="accent1"/>
                </a:solidFill>
                <a:latin typeface="Century Gothic"/>
              </a:rPr>
              <a:t>C-5 WST SATCOM Requirement</a:t>
            </a:r>
          </a:p>
          <a:p>
            <a:pPr lvl="2"/>
            <a:r>
              <a:rPr lang="en-US" sz="1800" b="1">
                <a:solidFill>
                  <a:schemeClr val="accent1"/>
                </a:solidFill>
                <a:latin typeface="Century Gothic"/>
              </a:rPr>
              <a:t>Shared Weather Baseline in DMO</a:t>
            </a:r>
          </a:p>
          <a:p>
            <a:pPr lvl="2"/>
            <a:r>
              <a:rPr lang="en-US" sz="1800" b="1">
                <a:solidFill>
                  <a:schemeClr val="accent1"/>
                </a:solidFill>
                <a:latin typeface="Century Gothic"/>
              </a:rPr>
              <a:t>Event Management Standard Table 3-2</a:t>
            </a:r>
          </a:p>
          <a:p>
            <a:pPr lvl="1"/>
            <a:r>
              <a:rPr lang="en-US" sz="2000">
                <a:solidFill>
                  <a:schemeClr val="accent1"/>
                </a:solidFill>
                <a:latin typeface="Century Gothic"/>
              </a:rPr>
              <a:t>On Hold Topic – Training Assessment</a:t>
            </a:r>
          </a:p>
          <a:p>
            <a:pPr lvl="2"/>
            <a:r>
              <a:rPr lang="en-US" sz="1800" b="1">
                <a:solidFill>
                  <a:schemeClr val="accent1"/>
                </a:solidFill>
                <a:latin typeface="Century Gothic"/>
              </a:rPr>
              <a:t>Weather in MAF DMO</a:t>
            </a:r>
          </a:p>
        </p:txBody>
      </p:sp>
    </p:spTree>
    <p:extLst>
      <p:ext uri="{BB962C8B-B14F-4D97-AF65-F5344CB8AC3E}">
        <p14:creationId xmlns:p14="http://schemas.microsoft.com/office/powerpoint/2010/main" val="86463154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9BD08CF-074E-4C9F-5B9D-A3BD1BD2FD49}"/>
              </a:ext>
            </a:extLst>
          </p:cNvPr>
          <p:cNvSpPr>
            <a:spLocks noGrp="1"/>
          </p:cNvSpPr>
          <p:nvPr>
            <p:ph type="sldNum" sz="quarter" idx="4"/>
          </p:nvPr>
        </p:nvSpPr>
        <p:spPr/>
        <p:txBody>
          <a:bodyPr/>
          <a:lstStyle/>
          <a:p>
            <a:pPr>
              <a:defRPr/>
            </a:pPr>
            <a:fld id="{DD6CD327-7318-4751-BA24-A1FB7777200C}" type="slidenum">
              <a:rPr lang="en-US" smtClean="0"/>
              <a:pPr>
                <a:defRPr/>
              </a:pPr>
              <a:t>62</a:t>
            </a:fld>
            <a:endParaRPr lang="en-US"/>
          </a:p>
        </p:txBody>
      </p:sp>
      <p:sp>
        <p:nvSpPr>
          <p:cNvPr id="3" name="Title 2">
            <a:extLst>
              <a:ext uri="{FF2B5EF4-FFF2-40B4-BE49-F238E27FC236}">
                <a16:creationId xmlns:a16="http://schemas.microsoft.com/office/drawing/2014/main" id="{68D1FF7B-5B49-FF25-9A39-32C821834103}"/>
              </a:ext>
            </a:extLst>
          </p:cNvPr>
          <p:cNvSpPr>
            <a:spLocks noGrp="1"/>
          </p:cNvSpPr>
          <p:nvPr>
            <p:ph type="title"/>
          </p:nvPr>
        </p:nvSpPr>
        <p:spPr>
          <a:xfrm>
            <a:off x="838200" y="426326"/>
            <a:ext cx="10515600" cy="881773"/>
          </a:xfrm>
        </p:spPr>
        <p:txBody>
          <a:bodyPr/>
          <a:lstStyle/>
          <a:p>
            <a:r>
              <a:rPr lang="en-US" sz="3600"/>
              <a:t>Interoperability</a:t>
            </a:r>
          </a:p>
        </p:txBody>
      </p:sp>
      <p:sp>
        <p:nvSpPr>
          <p:cNvPr id="8" name="Content Placeholder 2">
            <a:extLst>
              <a:ext uri="{FF2B5EF4-FFF2-40B4-BE49-F238E27FC236}">
                <a16:creationId xmlns:a16="http://schemas.microsoft.com/office/drawing/2014/main" id="{5CDD8EFD-F353-4820-904B-2DBBAFC90C7F}"/>
              </a:ext>
            </a:extLst>
          </p:cNvPr>
          <p:cNvSpPr>
            <a:spLocks noGrp="1"/>
          </p:cNvSpPr>
          <p:nvPr>
            <p:ph type="body" sz="quarter" idx="10"/>
          </p:nvPr>
        </p:nvSpPr>
        <p:spPr>
          <a:xfrm>
            <a:off x="837579" y="1536062"/>
            <a:ext cx="10516221" cy="4651375"/>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a:solidFill>
                  <a:schemeClr val="accent1"/>
                </a:solidFill>
                <a:latin typeface="Century Gothic"/>
              </a:rPr>
              <a:t>V12.1 Connectivity Process Map</a:t>
            </a:r>
          </a:p>
          <a:p>
            <a:pPr lvl="1"/>
            <a:r>
              <a:rPr lang="en-US" sz="2000">
                <a:solidFill>
                  <a:schemeClr val="accent1"/>
                </a:solidFill>
                <a:latin typeface="Century Gothic"/>
              </a:rPr>
              <a:t>Final delivered on 9 Oct.</a:t>
            </a:r>
          </a:p>
          <a:p>
            <a:r>
              <a:rPr lang="en-US" sz="2400">
                <a:solidFill>
                  <a:schemeClr val="accent1"/>
                </a:solidFill>
                <a:latin typeface="Century Gothic"/>
              </a:rPr>
              <a:t>Upcoming Meetings</a:t>
            </a:r>
            <a:endParaRPr lang="en-US" sz="2400">
              <a:solidFill>
                <a:schemeClr val="accent1"/>
              </a:solidFill>
            </a:endParaRPr>
          </a:p>
          <a:p>
            <a:pPr lvl="1"/>
            <a:r>
              <a:rPr lang="en-US" sz="2000">
                <a:solidFill>
                  <a:schemeClr val="accent1"/>
                </a:solidFill>
                <a:latin typeface="Century Gothic"/>
              </a:rPr>
              <a:t>6 Feb – MSWG (2pm – 4pm, Day 2 of PMR/via MS Teams)</a:t>
            </a:r>
          </a:p>
          <a:p>
            <a:pPr lvl="1"/>
            <a:r>
              <a:rPr lang="en-US" sz="2000">
                <a:solidFill>
                  <a:schemeClr val="accent1"/>
                </a:solidFill>
                <a:latin typeface="Century Gothic"/>
              </a:rPr>
              <a:t>10 – 13 Feb – SISO Simulation Innovation Workshop (F2F in Orlando, FL)</a:t>
            </a:r>
          </a:p>
          <a:p>
            <a:pPr lvl="1"/>
            <a:r>
              <a:rPr lang="en-US" sz="2000">
                <a:solidFill>
                  <a:schemeClr val="accent1"/>
                </a:solidFill>
                <a:latin typeface="Century Gothic"/>
              </a:rPr>
              <a:t>19 Feb – CAF Standards Development Working Group (F2F in Orlando, FL)</a:t>
            </a:r>
          </a:p>
          <a:p>
            <a:pPr lvl="1"/>
            <a:r>
              <a:rPr lang="en-US" sz="2000">
                <a:solidFill>
                  <a:schemeClr val="accent1"/>
                </a:solidFill>
                <a:latin typeface="Century Gothic"/>
              </a:rPr>
              <a:t>8 Apr – MSWG (2pm – 4pm via MS Teams)</a:t>
            </a:r>
          </a:p>
          <a:p>
            <a:pPr lvl="1"/>
            <a:r>
              <a:rPr lang="en-US" sz="2000">
                <a:solidFill>
                  <a:schemeClr val="accent1"/>
                </a:solidFill>
                <a:latin typeface="Century Gothic"/>
              </a:rPr>
              <a:t>10 Jun – MSWG (2pm – 4pm via MS Teams)</a:t>
            </a:r>
          </a:p>
          <a:p>
            <a:pPr lvl="1"/>
            <a:r>
              <a:rPr lang="en-US" sz="2000">
                <a:solidFill>
                  <a:schemeClr val="accent1"/>
                </a:solidFill>
                <a:latin typeface="Century Gothic"/>
              </a:rPr>
              <a:t>7 Aug – MSWG (2pm – 4pm, Day 2 of PMR/via MS Teams)</a:t>
            </a:r>
          </a:p>
        </p:txBody>
      </p:sp>
    </p:spTree>
    <p:extLst>
      <p:ext uri="{BB962C8B-B14F-4D97-AF65-F5344CB8AC3E}">
        <p14:creationId xmlns:p14="http://schemas.microsoft.com/office/powerpoint/2010/main" val="161913307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3DE2C52-2689-8A43-DE4F-54FEC8678A05}"/>
              </a:ext>
            </a:extLst>
          </p:cNvPr>
          <p:cNvSpPr>
            <a:spLocks noGrp="1"/>
          </p:cNvSpPr>
          <p:nvPr>
            <p:ph type="sldNum" sz="quarter" idx="4"/>
          </p:nvPr>
        </p:nvSpPr>
        <p:spPr/>
        <p:txBody>
          <a:bodyPr/>
          <a:lstStyle/>
          <a:p>
            <a:pPr>
              <a:defRPr/>
            </a:pPr>
            <a:fld id="{DD6CD327-7318-4751-BA24-A1FB7777200C}" type="slidenum">
              <a:rPr lang="en-US" smtClean="0"/>
              <a:pPr>
                <a:defRPr/>
              </a:pPr>
              <a:t>63</a:t>
            </a:fld>
            <a:endParaRPr lang="en-US"/>
          </a:p>
        </p:txBody>
      </p:sp>
      <p:sp>
        <p:nvSpPr>
          <p:cNvPr id="3" name="Title 2">
            <a:extLst>
              <a:ext uri="{FF2B5EF4-FFF2-40B4-BE49-F238E27FC236}">
                <a16:creationId xmlns:a16="http://schemas.microsoft.com/office/drawing/2014/main" id="{E551A902-E69A-B440-A496-DCE5B0BE6880}"/>
              </a:ext>
            </a:extLst>
          </p:cNvPr>
          <p:cNvSpPr>
            <a:spLocks noGrp="1"/>
          </p:cNvSpPr>
          <p:nvPr>
            <p:ph type="title"/>
          </p:nvPr>
        </p:nvSpPr>
        <p:spPr/>
        <p:txBody>
          <a:bodyPr/>
          <a:lstStyle/>
          <a:p>
            <a:r>
              <a:rPr lang="en-US" sz="3600"/>
              <a:t>SCARS SMP</a:t>
            </a:r>
          </a:p>
        </p:txBody>
      </p:sp>
      <p:sp>
        <p:nvSpPr>
          <p:cNvPr id="5" name="Content Placeholder 5">
            <a:extLst>
              <a:ext uri="{FF2B5EF4-FFF2-40B4-BE49-F238E27FC236}">
                <a16:creationId xmlns:a16="http://schemas.microsoft.com/office/drawing/2014/main" id="{B46130D3-51A1-48A2-AE51-262DFE6ACB05}"/>
              </a:ext>
            </a:extLst>
          </p:cNvPr>
          <p:cNvSpPr>
            <a:spLocks noGrp="1"/>
          </p:cNvSpPr>
          <p:nvPr>
            <p:ph type="body" sz="quarter" idx="10"/>
          </p:nvPr>
        </p:nvSpPr>
        <p:spPr>
          <a:xfrm>
            <a:off x="837579" y="1336040"/>
            <a:ext cx="10516221" cy="4882696"/>
          </a:xfrm>
          <a:prstGeom prst="rect">
            <a:avLst/>
          </a:prstGeom>
        </p:spPr>
        <p:txBody>
          <a:bodyPr vert="horz" lIns="91440" tIns="45720" rIns="91440" bIns="45720" rtlCol="0" anchor="t">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000"/>
              </a:spcAft>
            </a:pPr>
            <a:r>
              <a:rPr lang="en-US" sz="2600">
                <a:solidFill>
                  <a:schemeClr val="accent1"/>
                </a:solidFill>
                <a:latin typeface="Century Gothic"/>
              </a:rPr>
              <a:t>Increment 4 Standards posted to collaboration site.</a:t>
            </a:r>
            <a:endParaRPr lang="en-US">
              <a:solidFill>
                <a:schemeClr val="accent1"/>
              </a:solidFill>
            </a:endParaRPr>
          </a:p>
          <a:p>
            <a:r>
              <a:rPr lang="en-US" sz="2600">
                <a:solidFill>
                  <a:schemeClr val="accent1"/>
                </a:solidFill>
                <a:latin typeface="Century Gothic"/>
              </a:rPr>
              <a:t>Increment 5 Standards Topics of Importance</a:t>
            </a:r>
          </a:p>
          <a:p>
            <a:pPr lvl="1"/>
            <a:r>
              <a:rPr lang="en-US" sz="2200">
                <a:solidFill>
                  <a:schemeClr val="accent1"/>
                </a:solidFill>
                <a:latin typeface="Century Gothic"/>
              </a:rPr>
              <a:t>Virtual Machines</a:t>
            </a:r>
          </a:p>
          <a:p>
            <a:pPr lvl="2"/>
            <a:r>
              <a:rPr lang="en-US" sz="1700">
                <a:solidFill>
                  <a:schemeClr val="accent1"/>
                </a:solidFill>
                <a:latin typeface="Century Gothic"/>
              </a:rPr>
              <a:t>Addressing impacts to affiliate software hosted on VMs</a:t>
            </a:r>
          </a:p>
          <a:p>
            <a:pPr lvl="1"/>
            <a:r>
              <a:rPr lang="en-US" sz="2200">
                <a:solidFill>
                  <a:schemeClr val="accent1"/>
                </a:solidFill>
                <a:latin typeface="Century Gothic"/>
              </a:rPr>
              <a:t>Extended Reality Interfaces</a:t>
            </a:r>
          </a:p>
          <a:p>
            <a:pPr lvl="1"/>
            <a:r>
              <a:rPr lang="en-US" sz="2200">
                <a:solidFill>
                  <a:schemeClr val="accent1"/>
                </a:solidFill>
                <a:latin typeface="Century Gothic"/>
              </a:rPr>
              <a:t>IOS (remote or otherwise) Framework</a:t>
            </a:r>
          </a:p>
          <a:p>
            <a:pPr lvl="2"/>
            <a:r>
              <a:rPr lang="en-US" sz="1700">
                <a:solidFill>
                  <a:schemeClr val="accent1"/>
                </a:solidFill>
                <a:latin typeface="Century Gothic"/>
              </a:rPr>
              <a:t>Aptima to present topic with derived requirements</a:t>
            </a:r>
          </a:p>
          <a:p>
            <a:pPr lvl="1"/>
            <a:r>
              <a:rPr lang="en-US" sz="2200">
                <a:solidFill>
                  <a:schemeClr val="accent1"/>
                </a:solidFill>
                <a:latin typeface="Century Gothic"/>
              </a:rPr>
              <a:t>Brief/Debrief Systems</a:t>
            </a:r>
          </a:p>
          <a:p>
            <a:pPr lvl="2"/>
            <a:r>
              <a:rPr lang="en-US" sz="1700">
                <a:solidFill>
                  <a:schemeClr val="accent1"/>
                </a:solidFill>
                <a:latin typeface="Century Gothic"/>
              </a:rPr>
              <a:t>Aptima to present topic with derived requirements</a:t>
            </a:r>
          </a:p>
          <a:p>
            <a:pPr lvl="1"/>
            <a:r>
              <a:rPr lang="en-US" sz="2200">
                <a:solidFill>
                  <a:schemeClr val="accent1"/>
                </a:solidFill>
                <a:latin typeface="Century Gothic"/>
              </a:rPr>
              <a:t>JSE/Grid</a:t>
            </a:r>
          </a:p>
          <a:p>
            <a:pPr lvl="2"/>
            <a:r>
              <a:rPr lang="en-US" sz="1700">
                <a:solidFill>
                  <a:schemeClr val="accent1"/>
                </a:solidFill>
                <a:latin typeface="Century Gothic"/>
              </a:rPr>
              <a:t>Using Gov Sim Interface (GSI) ICD as a standard interface</a:t>
            </a:r>
          </a:p>
          <a:p>
            <a:pPr lvl="2">
              <a:spcAft>
                <a:spcPts val="1000"/>
              </a:spcAft>
            </a:pPr>
            <a:r>
              <a:rPr lang="en-US" sz="1700">
                <a:solidFill>
                  <a:schemeClr val="accent1"/>
                </a:solidFill>
                <a:latin typeface="Century Gothic"/>
              </a:rPr>
              <a:t>Monitor progress of integration with JSE Platforms In a Box (PIABs)</a:t>
            </a:r>
          </a:p>
          <a:p>
            <a:pPr>
              <a:spcAft>
                <a:spcPts val="1000"/>
              </a:spcAft>
            </a:pPr>
            <a:r>
              <a:rPr lang="en-US" sz="2600">
                <a:solidFill>
                  <a:schemeClr val="accent1"/>
                </a:solidFill>
                <a:latin typeface="Century Gothic"/>
              </a:rPr>
              <a:t>Pathfinders – currently on hold until further notice.</a:t>
            </a:r>
          </a:p>
          <a:p>
            <a:r>
              <a:rPr lang="en-US" sz="2600">
                <a:solidFill>
                  <a:schemeClr val="accent1"/>
                </a:solidFill>
                <a:latin typeface="Century Gothic"/>
              </a:rPr>
              <a:t>SCARS SECB</a:t>
            </a:r>
          </a:p>
          <a:p>
            <a:pPr lvl="1"/>
            <a:r>
              <a:rPr lang="en-US" sz="2200">
                <a:solidFill>
                  <a:schemeClr val="accent1"/>
                </a:solidFill>
                <a:latin typeface="Century Gothic"/>
              </a:rPr>
              <a:t>25/26 Feb (F2F in Orlando, FL)</a:t>
            </a:r>
          </a:p>
        </p:txBody>
      </p:sp>
    </p:spTree>
    <p:extLst>
      <p:ext uri="{BB962C8B-B14F-4D97-AF65-F5344CB8AC3E}">
        <p14:creationId xmlns:p14="http://schemas.microsoft.com/office/powerpoint/2010/main" val="164396732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93FA4C-72C5-A002-4714-97352439EE1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4" name="Title 3">
            <a:extLst>
              <a:ext uri="{FF2B5EF4-FFF2-40B4-BE49-F238E27FC236}">
                <a16:creationId xmlns:a16="http://schemas.microsoft.com/office/drawing/2014/main" id="{A7431A1E-E17B-D15A-977C-95B51E4DB714}"/>
              </a:ext>
            </a:extLst>
          </p:cNvPr>
          <p:cNvSpPr>
            <a:spLocks noGrp="1"/>
          </p:cNvSpPr>
          <p:nvPr>
            <p:ph type="title"/>
          </p:nvPr>
        </p:nvSpPr>
        <p:spPr>
          <a:xfrm>
            <a:off x="3878254" y="3054882"/>
            <a:ext cx="2197249" cy="748233"/>
          </a:xfrm>
        </p:spPr>
        <p:txBody>
          <a:bodyPr/>
          <a:lstStyle/>
          <a:p>
            <a:r>
              <a:rPr lang="en-US" sz="4800">
                <a:solidFill>
                  <a:schemeClr val="accent2">
                    <a:lumMod val="50000"/>
                  </a:schemeClr>
                </a:solidFill>
              </a:rPr>
              <a:t>V-VAR</a:t>
            </a:r>
          </a:p>
        </p:txBody>
      </p:sp>
      <p:pic>
        <p:nvPicPr>
          <p:cNvPr id="5" name="Picture 4">
            <a:extLst>
              <a:ext uri="{FF2B5EF4-FFF2-40B4-BE49-F238E27FC236}">
                <a16:creationId xmlns:a16="http://schemas.microsoft.com/office/drawing/2014/main" id="{E0B202F9-FC39-2E3A-6679-FA5F42E8D4F9}"/>
              </a:ext>
            </a:extLst>
          </p:cNvPr>
          <p:cNvPicPr>
            <a:picLocks noChangeAspect="1"/>
          </p:cNvPicPr>
          <p:nvPr/>
        </p:nvPicPr>
        <p:blipFill>
          <a:blip r:embed="rId2"/>
          <a:stretch>
            <a:fillRect/>
          </a:stretch>
        </p:blipFill>
        <p:spPr>
          <a:xfrm>
            <a:off x="790528" y="2106499"/>
            <a:ext cx="3087726" cy="2645001"/>
          </a:xfrm>
          <a:prstGeom prst="rect">
            <a:avLst/>
          </a:prstGeom>
        </p:spPr>
      </p:pic>
    </p:spTree>
    <p:extLst>
      <p:ext uri="{BB962C8B-B14F-4D97-AF65-F5344CB8AC3E}">
        <p14:creationId xmlns:p14="http://schemas.microsoft.com/office/powerpoint/2010/main" val="29848305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209CE86-1390-9E79-B88A-9DEB06A3EF25}"/>
              </a:ext>
            </a:extLst>
          </p:cNvPr>
          <p:cNvSpPr>
            <a:spLocks noGrp="1"/>
          </p:cNvSpPr>
          <p:nvPr>
            <p:ph type="sldNum" sz="quarter" idx="4"/>
          </p:nvPr>
        </p:nvSpPr>
        <p:spPr/>
        <p:txBody>
          <a:bodyPr/>
          <a:lstStyle/>
          <a:p>
            <a:pPr>
              <a:defRPr/>
            </a:pPr>
            <a:fld id="{DD6CD327-7318-4751-BA24-A1FB7777200C}" type="slidenum">
              <a:rPr lang="en-US" smtClean="0"/>
              <a:pPr>
                <a:defRPr/>
              </a:pPr>
              <a:t>65</a:t>
            </a:fld>
            <a:endParaRPr lang="en-US"/>
          </a:p>
        </p:txBody>
      </p:sp>
      <p:sp>
        <p:nvSpPr>
          <p:cNvPr id="3" name="Title 2">
            <a:extLst>
              <a:ext uri="{FF2B5EF4-FFF2-40B4-BE49-F238E27FC236}">
                <a16:creationId xmlns:a16="http://schemas.microsoft.com/office/drawing/2014/main" id="{A0F6D1F3-1159-BF83-7E13-989322E84D19}"/>
              </a:ext>
            </a:extLst>
          </p:cNvPr>
          <p:cNvSpPr>
            <a:spLocks noGrp="1"/>
          </p:cNvSpPr>
          <p:nvPr>
            <p:ph type="title"/>
          </p:nvPr>
        </p:nvSpPr>
        <p:spPr/>
        <p:txBody>
          <a:bodyPr/>
          <a:lstStyle/>
          <a:p>
            <a:r>
              <a:rPr lang="en-US" sz="3600"/>
              <a:t>V-VAR</a:t>
            </a:r>
          </a:p>
        </p:txBody>
      </p:sp>
      <p:sp>
        <p:nvSpPr>
          <p:cNvPr id="4" name="Text Placeholder 3">
            <a:extLst>
              <a:ext uri="{FF2B5EF4-FFF2-40B4-BE49-F238E27FC236}">
                <a16:creationId xmlns:a16="http://schemas.microsoft.com/office/drawing/2014/main" id="{D9C90165-A0ED-17F2-45C7-4A9D213F232C}"/>
              </a:ext>
            </a:extLst>
          </p:cNvPr>
          <p:cNvSpPr>
            <a:spLocks noGrp="1"/>
          </p:cNvSpPr>
          <p:nvPr>
            <p:ph type="body" sz="quarter" idx="10"/>
          </p:nvPr>
        </p:nvSpPr>
        <p:spPr/>
        <p:txBody>
          <a:bodyPr>
            <a:normAutofit/>
          </a:bodyPr>
          <a:lstStyle/>
          <a:p>
            <a:r>
              <a:rPr lang="en-US" sz="2400"/>
              <a:t>C-17 and KC-135 V-VAR capability delayed (2026)</a:t>
            </a:r>
          </a:p>
          <a:p>
            <a:pPr marL="342900" indent="-342900">
              <a:buFont typeface="Arial" panose="020B0604020202020204" pitchFamily="34" charset="0"/>
              <a:buChar char="•"/>
            </a:pPr>
            <a:endParaRPr lang="en-US" sz="2400"/>
          </a:p>
          <a:p>
            <a:r>
              <a:rPr lang="en-US" sz="2400"/>
              <a:t>Way Forward in 2025?</a:t>
            </a:r>
          </a:p>
          <a:p>
            <a:pPr marL="342900" indent="-342900">
              <a:buFont typeface="Arial" panose="020B0604020202020204" pitchFamily="34" charset="0"/>
              <a:buChar char="•"/>
            </a:pPr>
            <a:r>
              <a:rPr lang="en-US" sz="2400"/>
              <a:t>Improve V-VAR capability in test tools</a:t>
            </a:r>
          </a:p>
          <a:p>
            <a:r>
              <a:rPr lang="en-US" sz="2400"/>
              <a:t>Potential Opportunity for Other Platforms</a:t>
            </a:r>
          </a:p>
          <a:p>
            <a:pPr marL="342900" indent="-342900">
              <a:buFont typeface="Arial" panose="020B0604020202020204" pitchFamily="34" charset="0"/>
              <a:buChar char="•"/>
            </a:pPr>
            <a:r>
              <a:rPr lang="en-US" sz="2400"/>
              <a:t>C-5 with some assist from KC-135</a:t>
            </a:r>
          </a:p>
          <a:p>
            <a:pPr marL="342900" indent="-342900">
              <a:buFont typeface="Arial" panose="020B0604020202020204" pitchFamily="34" charset="0"/>
              <a:buChar char="•"/>
            </a:pPr>
            <a:r>
              <a:rPr lang="en-US" sz="2400"/>
              <a:t>KC-46 Spiral development to v13 standard</a:t>
            </a:r>
          </a:p>
          <a:p>
            <a:pPr marL="342900" indent="-342900">
              <a:buFont typeface="Arial" panose="020B0604020202020204" pitchFamily="34" charset="0"/>
              <a:buChar char="•"/>
            </a:pPr>
            <a:endParaRPr lang="en-US" sz="2400"/>
          </a:p>
        </p:txBody>
      </p:sp>
    </p:spTree>
    <p:extLst>
      <p:ext uri="{BB962C8B-B14F-4D97-AF65-F5344CB8AC3E}">
        <p14:creationId xmlns:p14="http://schemas.microsoft.com/office/powerpoint/2010/main" val="184511037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93FA4C-72C5-A002-4714-97352439EE1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4" name="Title 3">
            <a:extLst>
              <a:ext uri="{FF2B5EF4-FFF2-40B4-BE49-F238E27FC236}">
                <a16:creationId xmlns:a16="http://schemas.microsoft.com/office/drawing/2014/main" id="{A7431A1E-E17B-D15A-977C-95B51E4DB714}"/>
              </a:ext>
            </a:extLst>
          </p:cNvPr>
          <p:cNvSpPr>
            <a:spLocks noGrp="1"/>
          </p:cNvSpPr>
          <p:nvPr>
            <p:ph type="title"/>
          </p:nvPr>
        </p:nvSpPr>
        <p:spPr>
          <a:xfrm>
            <a:off x="3878254" y="3054882"/>
            <a:ext cx="8047046" cy="1313918"/>
          </a:xfrm>
        </p:spPr>
        <p:txBody>
          <a:bodyPr/>
          <a:lstStyle/>
          <a:p>
            <a:r>
              <a:rPr lang="en-US" sz="4800" b="1">
                <a:solidFill>
                  <a:schemeClr val="accent2">
                    <a:lumMod val="50000"/>
                  </a:schemeClr>
                </a:solidFill>
              </a:rPr>
              <a:t>Controlled Interface</a:t>
            </a:r>
            <a:br>
              <a:rPr lang="en-US" sz="4800" b="1">
                <a:solidFill>
                  <a:schemeClr val="accent2">
                    <a:lumMod val="50000"/>
                  </a:schemeClr>
                </a:solidFill>
              </a:rPr>
            </a:br>
            <a:r>
              <a:rPr lang="en-US" sz="4800" b="1">
                <a:solidFill>
                  <a:schemeClr val="accent2">
                    <a:lumMod val="50000"/>
                  </a:schemeClr>
                </a:solidFill>
              </a:rPr>
              <a:t>-FYEYS Partner Connection</a:t>
            </a:r>
            <a:endParaRPr lang="en-US" sz="4800">
              <a:solidFill>
                <a:schemeClr val="accent2">
                  <a:lumMod val="50000"/>
                </a:schemeClr>
              </a:solidFill>
            </a:endParaRPr>
          </a:p>
        </p:txBody>
      </p:sp>
      <p:pic>
        <p:nvPicPr>
          <p:cNvPr id="5" name="Picture 4">
            <a:extLst>
              <a:ext uri="{FF2B5EF4-FFF2-40B4-BE49-F238E27FC236}">
                <a16:creationId xmlns:a16="http://schemas.microsoft.com/office/drawing/2014/main" id="{E0B202F9-FC39-2E3A-6679-FA5F42E8D4F9}"/>
              </a:ext>
            </a:extLst>
          </p:cNvPr>
          <p:cNvPicPr>
            <a:picLocks noChangeAspect="1"/>
          </p:cNvPicPr>
          <p:nvPr/>
        </p:nvPicPr>
        <p:blipFill>
          <a:blip r:embed="rId2"/>
          <a:stretch>
            <a:fillRect/>
          </a:stretch>
        </p:blipFill>
        <p:spPr>
          <a:xfrm>
            <a:off x="790528" y="2106499"/>
            <a:ext cx="3087726" cy="2645001"/>
          </a:xfrm>
          <a:prstGeom prst="rect">
            <a:avLst/>
          </a:prstGeom>
        </p:spPr>
      </p:pic>
    </p:spTree>
    <p:extLst>
      <p:ext uri="{BB962C8B-B14F-4D97-AF65-F5344CB8AC3E}">
        <p14:creationId xmlns:p14="http://schemas.microsoft.com/office/powerpoint/2010/main" val="169152946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EDEB9C-B44F-CE1F-177E-403251425A64}"/>
              </a:ext>
            </a:extLst>
          </p:cNvPr>
          <p:cNvSpPr>
            <a:spLocks noGrp="1"/>
          </p:cNvSpPr>
          <p:nvPr>
            <p:ph type="sldNum" sz="quarter" idx="4"/>
          </p:nvPr>
        </p:nvSpPr>
        <p:spPr/>
        <p:txBody>
          <a:bodyPr/>
          <a:lstStyle/>
          <a:p>
            <a:pPr>
              <a:defRPr/>
            </a:pPr>
            <a:fld id="{DD6CD327-7318-4751-BA24-A1FB7777200C}" type="slidenum">
              <a:rPr lang="en-US" smtClean="0"/>
              <a:pPr>
                <a:defRPr/>
              </a:pPr>
              <a:t>67</a:t>
            </a:fld>
            <a:endParaRPr lang="en-US"/>
          </a:p>
        </p:txBody>
      </p:sp>
      <p:sp>
        <p:nvSpPr>
          <p:cNvPr id="3" name="Title 2">
            <a:extLst>
              <a:ext uri="{FF2B5EF4-FFF2-40B4-BE49-F238E27FC236}">
                <a16:creationId xmlns:a16="http://schemas.microsoft.com/office/drawing/2014/main" id="{B2C43D57-8CAA-4FE0-0903-1A5FF8DF1701}"/>
              </a:ext>
            </a:extLst>
          </p:cNvPr>
          <p:cNvSpPr>
            <a:spLocks noGrp="1"/>
          </p:cNvSpPr>
          <p:nvPr>
            <p:ph type="title"/>
          </p:nvPr>
        </p:nvSpPr>
        <p:spPr/>
        <p:txBody>
          <a:bodyPr/>
          <a:lstStyle/>
          <a:p>
            <a:r>
              <a:rPr lang="en-US" sz="3600"/>
              <a:t>CI Affected Items</a:t>
            </a:r>
          </a:p>
        </p:txBody>
      </p:sp>
      <p:sp>
        <p:nvSpPr>
          <p:cNvPr id="4" name="Text Placeholder 3">
            <a:extLst>
              <a:ext uri="{FF2B5EF4-FFF2-40B4-BE49-F238E27FC236}">
                <a16:creationId xmlns:a16="http://schemas.microsoft.com/office/drawing/2014/main" id="{24EFA33A-BC77-5E2C-31F9-6D6199B2717D}"/>
              </a:ext>
            </a:extLst>
          </p:cNvPr>
          <p:cNvSpPr>
            <a:spLocks noGrp="1"/>
          </p:cNvSpPr>
          <p:nvPr>
            <p:ph type="body" sz="quarter" idx="10"/>
          </p:nvPr>
        </p:nvSpPr>
        <p:spPr/>
        <p:txBody>
          <a:bodyPr>
            <a:normAutofit/>
          </a:bodyPr>
          <a:lstStyle/>
          <a:p>
            <a:r>
              <a:rPr lang="en-US" sz="2000" b="1">
                <a:latin typeface="Century Gothic"/>
              </a:rPr>
              <a:t>Program CDRLs</a:t>
            </a:r>
          </a:p>
          <a:p>
            <a:pPr lvl="4">
              <a:buFont typeface="Arial" panose="020B0604020202020204" pitchFamily="34" charset="0"/>
              <a:buChar char="•"/>
            </a:pPr>
            <a:r>
              <a:rPr lang="en-US" sz="2000">
                <a:latin typeface="Century Gothic"/>
              </a:rPr>
              <a:t>No new CDRLs</a:t>
            </a:r>
          </a:p>
          <a:p>
            <a:pPr lvl="4">
              <a:buFont typeface="Arial" panose="020B0604020202020204" pitchFamily="34" charset="0"/>
              <a:buChar char="•"/>
            </a:pPr>
            <a:r>
              <a:rPr lang="en-US" sz="2000">
                <a:latin typeface="Century Gothic"/>
              </a:rPr>
              <a:t>Adds info CDRLs A005, A006, A008, A022, A023, A032, A035, A043, A047, B001, B002, B003 and C003.</a:t>
            </a:r>
          </a:p>
          <a:p>
            <a:pPr marL="174625" lvl="4" indent="0">
              <a:buNone/>
            </a:pPr>
            <a:endParaRPr lang="en-US" sz="2000">
              <a:latin typeface="Century Gothic"/>
            </a:endParaRPr>
          </a:p>
          <a:p>
            <a:r>
              <a:rPr lang="en-US" sz="2000" b="1">
                <a:latin typeface="Century Gothic"/>
              </a:rPr>
              <a:t>Program CLINs</a:t>
            </a:r>
          </a:p>
          <a:p>
            <a:pPr lvl="4">
              <a:buFont typeface="Arial" panose="020B0604020202020204" pitchFamily="34" charset="0"/>
              <a:buChar char="•"/>
            </a:pPr>
            <a:r>
              <a:rPr lang="en-US" sz="2000">
                <a:latin typeface="Century Gothic"/>
              </a:rPr>
              <a:t>No new CLINs</a:t>
            </a:r>
          </a:p>
          <a:p>
            <a:pPr lvl="4">
              <a:buFont typeface="Arial" panose="020B0604020202020204" pitchFamily="34" charset="0"/>
              <a:buChar char="•"/>
            </a:pPr>
            <a:r>
              <a:rPr lang="en-US" sz="2000">
                <a:latin typeface="Century Gothic"/>
              </a:rPr>
              <a:t>Additional effort required for CLINs 3014, 4014, and 5014.</a:t>
            </a:r>
          </a:p>
          <a:p>
            <a:pPr marL="342900" indent="-342900">
              <a:buFont typeface="Arial" panose="020B0604020202020204" pitchFamily="34" charset="0"/>
              <a:buChar char="•"/>
            </a:pPr>
            <a:endParaRPr lang="en-US" sz="2000" b="1">
              <a:latin typeface="Century Gothic"/>
            </a:endParaRPr>
          </a:p>
          <a:p>
            <a:endParaRPr lang="en-US"/>
          </a:p>
        </p:txBody>
      </p:sp>
    </p:spTree>
    <p:extLst>
      <p:ext uri="{BB962C8B-B14F-4D97-AF65-F5344CB8AC3E}">
        <p14:creationId xmlns:p14="http://schemas.microsoft.com/office/powerpoint/2010/main" val="390001091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EDEB9C-B44F-CE1F-177E-403251425A64}"/>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5B6670"/>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en-US" sz="1400" b="1" i="0" u="none" strike="noStrike" kern="1200" cap="none" spc="0" normalizeH="0" baseline="0" noProof="0">
              <a:ln>
                <a:noFill/>
              </a:ln>
              <a:solidFill>
                <a:srgbClr val="5B6670"/>
              </a:solidFill>
              <a:effectLst/>
              <a:uLnTx/>
              <a:uFillTx/>
              <a:latin typeface="Century Gothic" panose="020F0302020204030204"/>
              <a:ea typeface="+mn-ea"/>
              <a:cs typeface="+mn-cs"/>
            </a:endParaRPr>
          </a:p>
        </p:txBody>
      </p:sp>
      <p:sp>
        <p:nvSpPr>
          <p:cNvPr id="3" name="Title 2">
            <a:extLst>
              <a:ext uri="{FF2B5EF4-FFF2-40B4-BE49-F238E27FC236}">
                <a16:creationId xmlns:a16="http://schemas.microsoft.com/office/drawing/2014/main" id="{B2C43D57-8CAA-4FE0-0903-1A5FF8DF1701}"/>
              </a:ext>
            </a:extLst>
          </p:cNvPr>
          <p:cNvSpPr>
            <a:spLocks noGrp="1"/>
          </p:cNvSpPr>
          <p:nvPr>
            <p:ph type="title"/>
          </p:nvPr>
        </p:nvSpPr>
        <p:spPr/>
        <p:txBody>
          <a:bodyPr/>
          <a:lstStyle/>
          <a:p>
            <a:r>
              <a:rPr lang="en-US" sz="3600"/>
              <a:t>CI Justification</a:t>
            </a:r>
          </a:p>
        </p:txBody>
      </p:sp>
      <p:sp>
        <p:nvSpPr>
          <p:cNvPr id="4" name="Text Placeholder 3">
            <a:extLst>
              <a:ext uri="{FF2B5EF4-FFF2-40B4-BE49-F238E27FC236}">
                <a16:creationId xmlns:a16="http://schemas.microsoft.com/office/drawing/2014/main" id="{24EFA33A-BC77-5E2C-31F9-6D6199B2717D}"/>
              </a:ext>
            </a:extLst>
          </p:cNvPr>
          <p:cNvSpPr>
            <a:spLocks noGrp="1"/>
          </p:cNvSpPr>
          <p:nvPr>
            <p:ph type="body" sz="quarter" idx="10"/>
          </p:nvPr>
        </p:nvSpPr>
        <p:spPr/>
        <p:txBody>
          <a:bodyPr>
            <a:normAutofit/>
          </a:bodyPr>
          <a:lstStyle/>
          <a:p>
            <a:r>
              <a:rPr lang="en-US" sz="2000" b="1">
                <a:latin typeface="Century Gothic"/>
              </a:rPr>
              <a:t>Preliminary Analysis:</a:t>
            </a:r>
          </a:p>
          <a:p>
            <a:pPr marL="342900" lvl="4" indent="-342900">
              <a:spcBef>
                <a:spcPts val="1000"/>
              </a:spcBef>
              <a:buFont typeface="Arial" panose="020B0604020202020204" pitchFamily="34" charset="0"/>
              <a:buChar char="•"/>
            </a:pPr>
            <a:r>
              <a:rPr lang="en-US" sz="2000">
                <a:latin typeface="Century Gothic"/>
              </a:rPr>
              <a:t>Initial engagement with NCDSMO of the NSA</a:t>
            </a:r>
            <a:endParaRPr lang="en-US" sz="2000">
              <a:latin typeface="Century Gothic"/>
              <a:sym typeface="Wingdings" panose="05000000000000000000" pitchFamily="2" charset="2"/>
            </a:endParaRPr>
          </a:p>
          <a:p>
            <a:pPr marL="800100" lvl="1" indent="-342900">
              <a:buFont typeface="Arial" panose="020B0604020202020204" pitchFamily="34" charset="0"/>
              <a:buChar char="•"/>
              <a:defRPr/>
            </a:pPr>
            <a:r>
              <a:rPr lang="en-US" sz="1400">
                <a:latin typeface="Century Gothic"/>
              </a:rPr>
              <a:t>Networks are not hierarchically different (both  SECRET)</a:t>
            </a:r>
          </a:p>
          <a:p>
            <a:pPr marL="800100" lvl="1" indent="-342900">
              <a:buFont typeface="Arial" panose="020B0604020202020204" pitchFamily="34" charset="0"/>
              <a:buChar char="•"/>
              <a:defRPr/>
            </a:pPr>
            <a:r>
              <a:rPr lang="en-US" sz="1400">
                <a:latin typeface="Century Gothic"/>
              </a:rPr>
              <a:t>Info exchange is w/FVEYS partner networks (REL to USA/FVEY)</a:t>
            </a:r>
          </a:p>
          <a:p>
            <a:r>
              <a:rPr lang="en-US" sz="2000" b="1">
                <a:latin typeface="Century Gothic"/>
              </a:rPr>
              <a:t>Assumptions:</a:t>
            </a:r>
            <a:endParaRPr lang="en-US" sz="1600">
              <a:latin typeface="Century Gothic"/>
            </a:endParaRPr>
          </a:p>
          <a:p>
            <a:pPr marL="342900" indent="-342900">
              <a:buFont typeface="Arial" panose="020B0604020202020204" pitchFamily="34" charset="0"/>
              <a:buChar char="•"/>
            </a:pPr>
            <a:r>
              <a:rPr lang="en-US" sz="2000">
                <a:latin typeface="Century Gothic"/>
              </a:rPr>
              <a:t>CDS not required, only Controlled Interface</a:t>
            </a:r>
          </a:p>
          <a:p>
            <a:pPr marL="342900" indent="-342900">
              <a:buFont typeface="Arial" panose="020B0604020202020204" pitchFamily="34" charset="0"/>
              <a:buChar char="•"/>
            </a:pPr>
            <a:r>
              <a:rPr lang="en-US" sz="2000">
                <a:latin typeface="Century Gothic"/>
              </a:rPr>
              <a:t>CI is not required to meet NCDSMO RTB Requirements</a:t>
            </a:r>
          </a:p>
          <a:p>
            <a:pPr marL="342900" indent="-342900">
              <a:buFont typeface="Arial" panose="020B0604020202020204" pitchFamily="34" charset="0"/>
              <a:buChar char="•"/>
            </a:pPr>
            <a:r>
              <a:rPr lang="en-US" sz="2000">
                <a:latin typeface="Century Gothic"/>
              </a:rPr>
              <a:t>FVEYS Partner Connection does not require a full assessment as described in NCDSMO-R-00003-004_00</a:t>
            </a:r>
          </a:p>
          <a:p>
            <a:pPr marL="342900" indent="-342900">
              <a:buFont typeface="Arial" panose="020B0604020202020204" pitchFamily="34" charset="0"/>
              <a:buChar char="•"/>
            </a:pPr>
            <a:endParaRPr lang="en-US" sz="2000" b="1">
              <a:latin typeface="Century Gothic"/>
            </a:endParaRPr>
          </a:p>
          <a:p>
            <a:endParaRPr lang="en-US"/>
          </a:p>
        </p:txBody>
      </p:sp>
    </p:spTree>
    <p:extLst>
      <p:ext uri="{BB962C8B-B14F-4D97-AF65-F5344CB8AC3E}">
        <p14:creationId xmlns:p14="http://schemas.microsoft.com/office/powerpoint/2010/main" val="44857998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EDEB9C-B44F-CE1F-177E-403251425A64}"/>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5B6670"/>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69</a:t>
            </a:fld>
            <a:endParaRPr kumimoji="0" lang="en-US" sz="1400" b="1" i="0" u="none" strike="noStrike" kern="1200" cap="none" spc="0" normalizeH="0" baseline="0" noProof="0">
              <a:ln>
                <a:noFill/>
              </a:ln>
              <a:solidFill>
                <a:srgbClr val="5B6670"/>
              </a:solidFill>
              <a:effectLst/>
              <a:uLnTx/>
              <a:uFillTx/>
              <a:latin typeface="Century Gothic" panose="020F0302020204030204"/>
              <a:ea typeface="+mn-ea"/>
              <a:cs typeface="+mn-cs"/>
            </a:endParaRPr>
          </a:p>
        </p:txBody>
      </p:sp>
      <p:sp>
        <p:nvSpPr>
          <p:cNvPr id="3" name="Title 2">
            <a:extLst>
              <a:ext uri="{FF2B5EF4-FFF2-40B4-BE49-F238E27FC236}">
                <a16:creationId xmlns:a16="http://schemas.microsoft.com/office/drawing/2014/main" id="{B2C43D57-8CAA-4FE0-0903-1A5FF8DF1701}"/>
              </a:ext>
            </a:extLst>
          </p:cNvPr>
          <p:cNvSpPr>
            <a:spLocks noGrp="1"/>
          </p:cNvSpPr>
          <p:nvPr>
            <p:ph type="title"/>
          </p:nvPr>
        </p:nvSpPr>
        <p:spPr/>
        <p:txBody>
          <a:bodyPr/>
          <a:lstStyle/>
          <a:p>
            <a:r>
              <a:rPr lang="en-US" sz="3600"/>
              <a:t>CI Alternatives </a:t>
            </a:r>
          </a:p>
        </p:txBody>
      </p:sp>
      <p:sp>
        <p:nvSpPr>
          <p:cNvPr id="4" name="Text Placeholder 3">
            <a:extLst>
              <a:ext uri="{FF2B5EF4-FFF2-40B4-BE49-F238E27FC236}">
                <a16:creationId xmlns:a16="http://schemas.microsoft.com/office/drawing/2014/main" id="{24EFA33A-BC77-5E2C-31F9-6D6199B2717D}"/>
              </a:ext>
            </a:extLst>
          </p:cNvPr>
          <p:cNvSpPr>
            <a:spLocks noGrp="1"/>
          </p:cNvSpPr>
          <p:nvPr>
            <p:ph type="body" sz="quarter" idx="10"/>
          </p:nvPr>
        </p:nvSpPr>
        <p:spPr/>
        <p:txBody>
          <a:bodyPr>
            <a:normAutofit fontScale="92500" lnSpcReduction="10000"/>
          </a:bodyPr>
          <a:lstStyle/>
          <a:p>
            <a:r>
              <a:rPr lang="en-US" sz="2000" b="1">
                <a:latin typeface="Century Gothic"/>
              </a:rPr>
              <a:t>Firewall with Full CDS:</a:t>
            </a:r>
          </a:p>
          <a:p>
            <a:pPr marL="342900" lvl="4" indent="-342900">
              <a:spcBef>
                <a:spcPts val="1000"/>
              </a:spcBef>
              <a:buFont typeface="Arial" panose="020B0604020202020204" pitchFamily="34" charset="0"/>
              <a:buChar char="•"/>
            </a:pPr>
            <a:r>
              <a:rPr lang="en-US" sz="2000">
                <a:latin typeface="Century Gothic"/>
              </a:rPr>
              <a:t>DTCN </a:t>
            </a:r>
            <a:r>
              <a:rPr lang="en-US" sz="2000">
                <a:latin typeface="Century Gothic"/>
                <a:sym typeface="Wingdings" panose="05000000000000000000" pitchFamily="2" charset="2"/>
              </a:rPr>
              <a:t> CDS  FVEYS</a:t>
            </a:r>
          </a:p>
          <a:p>
            <a:pPr marL="800100" marR="0" lvl="1" indent="-3429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US" sz="1400" err="1">
                <a:solidFill>
                  <a:srgbClr val="5B6670"/>
                </a:solidFill>
                <a:latin typeface="Century Gothic"/>
              </a:rPr>
              <a:t>SimShield</a:t>
            </a:r>
            <a:endParaRPr lang="en-US" sz="1400">
              <a:solidFill>
                <a:srgbClr val="5B6670"/>
              </a:solidFill>
              <a:latin typeface="Century Gothic"/>
            </a:endParaRPr>
          </a:p>
          <a:p>
            <a:pPr marL="800100" marR="0" lvl="1" indent="-3429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400" b="0" i="0" u="none" strike="noStrike" kern="1200" cap="none" spc="0" normalizeH="0" baseline="0" noProof="0">
                <a:ln>
                  <a:noFill/>
                </a:ln>
                <a:solidFill>
                  <a:srgbClr val="5B6670"/>
                </a:solidFill>
                <a:effectLst/>
                <a:uLnTx/>
                <a:uFillTx/>
                <a:latin typeface="Century Gothic"/>
                <a:ea typeface="+mn-ea"/>
                <a:cs typeface="+mn-cs"/>
              </a:rPr>
              <a:t>Enterprise Network Guard (ENG)</a:t>
            </a:r>
          </a:p>
          <a:p>
            <a:r>
              <a:rPr lang="en-US" sz="2000" b="1">
                <a:latin typeface="Century Gothic"/>
              </a:rPr>
              <a:t>Firewall Only as a CI:</a:t>
            </a:r>
            <a:endParaRPr lang="en-US" sz="1600">
              <a:latin typeface="Century Gothic"/>
            </a:endParaRPr>
          </a:p>
          <a:p>
            <a:pPr marL="342900" lvl="4" indent="-342900">
              <a:spcBef>
                <a:spcPts val="1000"/>
              </a:spcBef>
              <a:buFont typeface="Arial" panose="020B0604020202020204" pitchFamily="34" charset="0"/>
              <a:buChar char="•"/>
            </a:pPr>
            <a:r>
              <a:rPr lang="en-US" sz="2000">
                <a:latin typeface="Century Gothic"/>
              </a:rPr>
              <a:t>DTCN </a:t>
            </a:r>
            <a:r>
              <a:rPr lang="en-US" sz="2000">
                <a:latin typeface="Century Gothic"/>
                <a:sym typeface="Wingdings" panose="05000000000000000000" pitchFamily="2" charset="2"/>
              </a:rPr>
              <a:t> Firewall  FVEYS</a:t>
            </a:r>
          </a:p>
          <a:p>
            <a:pPr marL="800100" lvl="1" indent="-342900">
              <a:buFont typeface="Arial" panose="020B0604020202020204" pitchFamily="34" charset="0"/>
              <a:buChar char="•"/>
            </a:pPr>
            <a:r>
              <a:rPr lang="en-US" sz="1400">
                <a:latin typeface="Century Gothic"/>
              </a:rPr>
              <a:t>Meets NCDSMO req., but not req. of PWS for English language rules, ruleset locking, logging.</a:t>
            </a:r>
          </a:p>
          <a:p>
            <a:r>
              <a:rPr lang="en-US" sz="2000" b="1">
                <a:latin typeface="Century Gothic"/>
              </a:rPr>
              <a:t>Firewall with Application Gateway</a:t>
            </a:r>
            <a:endParaRPr lang="en-US" sz="1600">
              <a:latin typeface="Century Gothic"/>
            </a:endParaRPr>
          </a:p>
          <a:p>
            <a:pPr marL="342900" lvl="4" indent="-342900">
              <a:spcBef>
                <a:spcPts val="1000"/>
              </a:spcBef>
              <a:buFont typeface="Arial" panose="020B0604020202020204" pitchFamily="34" charset="0"/>
              <a:buChar char="•"/>
            </a:pPr>
            <a:r>
              <a:rPr lang="en-US" sz="2000">
                <a:latin typeface="Century Gothic"/>
              </a:rPr>
              <a:t>DTCN </a:t>
            </a:r>
            <a:r>
              <a:rPr lang="en-US" sz="2000">
                <a:latin typeface="Century Gothic"/>
                <a:sym typeface="Wingdings" panose="05000000000000000000" pitchFamily="2" charset="2"/>
              </a:rPr>
              <a:t> MAF DMO Gateway  FVEYS</a:t>
            </a:r>
          </a:p>
          <a:p>
            <a:pPr marL="800100" lvl="1" indent="-342900">
              <a:buFont typeface="Arial" panose="020B0604020202020204" pitchFamily="34" charset="0"/>
              <a:buChar char="•"/>
            </a:pPr>
            <a:r>
              <a:rPr lang="en-US" sz="1400">
                <a:latin typeface="Century Gothic"/>
              </a:rPr>
              <a:t>MAF DMO gateway has not been applied to use case.</a:t>
            </a:r>
          </a:p>
          <a:p>
            <a:pPr marL="800100" lvl="1" indent="-342900">
              <a:buFont typeface="Arial" panose="020B0604020202020204" pitchFamily="34" charset="0"/>
              <a:buChar char="•"/>
            </a:pPr>
            <a:r>
              <a:rPr lang="en-US" sz="1400">
                <a:latin typeface="Century Gothic"/>
              </a:rPr>
              <a:t>Mods required to python-based filter subsystem</a:t>
            </a:r>
          </a:p>
          <a:p>
            <a:pPr marL="800100" lvl="1" indent="-342900">
              <a:buFont typeface="Arial" panose="020B0604020202020204" pitchFamily="34" charset="0"/>
              <a:buChar char="•"/>
            </a:pPr>
            <a:r>
              <a:rPr lang="en-US" sz="1400">
                <a:latin typeface="Century Gothic"/>
              </a:rPr>
              <a:t>Existing performance limits</a:t>
            </a:r>
          </a:p>
          <a:p>
            <a:pPr marL="800100" lvl="1" indent="-342900">
              <a:buFont typeface="Arial" panose="020B0604020202020204" pitchFamily="34" charset="0"/>
              <a:buChar char="•"/>
            </a:pPr>
            <a:r>
              <a:rPr lang="en-US" sz="1400">
                <a:latin typeface="Century Gothic"/>
              </a:rPr>
              <a:t>Dev Team limited experience</a:t>
            </a:r>
          </a:p>
          <a:p>
            <a:pPr marL="342900" lvl="4" indent="-342900">
              <a:spcBef>
                <a:spcPts val="1000"/>
              </a:spcBef>
              <a:buFont typeface="Arial" panose="020B0604020202020204" pitchFamily="34" charset="0"/>
              <a:buChar char="•"/>
            </a:pPr>
            <a:r>
              <a:rPr lang="en-US" sz="2000">
                <a:latin typeface="Century Gothic"/>
              </a:rPr>
              <a:t>DTCN </a:t>
            </a:r>
            <a:r>
              <a:rPr lang="en-US" sz="2000">
                <a:latin typeface="Century Gothic"/>
                <a:sym typeface="Wingdings" panose="05000000000000000000" pitchFamily="2" charset="2"/>
              </a:rPr>
              <a:t> JBUS  FVEYS</a:t>
            </a:r>
          </a:p>
          <a:p>
            <a:pPr marL="800100" lvl="1" indent="-342900">
              <a:buFont typeface="Arial" panose="020B0604020202020204" pitchFamily="34" charset="0"/>
              <a:buChar char="•"/>
            </a:pPr>
            <a:r>
              <a:rPr lang="en-US" sz="1400">
                <a:latin typeface="Century Gothic"/>
              </a:rPr>
              <a:t>Similar use case between NETTN and FVEYS</a:t>
            </a:r>
          </a:p>
          <a:p>
            <a:pPr marL="800100" lvl="1" indent="-342900">
              <a:buFont typeface="Arial" panose="020B0604020202020204" pitchFamily="34" charset="0"/>
              <a:buChar char="•"/>
            </a:pPr>
            <a:r>
              <a:rPr lang="en-US" sz="1400">
                <a:latin typeface="Century Gothic"/>
              </a:rPr>
              <a:t>Requires enhancement of existing plugins to meet locking, verification, field-level rules for MAF DMO.</a:t>
            </a:r>
            <a:endParaRPr lang="en-US" sz="2000">
              <a:latin typeface="Century Gothic"/>
            </a:endParaRPr>
          </a:p>
          <a:p>
            <a:pPr marL="342900" indent="-342900">
              <a:buFont typeface="Arial" panose="020B0604020202020204" pitchFamily="34" charset="0"/>
              <a:buChar char="•"/>
            </a:pPr>
            <a:endParaRPr lang="en-US" sz="2000" b="1">
              <a:latin typeface="Century Gothic"/>
            </a:endParaRPr>
          </a:p>
          <a:p>
            <a:pPr marL="342900" indent="-342900">
              <a:buFont typeface="Arial" panose="020B0604020202020204" pitchFamily="34" charset="0"/>
              <a:buChar char="•"/>
            </a:pPr>
            <a:endParaRPr lang="en-US" sz="2000" b="1">
              <a:latin typeface="Century Gothic"/>
            </a:endParaRPr>
          </a:p>
          <a:p>
            <a:endParaRPr lang="en-US"/>
          </a:p>
        </p:txBody>
      </p:sp>
    </p:spTree>
    <p:extLst>
      <p:ext uri="{BB962C8B-B14F-4D97-AF65-F5344CB8AC3E}">
        <p14:creationId xmlns:p14="http://schemas.microsoft.com/office/powerpoint/2010/main" val="11128388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Straight Connector 20">
            <a:extLst>
              <a:ext uri="{FF2B5EF4-FFF2-40B4-BE49-F238E27FC236}">
                <a16:creationId xmlns:a16="http://schemas.microsoft.com/office/drawing/2014/main" id="{9DEDAEB0-A02D-C8FE-D52D-EDA03A7505C3}"/>
              </a:ext>
            </a:extLst>
          </p:cNvPr>
          <p:cNvCxnSpPr>
            <a:stCxn id="7" idx="0"/>
          </p:cNvCxnSpPr>
          <p:nvPr/>
        </p:nvCxnSpPr>
        <p:spPr>
          <a:xfrm flipV="1">
            <a:off x="10420558" y="3835493"/>
            <a:ext cx="0" cy="853411"/>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4F67FF4-1E09-424B-143B-558E7E8DB72F}"/>
              </a:ext>
            </a:extLst>
          </p:cNvPr>
          <p:cNvCxnSpPr>
            <a:stCxn id="98" idx="2"/>
          </p:cNvCxnSpPr>
          <p:nvPr/>
        </p:nvCxnSpPr>
        <p:spPr>
          <a:xfrm flipH="1">
            <a:off x="2838450" y="3081477"/>
            <a:ext cx="6798" cy="43124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B6BC7773-D4B4-57BA-A632-DDABA6C5A53A}"/>
              </a:ext>
            </a:extLst>
          </p:cNvPr>
          <p:cNvCxnSpPr>
            <a:stCxn id="104" idx="2"/>
          </p:cNvCxnSpPr>
          <p:nvPr/>
        </p:nvCxnSpPr>
        <p:spPr>
          <a:xfrm flipH="1">
            <a:off x="9678952" y="1936701"/>
            <a:ext cx="6153" cy="15434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CD815913-5C9E-92E9-345E-03023AF23316}"/>
              </a:ext>
            </a:extLst>
          </p:cNvPr>
          <p:cNvCxnSpPr>
            <a:stCxn id="101" idx="2"/>
          </p:cNvCxnSpPr>
          <p:nvPr/>
        </p:nvCxnSpPr>
        <p:spPr>
          <a:xfrm>
            <a:off x="9794092" y="2375855"/>
            <a:ext cx="0" cy="1112483"/>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322E5E20-B4C0-9CFF-F732-EABBF46B7487}"/>
              </a:ext>
            </a:extLst>
          </p:cNvPr>
          <p:cNvCxnSpPr>
            <a:stCxn id="95" idx="0"/>
          </p:cNvCxnSpPr>
          <p:nvPr/>
        </p:nvCxnSpPr>
        <p:spPr>
          <a:xfrm flipV="1">
            <a:off x="9540303" y="3900703"/>
            <a:ext cx="2269" cy="1380547"/>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BC594BD2-E6EA-542F-71C6-78C918CFC64B}"/>
              </a:ext>
            </a:extLst>
          </p:cNvPr>
          <p:cNvCxnSpPr>
            <a:cxnSpLocks/>
            <a:stCxn id="90" idx="2"/>
          </p:cNvCxnSpPr>
          <p:nvPr/>
        </p:nvCxnSpPr>
        <p:spPr>
          <a:xfrm>
            <a:off x="9416937" y="3083279"/>
            <a:ext cx="0" cy="429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E8BADB1A-DE83-6597-3F7A-692F25379D6F}"/>
              </a:ext>
            </a:extLst>
          </p:cNvPr>
          <p:cNvCxnSpPr>
            <a:stCxn id="87" idx="0"/>
          </p:cNvCxnSpPr>
          <p:nvPr/>
        </p:nvCxnSpPr>
        <p:spPr>
          <a:xfrm flipV="1">
            <a:off x="8660048" y="3875157"/>
            <a:ext cx="4565" cy="810733"/>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48282E9A-A795-539F-0E6E-21167263DAFF}"/>
              </a:ext>
            </a:extLst>
          </p:cNvPr>
          <p:cNvCxnSpPr>
            <a:stCxn id="84" idx="2"/>
          </p:cNvCxnSpPr>
          <p:nvPr/>
        </p:nvCxnSpPr>
        <p:spPr>
          <a:xfrm>
            <a:off x="7759797" y="2532259"/>
            <a:ext cx="4597" cy="941423"/>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C5B2AD81-5B80-F825-4DC9-DB28B35099EF}"/>
              </a:ext>
            </a:extLst>
          </p:cNvPr>
          <p:cNvCxnSpPr>
            <a:cxnSpLocks/>
            <a:stCxn id="78" idx="2"/>
          </p:cNvCxnSpPr>
          <p:nvPr/>
        </p:nvCxnSpPr>
        <p:spPr>
          <a:xfrm>
            <a:off x="7054932" y="3086292"/>
            <a:ext cx="8479" cy="365037"/>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FF5CB47A-4BB3-C437-EBDB-DA06EEF42CC7}"/>
              </a:ext>
            </a:extLst>
          </p:cNvPr>
          <p:cNvCxnSpPr>
            <a:cxnSpLocks/>
            <a:stCxn id="74" idx="0"/>
          </p:cNvCxnSpPr>
          <p:nvPr/>
        </p:nvCxnSpPr>
        <p:spPr>
          <a:xfrm flipV="1">
            <a:off x="7303793" y="3888511"/>
            <a:ext cx="0" cy="1422237"/>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13FCFD90-A5A8-B580-DC5A-13601C91BF71}"/>
              </a:ext>
            </a:extLst>
          </p:cNvPr>
          <p:cNvCxnSpPr>
            <a:cxnSpLocks/>
            <a:stCxn id="67" idx="2"/>
          </p:cNvCxnSpPr>
          <p:nvPr/>
        </p:nvCxnSpPr>
        <p:spPr>
          <a:xfrm>
            <a:off x="6665314" y="2038262"/>
            <a:ext cx="0" cy="1435420"/>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44DA44B9-F021-0F43-706F-38E7CA45F147}"/>
              </a:ext>
            </a:extLst>
          </p:cNvPr>
          <p:cNvCxnSpPr>
            <a:cxnSpLocks/>
            <a:stCxn id="61" idx="0"/>
          </p:cNvCxnSpPr>
          <p:nvPr/>
        </p:nvCxnSpPr>
        <p:spPr>
          <a:xfrm flipH="1" flipV="1">
            <a:off x="6519265" y="3672255"/>
            <a:ext cx="476" cy="1020502"/>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C696C11D-B6FC-D9C8-AE4E-85B58BE19B02}"/>
              </a:ext>
            </a:extLst>
          </p:cNvPr>
          <p:cNvCxnSpPr>
            <a:cxnSpLocks/>
            <a:stCxn id="58" idx="2"/>
          </p:cNvCxnSpPr>
          <p:nvPr/>
        </p:nvCxnSpPr>
        <p:spPr>
          <a:xfrm flipH="1">
            <a:off x="6231030" y="2516562"/>
            <a:ext cx="8071" cy="1030645"/>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749A76D-3B6B-0112-D4C3-D0C8C3CEF119}"/>
              </a:ext>
            </a:extLst>
          </p:cNvPr>
          <p:cNvCxnSpPr>
            <a:stCxn id="55" idx="0"/>
          </p:cNvCxnSpPr>
          <p:nvPr/>
        </p:nvCxnSpPr>
        <p:spPr>
          <a:xfrm flipV="1">
            <a:off x="6094689" y="3875157"/>
            <a:ext cx="243" cy="1436229"/>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5BEAEB30-0E50-BAE3-36FB-D72CC1959796}"/>
              </a:ext>
            </a:extLst>
          </p:cNvPr>
          <p:cNvCxnSpPr>
            <a:cxnSpLocks/>
            <a:stCxn id="52" idx="2"/>
          </p:cNvCxnSpPr>
          <p:nvPr/>
        </p:nvCxnSpPr>
        <p:spPr>
          <a:xfrm>
            <a:off x="5694436" y="3074909"/>
            <a:ext cx="0" cy="489385"/>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A6199273-981B-651A-9EC7-2771CF5B847C}"/>
              </a:ext>
            </a:extLst>
          </p:cNvPr>
          <p:cNvCxnSpPr>
            <a:stCxn id="49" idx="0"/>
          </p:cNvCxnSpPr>
          <p:nvPr/>
        </p:nvCxnSpPr>
        <p:spPr>
          <a:xfrm flipV="1">
            <a:off x="5270522" y="3672255"/>
            <a:ext cx="0" cy="1013635"/>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BE4F3AA7-E56F-2EF3-2EA6-5584C7C136F4}"/>
              </a:ext>
            </a:extLst>
          </p:cNvPr>
          <p:cNvCxnSpPr>
            <a:stCxn id="42" idx="2"/>
          </p:cNvCxnSpPr>
          <p:nvPr/>
        </p:nvCxnSpPr>
        <p:spPr>
          <a:xfrm>
            <a:off x="4704639" y="2530692"/>
            <a:ext cx="0" cy="957646"/>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C21E3B62-02B7-C970-F7AA-0F8097776096}"/>
              </a:ext>
            </a:extLst>
          </p:cNvPr>
          <p:cNvCxnSpPr>
            <a:stCxn id="39" idx="0"/>
          </p:cNvCxnSpPr>
          <p:nvPr/>
        </p:nvCxnSpPr>
        <p:spPr>
          <a:xfrm flipH="1" flipV="1">
            <a:off x="4466253" y="3880175"/>
            <a:ext cx="10254" cy="1431211"/>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66DD5B44-528F-7A43-CC1C-CDB206430DDE}"/>
              </a:ext>
            </a:extLst>
          </p:cNvPr>
          <p:cNvCxnSpPr/>
          <p:nvPr/>
        </p:nvCxnSpPr>
        <p:spPr>
          <a:xfrm>
            <a:off x="3359020" y="2544822"/>
            <a:ext cx="0" cy="92886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8E7CAFA-68D7-01A9-FFC6-B5CECF9910EB}"/>
              </a:ext>
            </a:extLst>
          </p:cNvPr>
          <p:cNvCxnSpPr>
            <a:stCxn id="33" idx="2"/>
          </p:cNvCxnSpPr>
          <p:nvPr/>
        </p:nvCxnSpPr>
        <p:spPr>
          <a:xfrm>
            <a:off x="3941552" y="3068042"/>
            <a:ext cx="14089" cy="405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3C8E35CB-D042-BBCC-F2AD-FFCDA9E1D84D}"/>
              </a:ext>
            </a:extLst>
          </p:cNvPr>
          <p:cNvCxnSpPr>
            <a:cxnSpLocks/>
            <a:stCxn id="29" idx="0"/>
          </p:cNvCxnSpPr>
          <p:nvPr/>
        </p:nvCxnSpPr>
        <p:spPr>
          <a:xfrm flipH="1" flipV="1">
            <a:off x="3955641" y="3835493"/>
            <a:ext cx="10051" cy="850397"/>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71905FEC-2FD9-846A-5822-2928C7711E79}"/>
              </a:ext>
            </a:extLst>
          </p:cNvPr>
          <p:cNvCxnSpPr/>
          <p:nvPr/>
        </p:nvCxnSpPr>
        <p:spPr>
          <a:xfrm>
            <a:off x="1125894" y="2084535"/>
            <a:ext cx="0" cy="1389147"/>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F9B2F6-9CCC-5721-6AF6-5C1A1F50D9B2}"/>
              </a:ext>
            </a:extLst>
          </p:cNvPr>
          <p:cNvCxnSpPr>
            <a:stCxn id="23" idx="0"/>
          </p:cNvCxnSpPr>
          <p:nvPr/>
        </p:nvCxnSpPr>
        <p:spPr>
          <a:xfrm flipV="1">
            <a:off x="2195133" y="3835493"/>
            <a:ext cx="671" cy="850397"/>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4C5050C3-6615-9A85-BF98-DCE4F392FF8A}"/>
              </a:ext>
            </a:extLst>
          </p:cNvPr>
          <p:cNvCxnSpPr>
            <a:stCxn id="20" idx="0"/>
          </p:cNvCxnSpPr>
          <p:nvPr/>
        </p:nvCxnSpPr>
        <p:spPr>
          <a:xfrm flipV="1">
            <a:off x="1537693" y="3828765"/>
            <a:ext cx="4968" cy="1482621"/>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62571CC-6E34-74B3-05F7-CC76C1ED9194}"/>
              </a:ext>
            </a:extLst>
          </p:cNvPr>
          <p:cNvCxnSpPr>
            <a:stCxn id="13" idx="0"/>
            <a:endCxn id="14" idx="2"/>
          </p:cNvCxnSpPr>
          <p:nvPr/>
        </p:nvCxnSpPr>
        <p:spPr>
          <a:xfrm flipV="1">
            <a:off x="657439" y="3073917"/>
            <a:ext cx="1" cy="15096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1D3ABD5-23F8-B581-38FB-BD249581A790}"/>
              </a:ext>
            </a:extLst>
          </p:cNvPr>
          <p:cNvCxnSpPr>
            <a:cxnSpLocks/>
          </p:cNvCxnSpPr>
          <p:nvPr/>
        </p:nvCxnSpPr>
        <p:spPr>
          <a:xfrm>
            <a:off x="10278230" y="1601528"/>
            <a:ext cx="0" cy="4341845"/>
          </a:xfrm>
          <a:prstGeom prst="line">
            <a:avLst/>
          </a:prstGeom>
          <a:ln w="12700">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D3EDEB9C-B44F-CE1F-177E-403251425A64}"/>
              </a:ext>
            </a:extLst>
          </p:cNvPr>
          <p:cNvSpPr>
            <a:spLocks noGrp="1"/>
          </p:cNvSpPr>
          <p:nvPr>
            <p:ph type="sldNum" sz="quarter" idx="4"/>
          </p:nvPr>
        </p:nvSpPr>
        <p:spPr/>
        <p:txBody>
          <a:bodyPr/>
          <a:lstStyle/>
          <a:p>
            <a:pPr>
              <a:defRPr/>
            </a:pPr>
            <a:fld id="{DD6CD327-7318-4751-BA24-A1FB7777200C}" type="slidenum">
              <a:rPr lang="en-US" smtClean="0"/>
              <a:pPr>
                <a:defRPr/>
              </a:pPr>
              <a:t>7</a:t>
            </a:fld>
            <a:endParaRPr lang="en-US"/>
          </a:p>
        </p:txBody>
      </p:sp>
      <p:sp>
        <p:nvSpPr>
          <p:cNvPr id="3" name="Title 2">
            <a:extLst>
              <a:ext uri="{FF2B5EF4-FFF2-40B4-BE49-F238E27FC236}">
                <a16:creationId xmlns:a16="http://schemas.microsoft.com/office/drawing/2014/main" id="{B2C43D57-8CAA-4FE0-0903-1A5FF8DF1701}"/>
              </a:ext>
            </a:extLst>
          </p:cNvPr>
          <p:cNvSpPr>
            <a:spLocks noGrp="1"/>
          </p:cNvSpPr>
          <p:nvPr>
            <p:ph type="title"/>
          </p:nvPr>
        </p:nvSpPr>
        <p:spPr/>
        <p:txBody>
          <a:bodyPr/>
          <a:lstStyle/>
          <a:p>
            <a:r>
              <a:rPr lang="en-US" sz="3600"/>
              <a:t>Program Timeline</a:t>
            </a:r>
          </a:p>
        </p:txBody>
      </p:sp>
      <p:graphicFrame>
        <p:nvGraphicFramePr>
          <p:cNvPr id="9" name="Content Placeholder 4">
            <a:extLst>
              <a:ext uri="{FF2B5EF4-FFF2-40B4-BE49-F238E27FC236}">
                <a16:creationId xmlns:a16="http://schemas.microsoft.com/office/drawing/2014/main" id="{B7C999D9-63FA-CD33-35CD-E4616D1542DE}"/>
              </a:ext>
            </a:extLst>
          </p:cNvPr>
          <p:cNvGraphicFramePr>
            <a:graphicFrameLocks/>
          </p:cNvGraphicFramePr>
          <p:nvPr/>
        </p:nvGraphicFramePr>
        <p:xfrm>
          <a:off x="108673" y="3429000"/>
          <a:ext cx="11413120" cy="4865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TextBox 10">
            <a:extLst>
              <a:ext uri="{FF2B5EF4-FFF2-40B4-BE49-F238E27FC236}">
                <a16:creationId xmlns:a16="http://schemas.microsoft.com/office/drawing/2014/main" id="{3F41691C-2681-9AC6-06F1-941B5A4608F7}"/>
              </a:ext>
            </a:extLst>
          </p:cNvPr>
          <p:cNvSpPr txBox="1"/>
          <p:nvPr/>
        </p:nvSpPr>
        <p:spPr>
          <a:xfrm>
            <a:off x="9794092" y="1145301"/>
            <a:ext cx="955825" cy="369332"/>
          </a:xfrm>
          <a:prstGeom prst="rect">
            <a:avLst/>
          </a:prstGeom>
          <a:noFill/>
        </p:spPr>
        <p:txBody>
          <a:bodyPr wrap="square" lIns="91440" tIns="45720" rIns="91440" bIns="45720" rtlCol="0" anchor="t">
            <a:spAutoFit/>
          </a:bodyPr>
          <a:lstStyle/>
          <a:p>
            <a:pPr algn="ctr"/>
            <a:r>
              <a:rPr lang="en-US" sz="1000" b="1">
                <a:latin typeface="Century Gothic" panose="020B0502020202020204" pitchFamily="34" charset="0"/>
              </a:rPr>
              <a:t>Start of OY3</a:t>
            </a:r>
          </a:p>
          <a:p>
            <a:pPr algn="ctr"/>
            <a:r>
              <a:rPr lang="en-US" sz="800" b="1">
                <a:latin typeface="Century Gothic" panose="020B0502020202020204" pitchFamily="34" charset="0"/>
                <a:cs typeface="Arial"/>
              </a:rPr>
              <a:t>1 Mar</a:t>
            </a:r>
          </a:p>
        </p:txBody>
      </p:sp>
      <p:sp>
        <p:nvSpPr>
          <p:cNvPr id="12" name="TextBox 11">
            <a:extLst>
              <a:ext uri="{FF2B5EF4-FFF2-40B4-BE49-F238E27FC236}">
                <a16:creationId xmlns:a16="http://schemas.microsoft.com/office/drawing/2014/main" id="{2BEEB95B-07A9-6C72-18BA-80DA2FBC4179}"/>
              </a:ext>
            </a:extLst>
          </p:cNvPr>
          <p:cNvSpPr txBox="1"/>
          <p:nvPr/>
        </p:nvSpPr>
        <p:spPr>
          <a:xfrm>
            <a:off x="9794092" y="5940924"/>
            <a:ext cx="955825" cy="369332"/>
          </a:xfrm>
          <a:prstGeom prst="rect">
            <a:avLst/>
          </a:prstGeom>
          <a:noFill/>
        </p:spPr>
        <p:txBody>
          <a:bodyPr wrap="square" lIns="91440" tIns="45720" rIns="91440" bIns="45720" rtlCol="0" anchor="t">
            <a:spAutoFit/>
          </a:bodyPr>
          <a:lstStyle/>
          <a:p>
            <a:pPr algn="ctr"/>
            <a:r>
              <a:rPr lang="en-US" sz="1000" b="1">
                <a:latin typeface="Century Gothic" panose="020B0502020202020204" pitchFamily="34" charset="0"/>
              </a:rPr>
              <a:t>Start of OY3</a:t>
            </a:r>
          </a:p>
          <a:p>
            <a:pPr algn="ctr"/>
            <a:r>
              <a:rPr lang="en-US" sz="800" b="1">
                <a:latin typeface="Century Gothic" panose="020B0502020202020204" pitchFamily="34" charset="0"/>
                <a:cs typeface="Arial"/>
              </a:rPr>
              <a:t>1 Mar</a:t>
            </a:r>
          </a:p>
        </p:txBody>
      </p:sp>
      <p:sp>
        <p:nvSpPr>
          <p:cNvPr id="13" name="TextBox 12">
            <a:extLst>
              <a:ext uri="{FF2B5EF4-FFF2-40B4-BE49-F238E27FC236}">
                <a16:creationId xmlns:a16="http://schemas.microsoft.com/office/drawing/2014/main" id="{FFF7CE58-3480-E5F5-A659-1E7C41781B37}"/>
              </a:ext>
            </a:extLst>
          </p:cNvPr>
          <p:cNvSpPr txBox="1"/>
          <p:nvPr/>
        </p:nvSpPr>
        <p:spPr>
          <a:xfrm>
            <a:off x="-1" y="4583614"/>
            <a:ext cx="1314879" cy="523220"/>
          </a:xfrm>
          <a:prstGeom prst="rect">
            <a:avLst/>
          </a:prstGeom>
          <a:noFill/>
        </p:spPr>
        <p:txBody>
          <a:bodyPr wrap="square" lIns="91440" tIns="45720" rIns="91440" bIns="45720" rtlCol="0" anchor="t">
            <a:spAutoFit/>
          </a:bodyPr>
          <a:lstStyle/>
          <a:p>
            <a:pPr algn="ctr"/>
            <a:r>
              <a:rPr lang="en-US" sz="1000" b="1">
                <a:latin typeface="Century Gothic" panose="020B0502020202020204" pitchFamily="34" charset="0"/>
              </a:rPr>
              <a:t>IAN 2Yr ATO Renewal</a:t>
            </a:r>
            <a:endParaRPr lang="en-US" b="1">
              <a:latin typeface="Century Gothic" panose="020B0502020202020204" pitchFamily="34" charset="0"/>
            </a:endParaRPr>
          </a:p>
          <a:p>
            <a:pPr algn="ctr"/>
            <a:r>
              <a:rPr lang="en-US" sz="800" b="1">
                <a:latin typeface="Century Gothic" panose="020B0502020202020204" pitchFamily="34" charset="0"/>
                <a:cs typeface="Arial"/>
              </a:rPr>
              <a:t>12 Jul</a:t>
            </a:r>
          </a:p>
        </p:txBody>
      </p:sp>
      <p:sp>
        <p:nvSpPr>
          <p:cNvPr id="14" name="TextBox 13">
            <a:extLst>
              <a:ext uri="{FF2B5EF4-FFF2-40B4-BE49-F238E27FC236}">
                <a16:creationId xmlns:a16="http://schemas.microsoft.com/office/drawing/2014/main" id="{ED0B8CFA-7945-D816-26F1-03A04B9466F3}"/>
              </a:ext>
            </a:extLst>
          </p:cNvPr>
          <p:cNvSpPr txBox="1"/>
          <p:nvPr/>
        </p:nvSpPr>
        <p:spPr>
          <a:xfrm>
            <a:off x="0" y="2550697"/>
            <a:ext cx="1314879" cy="523220"/>
          </a:xfrm>
          <a:prstGeom prst="rect">
            <a:avLst/>
          </a:prstGeom>
          <a:noFill/>
        </p:spPr>
        <p:txBody>
          <a:bodyPr wrap="square" lIns="91440" tIns="45720" rIns="91440" bIns="45720" rtlCol="0" anchor="t">
            <a:spAutoFit/>
          </a:bodyPr>
          <a:lstStyle/>
          <a:p>
            <a:pPr algn="ctr"/>
            <a:r>
              <a:rPr lang="en-US" sz="1000" b="1">
                <a:latin typeface="Century Gothic" panose="020B0502020202020204" pitchFamily="34" charset="0"/>
              </a:rPr>
              <a:t>DTCN 1Yr ATO Renewal</a:t>
            </a:r>
            <a:endParaRPr lang="en-US" b="1">
              <a:latin typeface="Century Gothic" panose="020B0502020202020204" pitchFamily="34" charset="0"/>
            </a:endParaRPr>
          </a:p>
          <a:p>
            <a:pPr algn="ctr"/>
            <a:r>
              <a:rPr lang="en-US" sz="800" b="1">
                <a:latin typeface="Century Gothic" panose="020B0502020202020204" pitchFamily="34" charset="0"/>
                <a:cs typeface="Arial"/>
              </a:rPr>
              <a:t>12 Jul</a:t>
            </a:r>
          </a:p>
        </p:txBody>
      </p:sp>
      <p:sp>
        <p:nvSpPr>
          <p:cNvPr id="17" name="TextBox 16">
            <a:extLst>
              <a:ext uri="{FF2B5EF4-FFF2-40B4-BE49-F238E27FC236}">
                <a16:creationId xmlns:a16="http://schemas.microsoft.com/office/drawing/2014/main" id="{4EE00CAA-566A-C707-BD5E-BDF11587CBC8}"/>
              </a:ext>
            </a:extLst>
          </p:cNvPr>
          <p:cNvSpPr txBox="1"/>
          <p:nvPr/>
        </p:nvSpPr>
        <p:spPr>
          <a:xfrm>
            <a:off x="598890" y="2070286"/>
            <a:ext cx="1314879" cy="369332"/>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MAF DMO PMR</a:t>
            </a:r>
            <a:endParaRPr lang="en-US">
              <a:latin typeface="Century Gothic" panose="020B0502020202020204" pitchFamily="34" charset="0"/>
            </a:endParaRPr>
          </a:p>
          <a:p>
            <a:pPr algn="ctr"/>
            <a:r>
              <a:rPr lang="en-US" sz="800">
                <a:latin typeface="Century Gothic" panose="020B0502020202020204" pitchFamily="34" charset="0"/>
                <a:cs typeface="Arial"/>
              </a:rPr>
              <a:t>24-25 Jul</a:t>
            </a:r>
          </a:p>
        </p:txBody>
      </p:sp>
      <p:cxnSp>
        <p:nvCxnSpPr>
          <p:cNvPr id="19" name="Straight Connector 18">
            <a:extLst>
              <a:ext uri="{FF2B5EF4-FFF2-40B4-BE49-F238E27FC236}">
                <a16:creationId xmlns:a16="http://schemas.microsoft.com/office/drawing/2014/main" id="{6E2F4509-C6C9-6E93-E4BC-F6D0FA3F9E99}"/>
              </a:ext>
            </a:extLst>
          </p:cNvPr>
          <p:cNvCxnSpPr>
            <a:stCxn id="17" idx="2"/>
          </p:cNvCxnSpPr>
          <p:nvPr/>
        </p:nvCxnSpPr>
        <p:spPr>
          <a:xfrm flipH="1">
            <a:off x="1256329" y="2439618"/>
            <a:ext cx="1" cy="989382"/>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CE06E58E-908F-D608-24F5-25FE719BD1A9}"/>
              </a:ext>
            </a:extLst>
          </p:cNvPr>
          <p:cNvSpPr txBox="1"/>
          <p:nvPr/>
        </p:nvSpPr>
        <p:spPr>
          <a:xfrm>
            <a:off x="657438" y="5311386"/>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Firewall Refresh</a:t>
            </a:r>
          </a:p>
          <a:p>
            <a:pPr algn="ctr"/>
            <a:r>
              <a:rPr lang="en-US" sz="1000">
                <a:latin typeface="Century Gothic" panose="020B0502020202020204" pitchFamily="34" charset="0"/>
              </a:rPr>
              <a:t>Memphis &amp; Jackson</a:t>
            </a:r>
            <a:endParaRPr lang="en-US">
              <a:latin typeface="Century Gothic" panose="020B0502020202020204" pitchFamily="34" charset="0"/>
            </a:endParaRPr>
          </a:p>
          <a:p>
            <a:pPr algn="ctr"/>
            <a:r>
              <a:rPr lang="en-US" sz="800">
                <a:latin typeface="Century Gothic" panose="020B0502020202020204" pitchFamily="34" charset="0"/>
                <a:cs typeface="Arial"/>
              </a:rPr>
              <a:t>6-8 Aug</a:t>
            </a:r>
          </a:p>
        </p:txBody>
      </p:sp>
      <p:sp>
        <p:nvSpPr>
          <p:cNvPr id="23" name="TextBox 22">
            <a:extLst>
              <a:ext uri="{FF2B5EF4-FFF2-40B4-BE49-F238E27FC236}">
                <a16:creationId xmlns:a16="http://schemas.microsoft.com/office/drawing/2014/main" id="{CD414463-3890-DE55-B309-78E65D467930}"/>
              </a:ext>
            </a:extLst>
          </p:cNvPr>
          <p:cNvSpPr txBox="1"/>
          <p:nvPr/>
        </p:nvSpPr>
        <p:spPr>
          <a:xfrm>
            <a:off x="1314878" y="4685890"/>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Firewall Refresh</a:t>
            </a:r>
          </a:p>
          <a:p>
            <a:pPr algn="ctr"/>
            <a:r>
              <a:rPr lang="en-US" sz="1000">
                <a:latin typeface="Century Gothic" panose="020B0502020202020204" pitchFamily="34" charset="0"/>
              </a:rPr>
              <a:t>Ramstein C-130</a:t>
            </a:r>
            <a:endParaRPr lang="en-US">
              <a:latin typeface="Century Gothic" panose="020B0502020202020204" pitchFamily="34" charset="0"/>
            </a:endParaRPr>
          </a:p>
          <a:p>
            <a:pPr algn="ctr"/>
            <a:r>
              <a:rPr lang="en-US" sz="800">
                <a:latin typeface="Century Gothic" panose="020B0502020202020204" pitchFamily="34" charset="0"/>
                <a:cs typeface="Arial"/>
              </a:rPr>
              <a:t>20-22 Aug</a:t>
            </a:r>
          </a:p>
        </p:txBody>
      </p:sp>
      <p:sp>
        <p:nvSpPr>
          <p:cNvPr id="26" name="TextBox 25">
            <a:extLst>
              <a:ext uri="{FF2B5EF4-FFF2-40B4-BE49-F238E27FC236}">
                <a16:creationId xmlns:a16="http://schemas.microsoft.com/office/drawing/2014/main" id="{493A37CC-1467-B62F-DF24-CD9B8C9339C6}"/>
              </a:ext>
            </a:extLst>
          </p:cNvPr>
          <p:cNvSpPr txBox="1"/>
          <p:nvPr/>
        </p:nvSpPr>
        <p:spPr>
          <a:xfrm>
            <a:off x="258907" y="1561315"/>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Firewall Refresh</a:t>
            </a:r>
          </a:p>
          <a:p>
            <a:pPr algn="ctr"/>
            <a:r>
              <a:rPr lang="en-US" sz="1000">
                <a:latin typeface="Century Gothic" panose="020B0502020202020204" pitchFamily="34" charset="0"/>
              </a:rPr>
              <a:t>Grissom KC-135</a:t>
            </a:r>
            <a:endParaRPr lang="en-US">
              <a:latin typeface="Century Gothic" panose="020B0502020202020204" pitchFamily="34" charset="0"/>
            </a:endParaRPr>
          </a:p>
          <a:p>
            <a:pPr algn="ctr"/>
            <a:r>
              <a:rPr lang="en-US" sz="800">
                <a:latin typeface="Century Gothic" panose="020B0502020202020204" pitchFamily="34" charset="0"/>
                <a:cs typeface="Arial"/>
              </a:rPr>
              <a:t>23-25 Jul</a:t>
            </a:r>
          </a:p>
        </p:txBody>
      </p:sp>
      <p:sp>
        <p:nvSpPr>
          <p:cNvPr id="29" name="TextBox 28">
            <a:extLst>
              <a:ext uri="{FF2B5EF4-FFF2-40B4-BE49-F238E27FC236}">
                <a16:creationId xmlns:a16="http://schemas.microsoft.com/office/drawing/2014/main" id="{8EC134C1-39B7-54E8-16F8-0AEDE8AFA8A8}"/>
              </a:ext>
            </a:extLst>
          </p:cNvPr>
          <p:cNvSpPr txBox="1"/>
          <p:nvPr/>
        </p:nvSpPr>
        <p:spPr>
          <a:xfrm>
            <a:off x="3085437" y="4685890"/>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Firewall Refresh</a:t>
            </a:r>
          </a:p>
          <a:p>
            <a:pPr algn="ctr"/>
            <a:r>
              <a:rPr lang="en-US" sz="1000">
                <a:latin typeface="Century Gothic" panose="020B0502020202020204" pitchFamily="34" charset="0"/>
              </a:rPr>
              <a:t>Travis &amp; March</a:t>
            </a:r>
            <a:endParaRPr lang="en-US">
              <a:latin typeface="Century Gothic" panose="020B0502020202020204" pitchFamily="34" charset="0"/>
            </a:endParaRPr>
          </a:p>
          <a:p>
            <a:pPr algn="ctr"/>
            <a:r>
              <a:rPr lang="en-US" sz="800">
                <a:latin typeface="Century Gothic" panose="020B0502020202020204" pitchFamily="34" charset="0"/>
                <a:cs typeface="Arial"/>
              </a:rPr>
              <a:t>29 Sep – 4 Oct</a:t>
            </a:r>
          </a:p>
        </p:txBody>
      </p:sp>
      <p:sp>
        <p:nvSpPr>
          <p:cNvPr id="33" name="TextBox 32">
            <a:extLst>
              <a:ext uri="{FF2B5EF4-FFF2-40B4-BE49-F238E27FC236}">
                <a16:creationId xmlns:a16="http://schemas.microsoft.com/office/drawing/2014/main" id="{4119CFD9-4579-9E53-C602-0DB9E0C5EA7C}"/>
              </a:ext>
            </a:extLst>
          </p:cNvPr>
          <p:cNvSpPr txBox="1"/>
          <p:nvPr/>
        </p:nvSpPr>
        <p:spPr>
          <a:xfrm>
            <a:off x="3061297" y="2544822"/>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Tanker USAFWS Symposium</a:t>
            </a:r>
            <a:endParaRPr lang="en-US">
              <a:latin typeface="Century Gothic" panose="020B0502020202020204" pitchFamily="34" charset="0"/>
            </a:endParaRPr>
          </a:p>
          <a:p>
            <a:pPr algn="ctr"/>
            <a:r>
              <a:rPr lang="en-US" sz="800">
                <a:latin typeface="Century Gothic" panose="020B0502020202020204" pitchFamily="34" charset="0"/>
                <a:cs typeface="Arial"/>
              </a:rPr>
              <a:t>2-5 Oct</a:t>
            </a:r>
          </a:p>
        </p:txBody>
      </p:sp>
      <p:sp>
        <p:nvSpPr>
          <p:cNvPr id="36" name="TextBox 35">
            <a:extLst>
              <a:ext uri="{FF2B5EF4-FFF2-40B4-BE49-F238E27FC236}">
                <a16:creationId xmlns:a16="http://schemas.microsoft.com/office/drawing/2014/main" id="{FCF57F92-7602-8DBE-95AB-010F50E8D335}"/>
              </a:ext>
            </a:extLst>
          </p:cNvPr>
          <p:cNvSpPr txBox="1"/>
          <p:nvPr/>
        </p:nvSpPr>
        <p:spPr>
          <a:xfrm>
            <a:off x="2481773" y="1993342"/>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TAC-F Testing</a:t>
            </a:r>
          </a:p>
          <a:p>
            <a:pPr algn="ctr"/>
            <a:r>
              <a:rPr lang="en-US" sz="1000">
                <a:latin typeface="Century Gothic" panose="020B0502020202020204" pitchFamily="34" charset="0"/>
              </a:rPr>
              <a:t>Tampa SIL</a:t>
            </a:r>
            <a:endParaRPr lang="en-US">
              <a:latin typeface="Century Gothic" panose="020B0502020202020204" pitchFamily="34" charset="0"/>
            </a:endParaRPr>
          </a:p>
          <a:p>
            <a:pPr algn="ctr"/>
            <a:r>
              <a:rPr lang="en-US" sz="800">
                <a:latin typeface="Century Gothic" panose="020B0502020202020204" pitchFamily="34" charset="0"/>
                <a:cs typeface="Arial"/>
              </a:rPr>
              <a:t>18-20 Sep</a:t>
            </a:r>
          </a:p>
        </p:txBody>
      </p:sp>
      <p:sp>
        <p:nvSpPr>
          <p:cNvPr id="39" name="TextBox 38">
            <a:extLst>
              <a:ext uri="{FF2B5EF4-FFF2-40B4-BE49-F238E27FC236}">
                <a16:creationId xmlns:a16="http://schemas.microsoft.com/office/drawing/2014/main" id="{B9C3170E-89BC-41FB-C9E2-6B7F1320FDEC}"/>
              </a:ext>
            </a:extLst>
          </p:cNvPr>
          <p:cNvSpPr txBox="1"/>
          <p:nvPr/>
        </p:nvSpPr>
        <p:spPr>
          <a:xfrm>
            <a:off x="3596252" y="5311386"/>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Firewall Refresh</a:t>
            </a:r>
          </a:p>
          <a:p>
            <a:pPr algn="ctr"/>
            <a:r>
              <a:rPr lang="en-US" sz="1000">
                <a:latin typeface="Century Gothic" panose="020B0502020202020204" pitchFamily="34" charset="0"/>
              </a:rPr>
              <a:t>Fairchild KC-135</a:t>
            </a:r>
            <a:endParaRPr lang="en-US">
              <a:latin typeface="Century Gothic" panose="020B0502020202020204" pitchFamily="34" charset="0"/>
            </a:endParaRPr>
          </a:p>
          <a:p>
            <a:pPr algn="ctr"/>
            <a:r>
              <a:rPr lang="en-US" sz="800">
                <a:latin typeface="Century Gothic" panose="020B0502020202020204" pitchFamily="34" charset="0"/>
                <a:cs typeface="Arial"/>
              </a:rPr>
              <a:t>8-10 Oct</a:t>
            </a:r>
          </a:p>
        </p:txBody>
      </p:sp>
      <p:sp>
        <p:nvSpPr>
          <p:cNvPr id="42" name="TextBox 41">
            <a:extLst>
              <a:ext uri="{FF2B5EF4-FFF2-40B4-BE49-F238E27FC236}">
                <a16:creationId xmlns:a16="http://schemas.microsoft.com/office/drawing/2014/main" id="{959FC12B-E99F-FE01-2A63-4C9FAA539421}"/>
              </a:ext>
            </a:extLst>
          </p:cNvPr>
          <p:cNvSpPr txBox="1"/>
          <p:nvPr/>
        </p:nvSpPr>
        <p:spPr>
          <a:xfrm>
            <a:off x="3824384" y="2007472"/>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Firewall Refresh</a:t>
            </a:r>
          </a:p>
          <a:p>
            <a:pPr algn="ctr"/>
            <a:r>
              <a:rPr lang="en-US" sz="1000">
                <a:latin typeface="Century Gothic" panose="020B0502020202020204" pitchFamily="34" charset="0"/>
              </a:rPr>
              <a:t>Charlotte C-17</a:t>
            </a:r>
            <a:endParaRPr lang="en-US">
              <a:latin typeface="Century Gothic" panose="020B0502020202020204" pitchFamily="34" charset="0"/>
            </a:endParaRPr>
          </a:p>
          <a:p>
            <a:pPr algn="ctr"/>
            <a:r>
              <a:rPr lang="en-US" sz="800">
                <a:latin typeface="Century Gothic" panose="020B0502020202020204" pitchFamily="34" charset="0"/>
                <a:cs typeface="Arial"/>
              </a:rPr>
              <a:t>16-18 Oct</a:t>
            </a:r>
          </a:p>
        </p:txBody>
      </p:sp>
      <p:sp>
        <p:nvSpPr>
          <p:cNvPr id="49" name="TextBox 48">
            <a:extLst>
              <a:ext uri="{FF2B5EF4-FFF2-40B4-BE49-F238E27FC236}">
                <a16:creationId xmlns:a16="http://schemas.microsoft.com/office/drawing/2014/main" id="{802AC88A-1AC6-B9D4-DB66-E34C27D683AA}"/>
              </a:ext>
            </a:extLst>
          </p:cNvPr>
          <p:cNvSpPr txBox="1"/>
          <p:nvPr/>
        </p:nvSpPr>
        <p:spPr>
          <a:xfrm>
            <a:off x="4390267" y="4685890"/>
            <a:ext cx="1760510" cy="523220"/>
          </a:xfrm>
          <a:prstGeom prst="rect">
            <a:avLst/>
          </a:prstGeom>
          <a:noFill/>
        </p:spPr>
        <p:txBody>
          <a:bodyPr wrap="square" lIns="91440" tIns="45720" rIns="91440" bIns="45720" rtlCol="0" anchor="t">
            <a:spAutoFit/>
          </a:bodyPr>
          <a:lstStyle/>
          <a:p>
            <a:pPr algn="ctr"/>
            <a:r>
              <a:rPr lang="en-US" sz="1000" b="1">
                <a:latin typeface="Century Gothic" panose="020B0502020202020204" pitchFamily="34" charset="0"/>
              </a:rPr>
              <a:t>Airlift Tanker Association Conference</a:t>
            </a:r>
          </a:p>
          <a:p>
            <a:pPr algn="ctr"/>
            <a:r>
              <a:rPr lang="en-US" sz="800" b="1">
                <a:latin typeface="Century Gothic" panose="020B0502020202020204" pitchFamily="34" charset="0"/>
                <a:cs typeface="Arial"/>
              </a:rPr>
              <a:t>1-3 Nov</a:t>
            </a:r>
          </a:p>
        </p:txBody>
      </p:sp>
      <p:sp>
        <p:nvSpPr>
          <p:cNvPr id="52" name="TextBox 51">
            <a:extLst>
              <a:ext uri="{FF2B5EF4-FFF2-40B4-BE49-F238E27FC236}">
                <a16:creationId xmlns:a16="http://schemas.microsoft.com/office/drawing/2014/main" id="{C467D791-6A7A-8A67-3A85-03732878841A}"/>
              </a:ext>
            </a:extLst>
          </p:cNvPr>
          <p:cNvSpPr txBox="1"/>
          <p:nvPr/>
        </p:nvSpPr>
        <p:spPr>
          <a:xfrm>
            <a:off x="4814181" y="2551689"/>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Site Survey</a:t>
            </a:r>
          </a:p>
          <a:p>
            <a:pPr algn="ctr"/>
            <a:r>
              <a:rPr lang="en-US" sz="1000">
                <a:latin typeface="Century Gothic" panose="020B0502020202020204" pitchFamily="34" charset="0"/>
              </a:rPr>
              <a:t>McConnel KC-46</a:t>
            </a:r>
            <a:endParaRPr lang="en-US">
              <a:latin typeface="Century Gothic" panose="020B0502020202020204" pitchFamily="34" charset="0"/>
            </a:endParaRPr>
          </a:p>
          <a:p>
            <a:pPr algn="ctr"/>
            <a:r>
              <a:rPr lang="en-US" sz="800">
                <a:latin typeface="Century Gothic" panose="020B0502020202020204" pitchFamily="34" charset="0"/>
                <a:cs typeface="Arial"/>
              </a:rPr>
              <a:t>12-14 Nov</a:t>
            </a:r>
          </a:p>
        </p:txBody>
      </p:sp>
      <p:sp>
        <p:nvSpPr>
          <p:cNvPr id="55" name="TextBox 54">
            <a:extLst>
              <a:ext uri="{FF2B5EF4-FFF2-40B4-BE49-F238E27FC236}">
                <a16:creationId xmlns:a16="http://schemas.microsoft.com/office/drawing/2014/main" id="{1915B1EB-036E-A7B4-4C67-875EA3B481E3}"/>
              </a:ext>
            </a:extLst>
          </p:cNvPr>
          <p:cNvSpPr txBox="1"/>
          <p:nvPr/>
        </p:nvSpPr>
        <p:spPr>
          <a:xfrm>
            <a:off x="5214434" y="5311386"/>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Firewall Refresh</a:t>
            </a:r>
          </a:p>
          <a:p>
            <a:pPr algn="ctr"/>
            <a:r>
              <a:rPr lang="en-US" sz="1000">
                <a:latin typeface="Century Gothic" panose="020B0502020202020204" pitchFamily="34" charset="0"/>
              </a:rPr>
              <a:t>Dyess C-130</a:t>
            </a:r>
            <a:endParaRPr lang="en-US">
              <a:latin typeface="Century Gothic" panose="020B0502020202020204" pitchFamily="34" charset="0"/>
            </a:endParaRPr>
          </a:p>
          <a:p>
            <a:pPr algn="ctr"/>
            <a:r>
              <a:rPr lang="en-US" sz="800">
                <a:latin typeface="Century Gothic" panose="020B0502020202020204" pitchFamily="34" charset="0"/>
                <a:cs typeface="Arial"/>
              </a:rPr>
              <a:t>19-21 Nov</a:t>
            </a:r>
          </a:p>
        </p:txBody>
      </p:sp>
      <p:sp>
        <p:nvSpPr>
          <p:cNvPr id="58" name="TextBox 57">
            <a:extLst>
              <a:ext uri="{FF2B5EF4-FFF2-40B4-BE49-F238E27FC236}">
                <a16:creationId xmlns:a16="http://schemas.microsoft.com/office/drawing/2014/main" id="{B893A17F-08AB-901A-9F3E-325D0C717BC3}"/>
              </a:ext>
            </a:extLst>
          </p:cNvPr>
          <p:cNvSpPr txBox="1"/>
          <p:nvPr/>
        </p:nvSpPr>
        <p:spPr>
          <a:xfrm>
            <a:off x="5358846" y="1993342"/>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C-17 USAFWS Conference</a:t>
            </a:r>
            <a:endParaRPr lang="en-US">
              <a:latin typeface="Century Gothic" panose="020B0502020202020204" pitchFamily="34" charset="0"/>
            </a:endParaRPr>
          </a:p>
          <a:p>
            <a:pPr algn="ctr"/>
            <a:r>
              <a:rPr lang="en-US" sz="800">
                <a:latin typeface="Century Gothic" panose="020B0502020202020204" pitchFamily="34" charset="0"/>
                <a:cs typeface="Arial"/>
              </a:rPr>
              <a:t>24-26 Nov</a:t>
            </a:r>
          </a:p>
        </p:txBody>
      </p:sp>
      <p:sp>
        <p:nvSpPr>
          <p:cNvPr id="61" name="TextBox 60">
            <a:extLst>
              <a:ext uri="{FF2B5EF4-FFF2-40B4-BE49-F238E27FC236}">
                <a16:creationId xmlns:a16="http://schemas.microsoft.com/office/drawing/2014/main" id="{84FBAB6F-9990-9FBC-D85C-8B7258359F4C}"/>
              </a:ext>
            </a:extLst>
          </p:cNvPr>
          <p:cNvSpPr txBox="1"/>
          <p:nvPr/>
        </p:nvSpPr>
        <p:spPr>
          <a:xfrm>
            <a:off x="5639486" y="4692757"/>
            <a:ext cx="1760510" cy="369332"/>
          </a:xfrm>
          <a:prstGeom prst="rect">
            <a:avLst/>
          </a:prstGeom>
          <a:noFill/>
        </p:spPr>
        <p:txBody>
          <a:bodyPr wrap="square" lIns="91440" tIns="45720" rIns="91440" bIns="45720" rtlCol="0" anchor="t">
            <a:spAutoFit/>
          </a:bodyPr>
          <a:lstStyle/>
          <a:p>
            <a:pPr algn="ctr"/>
            <a:r>
              <a:rPr lang="en-US" sz="1000" b="1">
                <a:latin typeface="Century Gothic" panose="020B0502020202020204" pitchFamily="34" charset="0"/>
              </a:rPr>
              <a:t>I/ITSEC 2024</a:t>
            </a:r>
          </a:p>
          <a:p>
            <a:pPr algn="ctr"/>
            <a:r>
              <a:rPr lang="en-US" sz="800" b="1">
                <a:latin typeface="Century Gothic" panose="020B0502020202020204" pitchFamily="34" charset="0"/>
                <a:cs typeface="Arial"/>
              </a:rPr>
              <a:t>2-6 Dec</a:t>
            </a:r>
          </a:p>
        </p:txBody>
      </p:sp>
      <p:sp>
        <p:nvSpPr>
          <p:cNvPr id="67" name="TextBox 66">
            <a:extLst>
              <a:ext uri="{FF2B5EF4-FFF2-40B4-BE49-F238E27FC236}">
                <a16:creationId xmlns:a16="http://schemas.microsoft.com/office/drawing/2014/main" id="{5BC44F7E-E0C3-2F39-2F9E-2C68415AD842}"/>
              </a:ext>
            </a:extLst>
          </p:cNvPr>
          <p:cNvSpPr txBox="1"/>
          <p:nvPr/>
        </p:nvSpPr>
        <p:spPr>
          <a:xfrm>
            <a:off x="5785059" y="1515042"/>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Firewall Refresh</a:t>
            </a:r>
          </a:p>
          <a:p>
            <a:pPr algn="ctr"/>
            <a:r>
              <a:rPr lang="en-US" sz="1000">
                <a:latin typeface="Century Gothic" panose="020B0502020202020204" pitchFamily="34" charset="0"/>
              </a:rPr>
              <a:t>132d CTS/DTOC</a:t>
            </a:r>
            <a:endParaRPr lang="en-US">
              <a:latin typeface="Century Gothic" panose="020B0502020202020204" pitchFamily="34" charset="0"/>
            </a:endParaRPr>
          </a:p>
          <a:p>
            <a:pPr algn="ctr"/>
            <a:r>
              <a:rPr lang="en-US" sz="800">
                <a:latin typeface="Century Gothic" panose="020B0502020202020204" pitchFamily="34" charset="0"/>
                <a:cs typeface="Arial"/>
              </a:rPr>
              <a:t>3-5 Dec</a:t>
            </a:r>
          </a:p>
        </p:txBody>
      </p:sp>
      <p:sp>
        <p:nvSpPr>
          <p:cNvPr id="74" name="TextBox 73">
            <a:extLst>
              <a:ext uri="{FF2B5EF4-FFF2-40B4-BE49-F238E27FC236}">
                <a16:creationId xmlns:a16="http://schemas.microsoft.com/office/drawing/2014/main" id="{BEC4FEB6-593B-09AC-265B-5A0851308200}"/>
              </a:ext>
            </a:extLst>
          </p:cNvPr>
          <p:cNvSpPr txBox="1"/>
          <p:nvPr/>
        </p:nvSpPr>
        <p:spPr>
          <a:xfrm>
            <a:off x="6423538" y="5310748"/>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Firewall Refresh</a:t>
            </a:r>
          </a:p>
          <a:p>
            <a:pPr algn="ctr"/>
            <a:r>
              <a:rPr lang="en-US" sz="1000">
                <a:latin typeface="Century Gothic" panose="020B0502020202020204" pitchFamily="34" charset="0"/>
              </a:rPr>
              <a:t>DMOC</a:t>
            </a:r>
            <a:endParaRPr lang="en-US">
              <a:latin typeface="Century Gothic" panose="020B0502020202020204" pitchFamily="34" charset="0"/>
            </a:endParaRPr>
          </a:p>
          <a:p>
            <a:pPr algn="ctr"/>
            <a:r>
              <a:rPr lang="en-US" sz="800">
                <a:latin typeface="Century Gothic" panose="020B0502020202020204" pitchFamily="34" charset="0"/>
                <a:cs typeface="Arial"/>
              </a:rPr>
              <a:t>17-19 Dec</a:t>
            </a:r>
          </a:p>
        </p:txBody>
      </p:sp>
      <p:sp>
        <p:nvSpPr>
          <p:cNvPr id="78" name="TextBox 77">
            <a:extLst>
              <a:ext uri="{FF2B5EF4-FFF2-40B4-BE49-F238E27FC236}">
                <a16:creationId xmlns:a16="http://schemas.microsoft.com/office/drawing/2014/main" id="{A1C1F0C6-9DAC-82B6-0307-6FFC37FD30CD}"/>
              </a:ext>
            </a:extLst>
          </p:cNvPr>
          <p:cNvSpPr txBox="1"/>
          <p:nvPr/>
        </p:nvSpPr>
        <p:spPr>
          <a:xfrm>
            <a:off x="6174677" y="2563072"/>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Firewall Refresh</a:t>
            </a:r>
          </a:p>
          <a:p>
            <a:pPr algn="ctr"/>
            <a:r>
              <a:rPr lang="en-US" sz="1000">
                <a:latin typeface="Century Gothic" panose="020B0502020202020204" pitchFamily="34" charset="0"/>
              </a:rPr>
              <a:t>AFSOC</a:t>
            </a:r>
            <a:endParaRPr lang="en-US">
              <a:latin typeface="Century Gothic" panose="020B0502020202020204" pitchFamily="34" charset="0"/>
            </a:endParaRPr>
          </a:p>
          <a:p>
            <a:pPr algn="ctr"/>
            <a:r>
              <a:rPr lang="en-US" sz="800">
                <a:latin typeface="Century Gothic" panose="020B0502020202020204" pitchFamily="34" charset="0"/>
                <a:cs typeface="Arial"/>
              </a:rPr>
              <a:t>10-12 Dec</a:t>
            </a:r>
          </a:p>
        </p:txBody>
      </p:sp>
      <p:sp>
        <p:nvSpPr>
          <p:cNvPr id="84" name="TextBox 83">
            <a:extLst>
              <a:ext uri="{FF2B5EF4-FFF2-40B4-BE49-F238E27FC236}">
                <a16:creationId xmlns:a16="http://schemas.microsoft.com/office/drawing/2014/main" id="{730ED3D7-5DEC-4A56-8661-AAAA1C063750}"/>
              </a:ext>
            </a:extLst>
          </p:cNvPr>
          <p:cNvSpPr txBox="1"/>
          <p:nvPr/>
        </p:nvSpPr>
        <p:spPr>
          <a:xfrm>
            <a:off x="6879542" y="2009039"/>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TAC-F Testing</a:t>
            </a:r>
          </a:p>
          <a:p>
            <a:pPr algn="ctr"/>
            <a:r>
              <a:rPr lang="en-US" sz="1000">
                <a:latin typeface="Century Gothic" panose="020B0502020202020204" pitchFamily="34" charset="0"/>
              </a:rPr>
              <a:t>Tampa SIL</a:t>
            </a:r>
            <a:endParaRPr lang="en-US">
              <a:latin typeface="Century Gothic" panose="020B0502020202020204" pitchFamily="34" charset="0"/>
            </a:endParaRPr>
          </a:p>
          <a:p>
            <a:pPr algn="ctr"/>
            <a:r>
              <a:rPr lang="en-US" sz="800">
                <a:latin typeface="Century Gothic" panose="020B0502020202020204" pitchFamily="34" charset="0"/>
                <a:cs typeface="Arial"/>
              </a:rPr>
              <a:t>6-10 Jan</a:t>
            </a:r>
          </a:p>
        </p:txBody>
      </p:sp>
      <p:sp>
        <p:nvSpPr>
          <p:cNvPr id="87" name="TextBox 86">
            <a:extLst>
              <a:ext uri="{FF2B5EF4-FFF2-40B4-BE49-F238E27FC236}">
                <a16:creationId xmlns:a16="http://schemas.microsoft.com/office/drawing/2014/main" id="{D5657E65-758F-3685-8F74-4AE0E2EB9C1D}"/>
              </a:ext>
            </a:extLst>
          </p:cNvPr>
          <p:cNvSpPr txBox="1"/>
          <p:nvPr/>
        </p:nvSpPr>
        <p:spPr>
          <a:xfrm>
            <a:off x="7779793" y="4685890"/>
            <a:ext cx="1760510" cy="523220"/>
          </a:xfrm>
          <a:prstGeom prst="rect">
            <a:avLst/>
          </a:prstGeom>
          <a:noFill/>
        </p:spPr>
        <p:txBody>
          <a:bodyPr wrap="square" lIns="91440" tIns="45720" rIns="91440" bIns="45720" rtlCol="0" anchor="t">
            <a:spAutoFit/>
          </a:bodyPr>
          <a:lstStyle/>
          <a:p>
            <a:pPr algn="ctr"/>
            <a:r>
              <a:rPr lang="en-US" sz="1000" b="1">
                <a:latin typeface="Century Gothic" panose="020B0502020202020204" pitchFamily="34" charset="0"/>
              </a:rPr>
              <a:t>Cert &amp; Acceptance</a:t>
            </a:r>
          </a:p>
          <a:p>
            <a:pPr algn="ctr"/>
            <a:r>
              <a:rPr lang="en-US" sz="1000" b="1">
                <a:latin typeface="Century Gothic" panose="020B0502020202020204" pitchFamily="34" charset="0"/>
              </a:rPr>
              <a:t>Charlotte C-17</a:t>
            </a:r>
            <a:endParaRPr lang="en-US" b="1">
              <a:latin typeface="Century Gothic" panose="020B0502020202020204" pitchFamily="34" charset="0"/>
            </a:endParaRPr>
          </a:p>
          <a:p>
            <a:pPr algn="ctr"/>
            <a:r>
              <a:rPr lang="en-US" sz="800" b="1">
                <a:latin typeface="Century Gothic" panose="020B0502020202020204" pitchFamily="34" charset="0"/>
                <a:cs typeface="Arial"/>
              </a:rPr>
              <a:t>29-31 Jan</a:t>
            </a:r>
          </a:p>
        </p:txBody>
      </p:sp>
      <p:sp>
        <p:nvSpPr>
          <p:cNvPr id="90" name="TextBox 89">
            <a:extLst>
              <a:ext uri="{FF2B5EF4-FFF2-40B4-BE49-F238E27FC236}">
                <a16:creationId xmlns:a16="http://schemas.microsoft.com/office/drawing/2014/main" id="{98A6107B-6602-CE10-AE69-10A3F48B71C1}"/>
              </a:ext>
            </a:extLst>
          </p:cNvPr>
          <p:cNvSpPr txBox="1"/>
          <p:nvPr/>
        </p:nvSpPr>
        <p:spPr>
          <a:xfrm>
            <a:off x="8759497" y="2713947"/>
            <a:ext cx="1314879" cy="369332"/>
          </a:xfrm>
          <a:prstGeom prst="rect">
            <a:avLst/>
          </a:prstGeom>
          <a:noFill/>
        </p:spPr>
        <p:txBody>
          <a:bodyPr wrap="square" lIns="91440" tIns="45720" rIns="91440" bIns="45720" rtlCol="0" anchor="t">
            <a:spAutoFit/>
          </a:bodyPr>
          <a:lstStyle/>
          <a:p>
            <a:pPr algn="ctr"/>
            <a:r>
              <a:rPr lang="en-US" sz="1000" b="1">
                <a:latin typeface="Century Gothic" panose="020B0502020202020204" pitchFamily="34" charset="0"/>
              </a:rPr>
              <a:t>MAF DMO PMR</a:t>
            </a:r>
            <a:endParaRPr lang="en-US" b="1">
              <a:latin typeface="Century Gothic" panose="020B0502020202020204" pitchFamily="34" charset="0"/>
            </a:endParaRPr>
          </a:p>
          <a:p>
            <a:pPr algn="ctr"/>
            <a:r>
              <a:rPr lang="en-US" sz="800" b="1">
                <a:latin typeface="Century Gothic" panose="020B0502020202020204" pitchFamily="34" charset="0"/>
                <a:cs typeface="Arial"/>
              </a:rPr>
              <a:t>5-6 Feb</a:t>
            </a:r>
          </a:p>
        </p:txBody>
      </p:sp>
      <p:sp>
        <p:nvSpPr>
          <p:cNvPr id="95" name="TextBox 94">
            <a:extLst>
              <a:ext uri="{FF2B5EF4-FFF2-40B4-BE49-F238E27FC236}">
                <a16:creationId xmlns:a16="http://schemas.microsoft.com/office/drawing/2014/main" id="{CBACFD74-7926-CAAA-93A0-732672455FC0}"/>
              </a:ext>
            </a:extLst>
          </p:cNvPr>
          <p:cNvSpPr txBox="1"/>
          <p:nvPr/>
        </p:nvSpPr>
        <p:spPr>
          <a:xfrm>
            <a:off x="8660048" y="5281250"/>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Firewall Refresh</a:t>
            </a:r>
          </a:p>
          <a:p>
            <a:pPr algn="ctr"/>
            <a:r>
              <a:rPr lang="en-US" sz="1000">
                <a:latin typeface="Century Gothic" panose="020B0502020202020204" pitchFamily="34" charset="0"/>
              </a:rPr>
              <a:t>Charleston C-17</a:t>
            </a:r>
            <a:endParaRPr lang="en-US">
              <a:latin typeface="Century Gothic" panose="020B0502020202020204" pitchFamily="34" charset="0"/>
            </a:endParaRPr>
          </a:p>
          <a:p>
            <a:pPr algn="ctr"/>
            <a:r>
              <a:rPr lang="en-US" sz="800">
                <a:latin typeface="Century Gothic" panose="020B0502020202020204" pitchFamily="34" charset="0"/>
                <a:cs typeface="Arial"/>
              </a:rPr>
              <a:t>10-13 Feb</a:t>
            </a:r>
          </a:p>
        </p:txBody>
      </p:sp>
      <p:sp>
        <p:nvSpPr>
          <p:cNvPr id="98" name="TextBox 97">
            <a:extLst>
              <a:ext uri="{FF2B5EF4-FFF2-40B4-BE49-F238E27FC236}">
                <a16:creationId xmlns:a16="http://schemas.microsoft.com/office/drawing/2014/main" id="{4AFCB178-56CD-F87F-B3EF-16EF64A66ACA}"/>
              </a:ext>
            </a:extLst>
          </p:cNvPr>
          <p:cNvSpPr txBox="1"/>
          <p:nvPr/>
        </p:nvSpPr>
        <p:spPr>
          <a:xfrm>
            <a:off x="1964993" y="2558257"/>
            <a:ext cx="1760510" cy="523220"/>
          </a:xfrm>
          <a:prstGeom prst="rect">
            <a:avLst/>
          </a:prstGeom>
          <a:noFill/>
        </p:spPr>
        <p:txBody>
          <a:bodyPr wrap="square" lIns="91440" tIns="45720" rIns="91440" bIns="45720" rtlCol="0" anchor="t">
            <a:spAutoFit/>
          </a:bodyPr>
          <a:lstStyle/>
          <a:p>
            <a:pPr algn="ctr"/>
            <a:r>
              <a:rPr lang="en-US" sz="1000" b="1">
                <a:latin typeface="Century Gothic" panose="020B0502020202020204" pitchFamily="34" charset="0"/>
              </a:rPr>
              <a:t>Coalition Virtual Guardian 24-4</a:t>
            </a:r>
            <a:endParaRPr lang="en-US" b="1">
              <a:latin typeface="Century Gothic" panose="020B0502020202020204" pitchFamily="34" charset="0"/>
            </a:endParaRPr>
          </a:p>
          <a:p>
            <a:pPr algn="ctr"/>
            <a:r>
              <a:rPr lang="en-US" sz="800" b="1">
                <a:latin typeface="Century Gothic" panose="020B0502020202020204" pitchFamily="34" charset="0"/>
                <a:cs typeface="Arial"/>
              </a:rPr>
              <a:t>4-5 Sep</a:t>
            </a:r>
          </a:p>
        </p:txBody>
      </p:sp>
      <p:sp>
        <p:nvSpPr>
          <p:cNvPr id="101" name="TextBox 100">
            <a:extLst>
              <a:ext uri="{FF2B5EF4-FFF2-40B4-BE49-F238E27FC236}">
                <a16:creationId xmlns:a16="http://schemas.microsoft.com/office/drawing/2014/main" id="{AC9BDAAE-E46D-1430-71E7-F83F3B873A85}"/>
              </a:ext>
            </a:extLst>
          </p:cNvPr>
          <p:cNvSpPr txBox="1"/>
          <p:nvPr/>
        </p:nvSpPr>
        <p:spPr>
          <a:xfrm>
            <a:off x="8913837" y="2006523"/>
            <a:ext cx="1760510" cy="369332"/>
          </a:xfrm>
          <a:prstGeom prst="rect">
            <a:avLst/>
          </a:prstGeom>
          <a:noFill/>
        </p:spPr>
        <p:txBody>
          <a:bodyPr wrap="square" lIns="91440" tIns="45720" rIns="91440" bIns="45720" rtlCol="0" anchor="t">
            <a:spAutoFit/>
          </a:bodyPr>
          <a:lstStyle/>
          <a:p>
            <a:pPr algn="ctr"/>
            <a:r>
              <a:rPr lang="en-US" sz="1000" b="1">
                <a:latin typeface="Century Gothic" panose="020B0502020202020204" pitchFamily="34" charset="0"/>
              </a:rPr>
              <a:t>Bi-Lateral MMP 25-2</a:t>
            </a:r>
            <a:endParaRPr lang="en-US" b="1">
              <a:latin typeface="Century Gothic" panose="020B0502020202020204" pitchFamily="34" charset="0"/>
            </a:endParaRPr>
          </a:p>
          <a:p>
            <a:pPr algn="ctr"/>
            <a:r>
              <a:rPr lang="en-US" sz="800" b="1">
                <a:latin typeface="Century Gothic" panose="020B0502020202020204" pitchFamily="34" charset="0"/>
                <a:cs typeface="Arial"/>
              </a:rPr>
              <a:t>19-20 Feb</a:t>
            </a:r>
          </a:p>
        </p:txBody>
      </p:sp>
      <p:sp>
        <p:nvSpPr>
          <p:cNvPr id="104" name="TextBox 103">
            <a:extLst>
              <a:ext uri="{FF2B5EF4-FFF2-40B4-BE49-F238E27FC236}">
                <a16:creationId xmlns:a16="http://schemas.microsoft.com/office/drawing/2014/main" id="{3B9B34EA-E93E-FCCB-8F17-9CFBCC1EDBEE}"/>
              </a:ext>
            </a:extLst>
          </p:cNvPr>
          <p:cNvSpPr txBox="1"/>
          <p:nvPr/>
        </p:nvSpPr>
        <p:spPr>
          <a:xfrm>
            <a:off x="8804850" y="1567369"/>
            <a:ext cx="1760510" cy="369332"/>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AMC/CC DTC Visit</a:t>
            </a:r>
            <a:endParaRPr lang="en-US">
              <a:latin typeface="Century Gothic" panose="020B0502020202020204" pitchFamily="34" charset="0"/>
            </a:endParaRPr>
          </a:p>
          <a:p>
            <a:pPr algn="ctr"/>
            <a:r>
              <a:rPr lang="en-US" sz="800">
                <a:latin typeface="Century Gothic" panose="020B0502020202020204" pitchFamily="34" charset="0"/>
                <a:cs typeface="Arial"/>
              </a:rPr>
              <a:t>18 Feb</a:t>
            </a:r>
          </a:p>
        </p:txBody>
      </p:sp>
      <p:sp>
        <p:nvSpPr>
          <p:cNvPr id="7" name="TextBox 6">
            <a:extLst>
              <a:ext uri="{FF2B5EF4-FFF2-40B4-BE49-F238E27FC236}">
                <a16:creationId xmlns:a16="http://schemas.microsoft.com/office/drawing/2014/main" id="{870949EA-6BDB-A687-1FE7-B7DE3108A368}"/>
              </a:ext>
            </a:extLst>
          </p:cNvPr>
          <p:cNvSpPr txBox="1"/>
          <p:nvPr/>
        </p:nvSpPr>
        <p:spPr>
          <a:xfrm>
            <a:off x="9540303" y="4688904"/>
            <a:ext cx="1760510" cy="369332"/>
          </a:xfrm>
          <a:prstGeom prst="rect">
            <a:avLst/>
          </a:prstGeom>
          <a:noFill/>
        </p:spPr>
        <p:txBody>
          <a:bodyPr wrap="square" lIns="91440" tIns="45720" rIns="91440" bIns="45720" rtlCol="0" anchor="t">
            <a:spAutoFit/>
          </a:bodyPr>
          <a:lstStyle/>
          <a:p>
            <a:pPr algn="ctr"/>
            <a:r>
              <a:rPr lang="en-US" sz="1000" b="1">
                <a:latin typeface="Century Gothic" panose="020B0502020202020204" pitchFamily="34" charset="0"/>
              </a:rPr>
              <a:t>TAC-F Release</a:t>
            </a:r>
            <a:endParaRPr lang="en-US" b="1">
              <a:latin typeface="Century Gothic" panose="020B0502020202020204" pitchFamily="34" charset="0"/>
            </a:endParaRPr>
          </a:p>
          <a:p>
            <a:pPr algn="ctr"/>
            <a:r>
              <a:rPr lang="en-US" sz="800" b="1">
                <a:latin typeface="Century Gothic" panose="020B0502020202020204" pitchFamily="34" charset="0"/>
                <a:cs typeface="Arial"/>
              </a:rPr>
              <a:t>Early March</a:t>
            </a:r>
          </a:p>
        </p:txBody>
      </p:sp>
      <p:sp>
        <p:nvSpPr>
          <p:cNvPr id="4" name="TextBox 3">
            <a:extLst>
              <a:ext uri="{FF2B5EF4-FFF2-40B4-BE49-F238E27FC236}">
                <a16:creationId xmlns:a16="http://schemas.microsoft.com/office/drawing/2014/main" id="{A00F9C03-88C8-F60E-C422-C8277757128A}"/>
              </a:ext>
            </a:extLst>
          </p:cNvPr>
          <p:cNvSpPr txBox="1"/>
          <p:nvPr/>
        </p:nvSpPr>
        <p:spPr>
          <a:xfrm>
            <a:off x="8655483" y="4162032"/>
            <a:ext cx="1760510" cy="523220"/>
          </a:xfrm>
          <a:prstGeom prst="rect">
            <a:avLst/>
          </a:prstGeom>
          <a:noFill/>
        </p:spPr>
        <p:txBody>
          <a:bodyPr wrap="square" lIns="91440" tIns="45720" rIns="91440" bIns="45720" rtlCol="0" anchor="t">
            <a:spAutoFit/>
          </a:bodyPr>
          <a:lstStyle/>
          <a:p>
            <a:pPr algn="ctr"/>
            <a:r>
              <a:rPr lang="en-US" sz="1000" b="1">
                <a:latin typeface="Century Gothic" panose="020B0502020202020204" pitchFamily="34" charset="0"/>
              </a:rPr>
              <a:t>Cert &amp; Acceptance</a:t>
            </a:r>
          </a:p>
          <a:p>
            <a:pPr algn="ctr"/>
            <a:r>
              <a:rPr lang="en-US" sz="1000" b="1">
                <a:latin typeface="Century Gothic" panose="020B0502020202020204" pitchFamily="34" charset="0"/>
              </a:rPr>
              <a:t>Pittsburgh C-17</a:t>
            </a:r>
            <a:endParaRPr lang="en-US" b="1">
              <a:latin typeface="Century Gothic" panose="020B0502020202020204" pitchFamily="34" charset="0"/>
            </a:endParaRPr>
          </a:p>
          <a:p>
            <a:pPr algn="ctr"/>
            <a:r>
              <a:rPr lang="en-US" sz="800" b="1">
                <a:latin typeface="Century Gothic" panose="020B0502020202020204" pitchFamily="34" charset="0"/>
                <a:cs typeface="Arial"/>
              </a:rPr>
              <a:t>12-14 Feb</a:t>
            </a:r>
          </a:p>
        </p:txBody>
      </p:sp>
    </p:spTree>
    <p:extLst>
      <p:ext uri="{BB962C8B-B14F-4D97-AF65-F5344CB8AC3E}">
        <p14:creationId xmlns:p14="http://schemas.microsoft.com/office/powerpoint/2010/main" val="244549430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EDEB9C-B44F-CE1F-177E-403251425A64}"/>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5B6670"/>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70</a:t>
            </a:fld>
            <a:endParaRPr kumimoji="0" lang="en-US" sz="1400" b="1" i="0" u="none" strike="noStrike" kern="1200" cap="none" spc="0" normalizeH="0" baseline="0" noProof="0">
              <a:ln>
                <a:noFill/>
              </a:ln>
              <a:solidFill>
                <a:srgbClr val="5B6670"/>
              </a:solidFill>
              <a:effectLst/>
              <a:uLnTx/>
              <a:uFillTx/>
              <a:latin typeface="Century Gothic" panose="020F0302020204030204"/>
              <a:ea typeface="+mn-ea"/>
              <a:cs typeface="+mn-cs"/>
            </a:endParaRPr>
          </a:p>
        </p:txBody>
      </p:sp>
      <p:sp>
        <p:nvSpPr>
          <p:cNvPr id="3" name="Title 2">
            <a:extLst>
              <a:ext uri="{FF2B5EF4-FFF2-40B4-BE49-F238E27FC236}">
                <a16:creationId xmlns:a16="http://schemas.microsoft.com/office/drawing/2014/main" id="{B2C43D57-8CAA-4FE0-0903-1A5FF8DF1701}"/>
              </a:ext>
            </a:extLst>
          </p:cNvPr>
          <p:cNvSpPr>
            <a:spLocks noGrp="1"/>
          </p:cNvSpPr>
          <p:nvPr>
            <p:ph type="title"/>
          </p:nvPr>
        </p:nvSpPr>
        <p:spPr/>
        <p:txBody>
          <a:bodyPr/>
          <a:lstStyle/>
          <a:p>
            <a:r>
              <a:rPr lang="en-US" sz="3600"/>
              <a:t>CI Considerations</a:t>
            </a:r>
          </a:p>
        </p:txBody>
      </p:sp>
      <p:sp>
        <p:nvSpPr>
          <p:cNvPr id="4" name="Text Placeholder 3">
            <a:extLst>
              <a:ext uri="{FF2B5EF4-FFF2-40B4-BE49-F238E27FC236}">
                <a16:creationId xmlns:a16="http://schemas.microsoft.com/office/drawing/2014/main" id="{24EFA33A-BC77-5E2C-31F9-6D6199B2717D}"/>
              </a:ext>
            </a:extLst>
          </p:cNvPr>
          <p:cNvSpPr>
            <a:spLocks noGrp="1"/>
          </p:cNvSpPr>
          <p:nvPr>
            <p:ph type="body" sz="quarter" idx="10"/>
          </p:nvPr>
        </p:nvSpPr>
        <p:spPr/>
        <p:txBody>
          <a:bodyPr>
            <a:normAutofit fontScale="85000" lnSpcReduction="20000"/>
          </a:bodyPr>
          <a:lstStyle/>
          <a:p>
            <a:r>
              <a:rPr lang="en-US" sz="2000" b="1">
                <a:latin typeface="Century Gothic"/>
              </a:rPr>
              <a:t>Firewall with Application Gateway (JBUS)</a:t>
            </a:r>
          </a:p>
          <a:p>
            <a:pPr marL="342900" lvl="4" indent="-342900">
              <a:spcBef>
                <a:spcPts val="1000"/>
              </a:spcBef>
              <a:buFont typeface="Arial" panose="020B0604020202020204" pitchFamily="34" charset="0"/>
              <a:buChar char="•"/>
            </a:pPr>
            <a:r>
              <a:rPr lang="en-US" sz="2000">
                <a:latin typeface="Century Gothic"/>
              </a:rPr>
              <a:t>Risk Reduction</a:t>
            </a:r>
            <a:endParaRPr lang="en-US" sz="2000">
              <a:latin typeface="Century Gothic"/>
              <a:sym typeface="Wingdings" panose="05000000000000000000" pitchFamily="2" charset="2"/>
            </a:endParaRPr>
          </a:p>
          <a:p>
            <a:pPr marL="800100" marR="0" lvl="1" indent="-3429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US" sz="1400">
                <a:solidFill>
                  <a:srgbClr val="5B6670"/>
                </a:solidFill>
                <a:latin typeface="Century Gothic"/>
              </a:rPr>
              <a:t>Firewall and Server HW are the same models currently approved for us on the DTCN</a:t>
            </a:r>
          </a:p>
          <a:p>
            <a:pPr marL="2857500" lvl="5" indent="-342900">
              <a:buFont typeface="Arial" panose="020B0604020202020204" pitchFamily="34" charset="0"/>
              <a:buChar char="•"/>
              <a:defRPr/>
            </a:pPr>
            <a:r>
              <a:rPr lang="en-US" sz="1300">
                <a:solidFill>
                  <a:srgbClr val="5B6670"/>
                </a:solidFill>
                <a:latin typeface="Century Gothic"/>
              </a:rPr>
              <a:t>Lower Risk for RMF and AO approval</a:t>
            </a:r>
          </a:p>
          <a:p>
            <a:pPr marL="2857500" lvl="5" indent="-342900">
              <a:buFont typeface="Arial" panose="020B0604020202020204" pitchFamily="34" charset="0"/>
              <a:buChar char="•"/>
              <a:defRPr/>
            </a:pPr>
            <a:endParaRPr lang="en-US" sz="1300">
              <a:solidFill>
                <a:srgbClr val="5B6670"/>
              </a:solidFill>
              <a:latin typeface="Century Gothic"/>
            </a:endParaRPr>
          </a:p>
          <a:p>
            <a:pPr marL="800100" marR="0" lvl="1" indent="-3429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400" b="0" i="0" u="none" strike="noStrike" kern="1200" cap="none" spc="0" normalizeH="0" baseline="0" noProof="0">
                <a:ln>
                  <a:noFill/>
                </a:ln>
                <a:solidFill>
                  <a:srgbClr val="5B6670"/>
                </a:solidFill>
                <a:effectLst/>
                <a:uLnTx/>
                <a:uFillTx/>
                <a:latin typeface="Century Gothic"/>
                <a:ea typeface="+mn-ea"/>
                <a:cs typeface="+mn-cs"/>
              </a:rPr>
              <a:t>Approved for similar use case, provides less risk for NCDSMO and WNR AO</a:t>
            </a:r>
          </a:p>
          <a:p>
            <a:pPr marL="800100" marR="0" lvl="1" indent="-3429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400" b="0" i="0" u="none" strike="noStrike" kern="1200" cap="none" spc="0" normalizeH="0" baseline="0" noProof="0">
                <a:ln>
                  <a:noFill/>
                </a:ln>
                <a:solidFill>
                  <a:srgbClr val="5B6670"/>
                </a:solidFill>
                <a:effectLst/>
                <a:uLnTx/>
                <a:uFillTx/>
                <a:latin typeface="Century Gothic"/>
                <a:ea typeface="+mn-ea"/>
                <a:cs typeface="+mn-cs"/>
              </a:rPr>
              <a:t>HII has extensive JBUS and JBUS Plugin development experience</a:t>
            </a:r>
          </a:p>
          <a:p>
            <a:r>
              <a:rPr lang="en-US" sz="2000" b="1">
                <a:latin typeface="Century Gothic"/>
              </a:rPr>
              <a:t>Firewall Only as a CI:</a:t>
            </a:r>
            <a:endParaRPr lang="en-US" sz="1600">
              <a:latin typeface="Century Gothic"/>
            </a:endParaRPr>
          </a:p>
          <a:p>
            <a:pPr marL="342900" lvl="4" indent="-342900">
              <a:spcBef>
                <a:spcPts val="1000"/>
              </a:spcBef>
              <a:buFont typeface="Arial" panose="020B0604020202020204" pitchFamily="34" charset="0"/>
              <a:buChar char="•"/>
            </a:pPr>
            <a:r>
              <a:rPr lang="en-US" sz="2000">
                <a:latin typeface="Century Gothic"/>
              </a:rPr>
              <a:t>DTCN </a:t>
            </a:r>
            <a:r>
              <a:rPr lang="en-US" sz="2000">
                <a:latin typeface="Century Gothic"/>
                <a:sym typeface="Wingdings" panose="05000000000000000000" pitchFamily="2" charset="2"/>
              </a:rPr>
              <a:t> Firewall  FVEYS</a:t>
            </a:r>
          </a:p>
          <a:p>
            <a:pPr marL="800100" lvl="1" indent="-342900">
              <a:buFont typeface="Arial" panose="020B0604020202020204" pitchFamily="34" charset="0"/>
              <a:buChar char="•"/>
            </a:pPr>
            <a:r>
              <a:rPr lang="en-US" sz="1400">
                <a:latin typeface="Century Gothic"/>
              </a:rPr>
              <a:t>Meets NCDSMO req., but not req. of PWS for English language rules, ruleset locking, logging.</a:t>
            </a:r>
          </a:p>
          <a:p>
            <a:r>
              <a:rPr lang="en-US" sz="2000" b="1">
                <a:latin typeface="Century Gothic"/>
              </a:rPr>
              <a:t>Firewall with Gateway Application Gateway</a:t>
            </a:r>
            <a:endParaRPr lang="en-US" sz="1600">
              <a:latin typeface="Century Gothic"/>
            </a:endParaRPr>
          </a:p>
          <a:p>
            <a:pPr marL="342900" lvl="4" indent="-342900">
              <a:spcBef>
                <a:spcPts val="1000"/>
              </a:spcBef>
              <a:buFont typeface="Arial" panose="020B0604020202020204" pitchFamily="34" charset="0"/>
              <a:buChar char="•"/>
            </a:pPr>
            <a:r>
              <a:rPr lang="en-US" sz="2000">
                <a:latin typeface="Century Gothic"/>
              </a:rPr>
              <a:t>DTCN </a:t>
            </a:r>
            <a:r>
              <a:rPr lang="en-US" sz="2000">
                <a:latin typeface="Century Gothic"/>
                <a:sym typeface="Wingdings" panose="05000000000000000000" pitchFamily="2" charset="2"/>
              </a:rPr>
              <a:t> MAF DMO Gateway  FVEYS</a:t>
            </a:r>
          </a:p>
          <a:p>
            <a:pPr marL="800100" lvl="1" indent="-342900">
              <a:buFont typeface="Arial" panose="020B0604020202020204" pitchFamily="34" charset="0"/>
              <a:buChar char="•"/>
            </a:pPr>
            <a:r>
              <a:rPr lang="en-US" sz="1400">
                <a:latin typeface="Century Gothic"/>
              </a:rPr>
              <a:t>MAF DMO gateway has not been applied to use case.</a:t>
            </a:r>
          </a:p>
          <a:p>
            <a:pPr marL="800100" lvl="1" indent="-342900">
              <a:buFont typeface="Arial" panose="020B0604020202020204" pitchFamily="34" charset="0"/>
              <a:buChar char="•"/>
            </a:pPr>
            <a:r>
              <a:rPr lang="en-US" sz="1400">
                <a:latin typeface="Century Gothic"/>
              </a:rPr>
              <a:t>Mods required to python-based filter subsystem</a:t>
            </a:r>
          </a:p>
          <a:p>
            <a:pPr marL="800100" lvl="1" indent="-342900">
              <a:buFont typeface="Arial" panose="020B0604020202020204" pitchFamily="34" charset="0"/>
              <a:buChar char="•"/>
            </a:pPr>
            <a:r>
              <a:rPr lang="en-US" sz="1400">
                <a:latin typeface="Century Gothic"/>
              </a:rPr>
              <a:t>Existing performance limits</a:t>
            </a:r>
          </a:p>
          <a:p>
            <a:pPr marL="800100" lvl="1" indent="-342900">
              <a:buFont typeface="Arial" panose="020B0604020202020204" pitchFamily="34" charset="0"/>
              <a:buChar char="•"/>
            </a:pPr>
            <a:r>
              <a:rPr lang="en-US" sz="1400">
                <a:latin typeface="Century Gothic"/>
              </a:rPr>
              <a:t>Dev Team limited experience</a:t>
            </a:r>
          </a:p>
          <a:p>
            <a:pPr marL="342900" lvl="4" indent="-342900">
              <a:spcBef>
                <a:spcPts val="1000"/>
              </a:spcBef>
              <a:buFont typeface="Arial" panose="020B0604020202020204" pitchFamily="34" charset="0"/>
              <a:buChar char="•"/>
            </a:pPr>
            <a:r>
              <a:rPr lang="en-US" sz="2000">
                <a:latin typeface="Century Gothic"/>
              </a:rPr>
              <a:t>DTCN </a:t>
            </a:r>
            <a:r>
              <a:rPr lang="en-US" sz="2000">
                <a:latin typeface="Century Gothic"/>
                <a:sym typeface="Wingdings" panose="05000000000000000000" pitchFamily="2" charset="2"/>
              </a:rPr>
              <a:t> JBUS  FVEYS</a:t>
            </a:r>
          </a:p>
          <a:p>
            <a:pPr marL="800100" lvl="1" indent="-342900">
              <a:buFont typeface="Arial" panose="020B0604020202020204" pitchFamily="34" charset="0"/>
              <a:buChar char="•"/>
            </a:pPr>
            <a:r>
              <a:rPr lang="en-US" sz="1400">
                <a:latin typeface="Century Gothic"/>
              </a:rPr>
              <a:t>Similar use case between NETTN and FVEYS</a:t>
            </a:r>
          </a:p>
          <a:p>
            <a:pPr marL="800100" lvl="1" indent="-342900">
              <a:buFont typeface="Arial" panose="020B0604020202020204" pitchFamily="34" charset="0"/>
              <a:buChar char="•"/>
            </a:pPr>
            <a:r>
              <a:rPr lang="en-US" sz="1400">
                <a:latin typeface="Century Gothic"/>
              </a:rPr>
              <a:t>Requires enhancement of existing plugins to meet locking, verification, field-level rules for MAF DMO.</a:t>
            </a:r>
            <a:endParaRPr lang="en-US" sz="2000">
              <a:latin typeface="Century Gothic"/>
            </a:endParaRPr>
          </a:p>
          <a:p>
            <a:pPr marL="342900" indent="-342900">
              <a:buFont typeface="Arial" panose="020B0604020202020204" pitchFamily="34" charset="0"/>
              <a:buChar char="•"/>
            </a:pPr>
            <a:endParaRPr lang="en-US" sz="2000" b="1">
              <a:latin typeface="Century Gothic"/>
            </a:endParaRPr>
          </a:p>
          <a:p>
            <a:pPr marL="342900" indent="-342900">
              <a:buFont typeface="Arial" panose="020B0604020202020204" pitchFamily="34" charset="0"/>
              <a:buChar char="•"/>
            </a:pPr>
            <a:endParaRPr lang="en-US" sz="2000" b="1">
              <a:latin typeface="Century Gothic"/>
            </a:endParaRPr>
          </a:p>
          <a:p>
            <a:endParaRPr lang="en-US"/>
          </a:p>
        </p:txBody>
      </p:sp>
    </p:spTree>
    <p:extLst>
      <p:ext uri="{BB962C8B-B14F-4D97-AF65-F5344CB8AC3E}">
        <p14:creationId xmlns:p14="http://schemas.microsoft.com/office/powerpoint/2010/main" val="13991206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EDEB9C-B44F-CE1F-177E-403251425A64}"/>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5B6670"/>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71</a:t>
            </a:fld>
            <a:endParaRPr kumimoji="0" lang="en-US" sz="1400" b="1" i="0" u="none" strike="noStrike" kern="1200" cap="none" spc="0" normalizeH="0" baseline="0" noProof="0">
              <a:ln>
                <a:noFill/>
              </a:ln>
              <a:solidFill>
                <a:srgbClr val="5B6670"/>
              </a:solidFill>
              <a:effectLst/>
              <a:uLnTx/>
              <a:uFillTx/>
              <a:latin typeface="Century Gothic" panose="020F0302020204030204"/>
              <a:ea typeface="+mn-ea"/>
              <a:cs typeface="+mn-cs"/>
            </a:endParaRPr>
          </a:p>
        </p:txBody>
      </p:sp>
      <p:sp>
        <p:nvSpPr>
          <p:cNvPr id="3" name="Title 2">
            <a:extLst>
              <a:ext uri="{FF2B5EF4-FFF2-40B4-BE49-F238E27FC236}">
                <a16:creationId xmlns:a16="http://schemas.microsoft.com/office/drawing/2014/main" id="{B2C43D57-8CAA-4FE0-0903-1A5FF8DF1701}"/>
              </a:ext>
            </a:extLst>
          </p:cNvPr>
          <p:cNvSpPr>
            <a:spLocks noGrp="1"/>
          </p:cNvSpPr>
          <p:nvPr>
            <p:ph type="title"/>
          </p:nvPr>
        </p:nvSpPr>
        <p:spPr>
          <a:xfrm>
            <a:off x="774700" y="337426"/>
            <a:ext cx="10579100" cy="881773"/>
          </a:xfrm>
        </p:spPr>
        <p:txBody>
          <a:bodyPr/>
          <a:lstStyle/>
          <a:p>
            <a:r>
              <a:rPr lang="en-US" sz="3600"/>
              <a:t>Current DTCN Interface to FVEYS</a:t>
            </a:r>
          </a:p>
        </p:txBody>
      </p:sp>
      <p:sp>
        <p:nvSpPr>
          <p:cNvPr id="4" name="Text Placeholder 3">
            <a:extLst>
              <a:ext uri="{FF2B5EF4-FFF2-40B4-BE49-F238E27FC236}">
                <a16:creationId xmlns:a16="http://schemas.microsoft.com/office/drawing/2014/main" id="{24EFA33A-BC77-5E2C-31F9-6D6199B2717D}"/>
              </a:ext>
            </a:extLst>
          </p:cNvPr>
          <p:cNvSpPr>
            <a:spLocks noGrp="1"/>
          </p:cNvSpPr>
          <p:nvPr>
            <p:ph type="body" sz="quarter" idx="10"/>
          </p:nvPr>
        </p:nvSpPr>
        <p:spPr/>
        <p:txBody>
          <a:bodyPr>
            <a:normAutofit/>
          </a:bodyPr>
          <a:lstStyle/>
          <a:p>
            <a:pPr marL="342900" indent="-342900">
              <a:buFont typeface="Arial" panose="020B0604020202020204" pitchFamily="34" charset="0"/>
              <a:buChar char="•"/>
            </a:pPr>
            <a:endParaRPr lang="en-US" sz="2000" b="1">
              <a:latin typeface="Century Gothic"/>
            </a:endParaRPr>
          </a:p>
          <a:p>
            <a:pPr marL="342900" indent="-342900">
              <a:buFont typeface="Arial" panose="020B0604020202020204" pitchFamily="34" charset="0"/>
              <a:buChar char="•"/>
            </a:pPr>
            <a:endParaRPr lang="en-US" sz="2000" b="1">
              <a:latin typeface="Century Gothic"/>
            </a:endParaRPr>
          </a:p>
          <a:p>
            <a:endParaRPr lang="en-US"/>
          </a:p>
        </p:txBody>
      </p:sp>
      <p:pic>
        <p:nvPicPr>
          <p:cNvPr id="6" name="Picture 5">
            <a:extLst>
              <a:ext uri="{FF2B5EF4-FFF2-40B4-BE49-F238E27FC236}">
                <a16:creationId xmlns:a16="http://schemas.microsoft.com/office/drawing/2014/main" id="{AF8E4845-0EFC-8573-4A75-73437B6427C1}"/>
              </a:ext>
            </a:extLst>
          </p:cNvPr>
          <p:cNvPicPr>
            <a:picLocks noChangeAspect="1"/>
          </p:cNvPicPr>
          <p:nvPr/>
        </p:nvPicPr>
        <p:blipFill>
          <a:blip r:embed="rId3"/>
          <a:stretch>
            <a:fillRect/>
          </a:stretch>
        </p:blipFill>
        <p:spPr>
          <a:xfrm>
            <a:off x="104775" y="1115353"/>
            <a:ext cx="10924392" cy="5123522"/>
          </a:xfrm>
          <a:prstGeom prst="rect">
            <a:avLst/>
          </a:prstGeom>
        </p:spPr>
      </p:pic>
    </p:spTree>
    <p:extLst>
      <p:ext uri="{BB962C8B-B14F-4D97-AF65-F5344CB8AC3E}">
        <p14:creationId xmlns:p14="http://schemas.microsoft.com/office/powerpoint/2010/main" val="232777511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EDEB9C-B44F-CE1F-177E-403251425A64}"/>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5B6670"/>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72</a:t>
            </a:fld>
            <a:endParaRPr kumimoji="0" lang="en-US" sz="1400" b="1" i="0" u="none" strike="noStrike" kern="1200" cap="none" spc="0" normalizeH="0" baseline="0" noProof="0">
              <a:ln>
                <a:noFill/>
              </a:ln>
              <a:solidFill>
                <a:srgbClr val="5B6670"/>
              </a:solidFill>
              <a:effectLst/>
              <a:uLnTx/>
              <a:uFillTx/>
              <a:latin typeface="Century Gothic" panose="020F0302020204030204"/>
              <a:ea typeface="+mn-ea"/>
              <a:cs typeface="+mn-cs"/>
            </a:endParaRPr>
          </a:p>
        </p:txBody>
      </p:sp>
      <p:sp>
        <p:nvSpPr>
          <p:cNvPr id="3" name="Title 2">
            <a:extLst>
              <a:ext uri="{FF2B5EF4-FFF2-40B4-BE49-F238E27FC236}">
                <a16:creationId xmlns:a16="http://schemas.microsoft.com/office/drawing/2014/main" id="{B2C43D57-8CAA-4FE0-0903-1A5FF8DF1701}"/>
              </a:ext>
            </a:extLst>
          </p:cNvPr>
          <p:cNvSpPr>
            <a:spLocks noGrp="1"/>
          </p:cNvSpPr>
          <p:nvPr>
            <p:ph type="title"/>
          </p:nvPr>
        </p:nvSpPr>
        <p:spPr>
          <a:xfrm>
            <a:off x="774700" y="337426"/>
            <a:ext cx="10579100" cy="881773"/>
          </a:xfrm>
        </p:spPr>
        <p:txBody>
          <a:bodyPr/>
          <a:lstStyle/>
          <a:p>
            <a:r>
              <a:rPr lang="en-US" sz="3600"/>
              <a:t>Proposed FVEYS CI Relative to DTCN Boundary</a:t>
            </a:r>
          </a:p>
        </p:txBody>
      </p:sp>
      <p:sp>
        <p:nvSpPr>
          <p:cNvPr id="4" name="Text Placeholder 3">
            <a:extLst>
              <a:ext uri="{FF2B5EF4-FFF2-40B4-BE49-F238E27FC236}">
                <a16:creationId xmlns:a16="http://schemas.microsoft.com/office/drawing/2014/main" id="{24EFA33A-BC77-5E2C-31F9-6D6199B2717D}"/>
              </a:ext>
            </a:extLst>
          </p:cNvPr>
          <p:cNvSpPr>
            <a:spLocks noGrp="1"/>
          </p:cNvSpPr>
          <p:nvPr>
            <p:ph type="body" sz="quarter" idx="10"/>
          </p:nvPr>
        </p:nvSpPr>
        <p:spPr/>
        <p:txBody>
          <a:bodyPr>
            <a:normAutofit/>
          </a:bodyPr>
          <a:lstStyle/>
          <a:p>
            <a:pPr marL="342900" indent="-342900">
              <a:buFont typeface="Arial" panose="020B0604020202020204" pitchFamily="34" charset="0"/>
              <a:buChar char="•"/>
            </a:pPr>
            <a:endParaRPr lang="en-US" sz="2000" b="1">
              <a:latin typeface="Century Gothic"/>
            </a:endParaRPr>
          </a:p>
          <a:p>
            <a:pPr marL="342900" indent="-342900">
              <a:buFont typeface="Arial" panose="020B0604020202020204" pitchFamily="34" charset="0"/>
              <a:buChar char="•"/>
            </a:pPr>
            <a:endParaRPr lang="en-US" sz="2000" b="1">
              <a:latin typeface="Century Gothic"/>
            </a:endParaRPr>
          </a:p>
          <a:p>
            <a:endParaRPr lang="en-US"/>
          </a:p>
        </p:txBody>
      </p:sp>
      <p:pic>
        <p:nvPicPr>
          <p:cNvPr id="7" name="Picture 6">
            <a:extLst>
              <a:ext uri="{FF2B5EF4-FFF2-40B4-BE49-F238E27FC236}">
                <a16:creationId xmlns:a16="http://schemas.microsoft.com/office/drawing/2014/main" id="{F8F3C679-957F-A5B1-22FA-979A346FC913}"/>
              </a:ext>
            </a:extLst>
          </p:cNvPr>
          <p:cNvPicPr>
            <a:picLocks noChangeAspect="1"/>
          </p:cNvPicPr>
          <p:nvPr/>
        </p:nvPicPr>
        <p:blipFill>
          <a:blip r:embed="rId3"/>
          <a:stretch>
            <a:fillRect/>
          </a:stretch>
        </p:blipFill>
        <p:spPr>
          <a:xfrm>
            <a:off x="823912" y="1399978"/>
            <a:ext cx="10544175" cy="4772025"/>
          </a:xfrm>
          <a:prstGeom prst="rect">
            <a:avLst/>
          </a:prstGeom>
        </p:spPr>
      </p:pic>
    </p:spTree>
    <p:extLst>
      <p:ext uri="{BB962C8B-B14F-4D97-AF65-F5344CB8AC3E}">
        <p14:creationId xmlns:p14="http://schemas.microsoft.com/office/powerpoint/2010/main" val="162463390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EDEB9C-B44F-CE1F-177E-403251425A64}"/>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5B6670"/>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73</a:t>
            </a:fld>
            <a:endParaRPr kumimoji="0" lang="en-US" sz="1400" b="1" i="0" u="none" strike="noStrike" kern="1200" cap="none" spc="0" normalizeH="0" baseline="0" noProof="0">
              <a:ln>
                <a:noFill/>
              </a:ln>
              <a:solidFill>
                <a:srgbClr val="5B6670"/>
              </a:solidFill>
              <a:effectLst/>
              <a:uLnTx/>
              <a:uFillTx/>
              <a:latin typeface="Century Gothic" panose="020F0302020204030204"/>
              <a:ea typeface="+mn-ea"/>
              <a:cs typeface="+mn-cs"/>
            </a:endParaRPr>
          </a:p>
        </p:txBody>
      </p:sp>
      <p:sp>
        <p:nvSpPr>
          <p:cNvPr id="3" name="Title 2">
            <a:extLst>
              <a:ext uri="{FF2B5EF4-FFF2-40B4-BE49-F238E27FC236}">
                <a16:creationId xmlns:a16="http://schemas.microsoft.com/office/drawing/2014/main" id="{B2C43D57-8CAA-4FE0-0903-1A5FF8DF1701}"/>
              </a:ext>
            </a:extLst>
          </p:cNvPr>
          <p:cNvSpPr>
            <a:spLocks noGrp="1"/>
          </p:cNvSpPr>
          <p:nvPr>
            <p:ph type="title"/>
          </p:nvPr>
        </p:nvSpPr>
        <p:spPr/>
        <p:txBody>
          <a:bodyPr/>
          <a:lstStyle/>
          <a:p>
            <a:r>
              <a:rPr lang="en-US" sz="3600"/>
              <a:t>CI DTCN Network Updates</a:t>
            </a:r>
          </a:p>
        </p:txBody>
      </p:sp>
      <p:sp>
        <p:nvSpPr>
          <p:cNvPr id="4" name="Text Placeholder 3">
            <a:extLst>
              <a:ext uri="{FF2B5EF4-FFF2-40B4-BE49-F238E27FC236}">
                <a16:creationId xmlns:a16="http://schemas.microsoft.com/office/drawing/2014/main" id="{24EFA33A-BC77-5E2C-31F9-6D6199B2717D}"/>
              </a:ext>
            </a:extLst>
          </p:cNvPr>
          <p:cNvSpPr>
            <a:spLocks noGrp="1"/>
          </p:cNvSpPr>
          <p:nvPr>
            <p:ph type="body" sz="quarter" idx="10"/>
          </p:nvPr>
        </p:nvSpPr>
        <p:spPr/>
        <p:txBody>
          <a:bodyPr>
            <a:normAutofit fontScale="92500" lnSpcReduction="10000"/>
          </a:bodyPr>
          <a:lstStyle/>
          <a:p>
            <a:r>
              <a:rPr lang="en-US" sz="2000" b="1">
                <a:latin typeface="Century Gothic"/>
              </a:rPr>
              <a:t>FVEYS Interface Firewall</a:t>
            </a:r>
          </a:p>
          <a:p>
            <a:pPr marL="342900" lvl="4" indent="-342900">
              <a:spcBef>
                <a:spcPts val="1000"/>
              </a:spcBef>
              <a:buFont typeface="Arial" panose="020B0604020202020204" pitchFamily="34" charset="0"/>
              <a:buChar char="•"/>
            </a:pPr>
            <a:r>
              <a:rPr lang="en-US" sz="2000">
                <a:latin typeface="Century Gothic"/>
              </a:rPr>
              <a:t>Install firewall between MAF DMO boundary DTCN router and JTEN</a:t>
            </a:r>
            <a:endParaRPr lang="en-US" sz="2600">
              <a:latin typeface="Century Gothic"/>
              <a:sym typeface="Wingdings" panose="05000000000000000000" pitchFamily="2" charset="2"/>
            </a:endParaRPr>
          </a:p>
          <a:p>
            <a:pPr marL="2857500" lvl="5" indent="-342900">
              <a:buFont typeface="Arial" panose="020B0604020202020204" pitchFamily="34" charset="0"/>
              <a:buChar char="•"/>
              <a:defRPr/>
            </a:pPr>
            <a:r>
              <a:rPr lang="en-US" sz="1300">
                <a:solidFill>
                  <a:srgbClr val="5B6670"/>
                </a:solidFill>
                <a:latin typeface="Century Gothic"/>
              </a:rPr>
              <a:t>Cisco Firepower 1120 configured same as MAF DMO site kit baseline</a:t>
            </a:r>
          </a:p>
          <a:p>
            <a:pPr marL="2857500" lvl="5" indent="-342900">
              <a:buFont typeface="Arial" panose="020B0604020202020204" pitchFamily="34" charset="0"/>
              <a:buChar char="•"/>
              <a:defRPr/>
            </a:pPr>
            <a:r>
              <a:rPr lang="en-US" sz="1300">
                <a:solidFill>
                  <a:srgbClr val="5B6670"/>
                </a:solidFill>
                <a:latin typeface="Century Gothic"/>
              </a:rPr>
              <a:t>Intrusion prevention from JTEN</a:t>
            </a:r>
          </a:p>
          <a:p>
            <a:pPr marL="2857500" lvl="5" indent="-342900">
              <a:buFont typeface="Arial" panose="020B0604020202020204" pitchFamily="34" charset="0"/>
              <a:buChar char="•"/>
              <a:defRPr/>
            </a:pPr>
            <a:r>
              <a:rPr lang="en-US" sz="1300">
                <a:solidFill>
                  <a:srgbClr val="5B6670"/>
                </a:solidFill>
                <a:latin typeface="Century Gothic"/>
              </a:rPr>
              <a:t>Enforces allow/block rules to limit traffic across DTCN</a:t>
            </a:r>
          </a:p>
          <a:p>
            <a:pPr marL="2857500" lvl="5" indent="-342900">
              <a:buFont typeface="Arial" panose="020B0604020202020204" pitchFamily="34" charset="0"/>
              <a:buChar char="•"/>
              <a:defRPr/>
            </a:pPr>
            <a:r>
              <a:rPr lang="en-US" sz="1300">
                <a:solidFill>
                  <a:srgbClr val="5B6670"/>
                </a:solidFill>
                <a:latin typeface="Century Gothic"/>
              </a:rPr>
              <a:t>Filtering at network layer (port, protocols, and source and destination network addresses</a:t>
            </a:r>
          </a:p>
          <a:p>
            <a:pPr marL="2857500" lvl="5" indent="-342900">
              <a:buFont typeface="Arial" panose="020B0604020202020204" pitchFamily="34" charset="0"/>
              <a:buChar char="•"/>
              <a:defRPr/>
            </a:pPr>
            <a:r>
              <a:rPr lang="en-US" sz="1300">
                <a:solidFill>
                  <a:srgbClr val="5B6670"/>
                </a:solidFill>
                <a:latin typeface="Century Gothic"/>
              </a:rPr>
              <a:t>DIS and VoIP transit firewall bi-directional</a:t>
            </a:r>
          </a:p>
          <a:p>
            <a:r>
              <a:rPr lang="en-US" sz="2000" b="1">
                <a:latin typeface="Century Gothic"/>
              </a:rPr>
              <a:t>FVEYS Gateway Application Gateway Server</a:t>
            </a:r>
          </a:p>
          <a:p>
            <a:pPr marL="342900" indent="-342900">
              <a:buFont typeface="Arial" panose="020B0604020202020204" pitchFamily="34" charset="0"/>
              <a:buChar char="•"/>
            </a:pPr>
            <a:r>
              <a:rPr lang="en-US" sz="2000">
                <a:latin typeface="Century Gothic"/>
              </a:rPr>
              <a:t>Install server HW between DTCN and FVEYS interface firewall</a:t>
            </a:r>
          </a:p>
          <a:p>
            <a:pPr marL="800100" lvl="1" indent="-342900">
              <a:buFont typeface="Arial" panose="020B0604020202020204" pitchFamily="34" charset="0"/>
              <a:buChar char="•"/>
            </a:pPr>
            <a:r>
              <a:rPr lang="en-US" sz="1400">
                <a:latin typeface="Century Gothic"/>
              </a:rPr>
              <a:t>Dell R360 configured same as MAF DMO site kit baseline</a:t>
            </a:r>
          </a:p>
          <a:p>
            <a:pPr marL="2857500" lvl="5" indent="-342900">
              <a:buFont typeface="Arial" panose="020B0604020202020204" pitchFamily="34" charset="0"/>
              <a:buChar char="•"/>
            </a:pPr>
            <a:r>
              <a:rPr lang="en-US" sz="1300">
                <a:solidFill>
                  <a:srgbClr val="5B6670"/>
                </a:solidFill>
                <a:latin typeface="Century Gothic"/>
              </a:rPr>
              <a:t>Hosts FVEYS Gateway Application Gateway SW</a:t>
            </a:r>
          </a:p>
          <a:p>
            <a:pPr marL="2857500" lvl="5" indent="-342900">
              <a:buFont typeface="Arial" panose="020B0604020202020204" pitchFamily="34" charset="0"/>
              <a:buChar char="•"/>
            </a:pPr>
            <a:r>
              <a:rPr lang="en-US" sz="1300">
                <a:solidFill>
                  <a:srgbClr val="5B6670"/>
                </a:solidFill>
                <a:latin typeface="Century Gothic"/>
              </a:rPr>
              <a:t>Includes OS, implementation of, and integration with MAF DMO SSP</a:t>
            </a:r>
          </a:p>
          <a:p>
            <a:r>
              <a:rPr lang="en-US" sz="2000" b="1">
                <a:latin typeface="Century Gothic"/>
              </a:rPr>
              <a:t>FVEYS Gateway Application Gateway Software</a:t>
            </a:r>
          </a:p>
          <a:p>
            <a:pPr marL="342900" indent="-342900">
              <a:buFont typeface="Arial" panose="020B0604020202020204" pitchFamily="34" charset="0"/>
              <a:buChar char="•"/>
            </a:pPr>
            <a:r>
              <a:rPr lang="en-US" sz="2000">
                <a:latin typeface="Century Gothic"/>
              </a:rPr>
              <a:t>Update GOTS JBUS SW on FVEYS Gateway Server</a:t>
            </a:r>
          </a:p>
          <a:p>
            <a:pPr marL="800100" lvl="1" indent="-342900">
              <a:buFont typeface="Arial" panose="020B0604020202020204" pitchFamily="34" charset="0"/>
              <a:buChar char="•"/>
            </a:pPr>
            <a:r>
              <a:rPr lang="en-US" sz="1400">
                <a:latin typeface="Century Gothic"/>
              </a:rPr>
              <a:t>Provides application layer filtering and guising of simulation data over DIS protocol</a:t>
            </a:r>
          </a:p>
          <a:p>
            <a:pPr marL="2857500" lvl="5" indent="-342900">
              <a:buFont typeface="Arial" panose="020B0604020202020204" pitchFamily="34" charset="0"/>
              <a:buChar char="•"/>
            </a:pPr>
            <a:r>
              <a:rPr lang="en-US" sz="1300">
                <a:solidFill>
                  <a:srgbClr val="5B6670"/>
                </a:solidFill>
                <a:latin typeface="Century Gothic"/>
              </a:rPr>
              <a:t>Enhance existing JBUS SW to implement cryptographic ruleset signatures, config data and SW baseline ensuring only AO approved versions used</a:t>
            </a:r>
          </a:p>
          <a:p>
            <a:pPr marL="2857500" lvl="5" indent="-342900">
              <a:buFont typeface="Arial" panose="020B0604020202020204" pitchFamily="34" charset="0"/>
              <a:buChar char="•"/>
            </a:pPr>
            <a:r>
              <a:rPr lang="en-US" sz="1300">
                <a:solidFill>
                  <a:srgbClr val="5B6670"/>
                </a:solidFill>
                <a:latin typeface="Century Gothic"/>
              </a:rPr>
              <a:t>Logging data traversing gateway</a:t>
            </a:r>
          </a:p>
          <a:p>
            <a:endParaRPr lang="en-US" sz="2000" b="1">
              <a:latin typeface="Century Gothic"/>
            </a:endParaRPr>
          </a:p>
        </p:txBody>
      </p:sp>
    </p:spTree>
    <p:extLst>
      <p:ext uri="{BB962C8B-B14F-4D97-AF65-F5344CB8AC3E}">
        <p14:creationId xmlns:p14="http://schemas.microsoft.com/office/powerpoint/2010/main" val="46889346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EDEB9C-B44F-CE1F-177E-403251425A64}"/>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5B6670"/>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74</a:t>
            </a:fld>
            <a:endParaRPr kumimoji="0" lang="en-US" sz="1400" b="1" i="0" u="none" strike="noStrike" kern="1200" cap="none" spc="0" normalizeH="0" baseline="0" noProof="0">
              <a:ln>
                <a:noFill/>
              </a:ln>
              <a:solidFill>
                <a:srgbClr val="5B6670"/>
              </a:solidFill>
              <a:effectLst/>
              <a:uLnTx/>
              <a:uFillTx/>
              <a:latin typeface="Century Gothic" panose="020F0302020204030204"/>
              <a:ea typeface="+mn-ea"/>
              <a:cs typeface="+mn-cs"/>
            </a:endParaRPr>
          </a:p>
        </p:txBody>
      </p:sp>
      <p:sp>
        <p:nvSpPr>
          <p:cNvPr id="3" name="Title 2">
            <a:extLst>
              <a:ext uri="{FF2B5EF4-FFF2-40B4-BE49-F238E27FC236}">
                <a16:creationId xmlns:a16="http://schemas.microsoft.com/office/drawing/2014/main" id="{B2C43D57-8CAA-4FE0-0903-1A5FF8DF1701}"/>
              </a:ext>
            </a:extLst>
          </p:cNvPr>
          <p:cNvSpPr>
            <a:spLocks noGrp="1"/>
          </p:cNvSpPr>
          <p:nvPr>
            <p:ph type="title"/>
          </p:nvPr>
        </p:nvSpPr>
        <p:spPr/>
        <p:txBody>
          <a:bodyPr/>
          <a:lstStyle/>
          <a:p>
            <a:r>
              <a:rPr lang="en-US" sz="3600"/>
              <a:t>CI Approval of FYEYS Interface on DTCN</a:t>
            </a:r>
          </a:p>
        </p:txBody>
      </p:sp>
      <p:sp>
        <p:nvSpPr>
          <p:cNvPr id="4" name="Text Placeholder 3">
            <a:extLst>
              <a:ext uri="{FF2B5EF4-FFF2-40B4-BE49-F238E27FC236}">
                <a16:creationId xmlns:a16="http://schemas.microsoft.com/office/drawing/2014/main" id="{24EFA33A-BC77-5E2C-31F9-6D6199B2717D}"/>
              </a:ext>
            </a:extLst>
          </p:cNvPr>
          <p:cNvSpPr>
            <a:spLocks noGrp="1"/>
          </p:cNvSpPr>
          <p:nvPr>
            <p:ph type="body" sz="quarter" idx="10"/>
          </p:nvPr>
        </p:nvSpPr>
        <p:spPr/>
        <p:txBody>
          <a:bodyPr>
            <a:normAutofit/>
          </a:bodyPr>
          <a:lstStyle/>
          <a:p>
            <a:r>
              <a:rPr lang="en-US" sz="2000" b="1">
                <a:latin typeface="Century Gothic"/>
              </a:rPr>
              <a:t>Require AO approval for operation of FVEYS interface for DCTN and NCDSMO</a:t>
            </a:r>
          </a:p>
          <a:p>
            <a:pPr marL="342900" lvl="4" indent="-342900">
              <a:spcBef>
                <a:spcPts val="1000"/>
              </a:spcBef>
              <a:buFont typeface="Arial" panose="020B0604020202020204" pitchFamily="34" charset="0"/>
              <a:buChar char="•"/>
            </a:pPr>
            <a:r>
              <a:rPr lang="en-US" sz="2000">
                <a:latin typeface="Century Gothic"/>
              </a:rPr>
              <a:t>Work with cognizant USAF CDSE to initiate creatin of tracing ticket with NCDSMO</a:t>
            </a:r>
          </a:p>
          <a:p>
            <a:pPr marL="342900" lvl="4" indent="-342900">
              <a:spcBef>
                <a:spcPts val="1000"/>
              </a:spcBef>
              <a:buFont typeface="Arial" panose="020B0604020202020204" pitchFamily="34" charset="0"/>
              <a:buChar char="•"/>
            </a:pPr>
            <a:r>
              <a:rPr lang="en-US" sz="2000">
                <a:latin typeface="Century Gothic"/>
                <a:sym typeface="Wingdings" panose="05000000000000000000" pitchFamily="2" charset="2"/>
              </a:rPr>
              <a:t>Prepare and present briefing of proposed architecture to NCDSMO for approval</a:t>
            </a:r>
          </a:p>
          <a:p>
            <a:pPr marL="342900" lvl="4" indent="-342900">
              <a:spcBef>
                <a:spcPts val="1000"/>
              </a:spcBef>
              <a:buFont typeface="Arial" panose="020B0604020202020204" pitchFamily="34" charset="0"/>
              <a:buChar char="•"/>
            </a:pPr>
            <a:r>
              <a:rPr lang="en-US" sz="2000">
                <a:latin typeface="Century Gothic"/>
                <a:sym typeface="Wingdings" panose="05000000000000000000" pitchFamily="2" charset="2"/>
              </a:rPr>
              <a:t>Draft modifications of DTCN cybersecurity CDRLs and CIEs for review by WNR</a:t>
            </a:r>
          </a:p>
          <a:p>
            <a:pPr marL="342900" lvl="4" indent="-342900">
              <a:spcBef>
                <a:spcPts val="1000"/>
              </a:spcBef>
              <a:buFont typeface="Arial" panose="020B0604020202020204" pitchFamily="34" charset="0"/>
              <a:buChar char="•"/>
            </a:pPr>
            <a:r>
              <a:rPr lang="en-US" sz="2000">
                <a:latin typeface="Century Gothic"/>
                <a:sym typeface="Wingdings" panose="05000000000000000000" pitchFamily="2" charset="2"/>
              </a:rPr>
              <a:t>MAF DMO AO authorization of FVEYS interface to DTCN</a:t>
            </a:r>
          </a:p>
          <a:p>
            <a:endParaRPr lang="en-US" sz="2000" b="1">
              <a:latin typeface="Century Gothic"/>
            </a:endParaRPr>
          </a:p>
        </p:txBody>
      </p:sp>
    </p:spTree>
    <p:extLst>
      <p:ext uri="{BB962C8B-B14F-4D97-AF65-F5344CB8AC3E}">
        <p14:creationId xmlns:p14="http://schemas.microsoft.com/office/powerpoint/2010/main" val="184511282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EDEB9C-B44F-CE1F-177E-403251425A64}"/>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5B6670"/>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75</a:t>
            </a:fld>
            <a:endParaRPr kumimoji="0" lang="en-US" sz="1400" b="1" i="0" u="none" strike="noStrike" kern="1200" cap="none" spc="0" normalizeH="0" baseline="0" noProof="0">
              <a:ln>
                <a:noFill/>
              </a:ln>
              <a:solidFill>
                <a:srgbClr val="5B6670"/>
              </a:solidFill>
              <a:effectLst/>
              <a:uLnTx/>
              <a:uFillTx/>
              <a:latin typeface="Century Gothic" panose="020F0302020204030204"/>
              <a:ea typeface="+mn-ea"/>
              <a:cs typeface="+mn-cs"/>
            </a:endParaRPr>
          </a:p>
        </p:txBody>
      </p:sp>
      <p:sp>
        <p:nvSpPr>
          <p:cNvPr id="3" name="Title 2">
            <a:extLst>
              <a:ext uri="{FF2B5EF4-FFF2-40B4-BE49-F238E27FC236}">
                <a16:creationId xmlns:a16="http://schemas.microsoft.com/office/drawing/2014/main" id="{B2C43D57-8CAA-4FE0-0903-1A5FF8DF1701}"/>
              </a:ext>
            </a:extLst>
          </p:cNvPr>
          <p:cNvSpPr>
            <a:spLocks noGrp="1"/>
          </p:cNvSpPr>
          <p:nvPr>
            <p:ph type="title"/>
          </p:nvPr>
        </p:nvSpPr>
        <p:spPr/>
        <p:txBody>
          <a:bodyPr/>
          <a:lstStyle/>
          <a:p>
            <a:r>
              <a:rPr lang="en-US" sz="3600"/>
              <a:t>CI Rulesets</a:t>
            </a:r>
          </a:p>
        </p:txBody>
      </p:sp>
      <p:sp>
        <p:nvSpPr>
          <p:cNvPr id="4" name="Text Placeholder 3">
            <a:extLst>
              <a:ext uri="{FF2B5EF4-FFF2-40B4-BE49-F238E27FC236}">
                <a16:creationId xmlns:a16="http://schemas.microsoft.com/office/drawing/2014/main" id="{24EFA33A-BC77-5E2C-31F9-6D6199B2717D}"/>
              </a:ext>
            </a:extLst>
          </p:cNvPr>
          <p:cNvSpPr>
            <a:spLocks noGrp="1"/>
          </p:cNvSpPr>
          <p:nvPr>
            <p:ph type="body" sz="quarter" idx="10"/>
          </p:nvPr>
        </p:nvSpPr>
        <p:spPr/>
        <p:txBody>
          <a:bodyPr>
            <a:normAutofit/>
          </a:bodyPr>
          <a:lstStyle/>
          <a:p>
            <a:r>
              <a:rPr lang="en-US" sz="2000" b="1">
                <a:latin typeface="Century Gothic"/>
              </a:rPr>
              <a:t>Ruleset WG </a:t>
            </a:r>
          </a:p>
          <a:p>
            <a:pPr marL="342900" lvl="4" indent="-342900">
              <a:spcBef>
                <a:spcPts val="1000"/>
              </a:spcBef>
              <a:buFont typeface="Arial" panose="020B0604020202020204" pitchFamily="34" charset="0"/>
              <a:buChar char="•"/>
            </a:pPr>
            <a:r>
              <a:rPr lang="en-US" sz="2000">
                <a:latin typeface="Century Gothic"/>
              </a:rPr>
              <a:t>Personnel experienced with DIS protocols, DTC operations, MAF platform characteristics/missions, Tactics, Techniques and Procedures</a:t>
            </a:r>
            <a:endParaRPr lang="en-US" sz="2600">
              <a:latin typeface="Century Gothic"/>
            </a:endParaRPr>
          </a:p>
          <a:p>
            <a:pPr marL="342900" lvl="4" indent="-342900">
              <a:spcBef>
                <a:spcPts val="1000"/>
              </a:spcBef>
              <a:buFont typeface="Arial" panose="020B0604020202020204" pitchFamily="34" charset="0"/>
              <a:buChar char="•"/>
            </a:pPr>
            <a:r>
              <a:rPr lang="en-US" sz="2000">
                <a:latin typeface="Century Gothic"/>
                <a:sym typeface="Wingdings" panose="05000000000000000000" pitchFamily="2" charset="2"/>
              </a:rPr>
              <a:t>Rules for data filtering data</a:t>
            </a:r>
          </a:p>
          <a:p>
            <a:pPr marL="2516187" lvl="5" indent="-342900">
              <a:spcBef>
                <a:spcPts val="1000"/>
              </a:spcBef>
              <a:buFont typeface="Arial" panose="020B0604020202020204" pitchFamily="34" charset="0"/>
              <a:buChar char="•"/>
            </a:pPr>
            <a:r>
              <a:rPr lang="en-US" sz="2000">
                <a:latin typeface="Century Gothic"/>
                <a:sym typeface="Wingdings" panose="05000000000000000000" pitchFamily="2" charset="2"/>
              </a:rPr>
              <a:t>SECRET to SECRET//REL TO USA, FVEY</a:t>
            </a:r>
          </a:p>
          <a:p>
            <a:pPr marL="342900" lvl="4" indent="-342900">
              <a:spcBef>
                <a:spcPts val="1000"/>
              </a:spcBef>
              <a:buFont typeface="Arial" panose="020B0604020202020204" pitchFamily="34" charset="0"/>
              <a:buChar char="•"/>
            </a:pPr>
            <a:r>
              <a:rPr lang="en-US" sz="2000">
                <a:latin typeface="Century Gothic"/>
                <a:sym typeface="Wingdings" panose="05000000000000000000" pitchFamily="2" charset="2"/>
              </a:rPr>
              <a:t>English Language Rule Plan </a:t>
            </a:r>
          </a:p>
          <a:p>
            <a:pPr marL="342900" lvl="4" indent="-342900">
              <a:spcBef>
                <a:spcPts val="1000"/>
              </a:spcBef>
              <a:buFont typeface="Arial" panose="020B0604020202020204" pitchFamily="34" charset="0"/>
              <a:buChar char="•"/>
            </a:pPr>
            <a:r>
              <a:rPr lang="en-US" sz="2000">
                <a:latin typeface="Century Gothic"/>
                <a:sym typeface="Wingdings" panose="05000000000000000000" pitchFamily="2" charset="2"/>
              </a:rPr>
              <a:t>Event test verification</a:t>
            </a:r>
          </a:p>
          <a:p>
            <a:pPr marL="2516187" lvl="5" indent="-342900">
              <a:spcBef>
                <a:spcPts val="1000"/>
              </a:spcBef>
              <a:buFont typeface="Arial" panose="020B0604020202020204" pitchFamily="34" charset="0"/>
              <a:buChar char="•"/>
            </a:pPr>
            <a:r>
              <a:rPr lang="en-US" sz="2000">
                <a:latin typeface="Century Gothic"/>
                <a:sym typeface="Wingdings" panose="05000000000000000000" pitchFamily="2" charset="2"/>
              </a:rPr>
              <a:t>Configuration</a:t>
            </a:r>
          </a:p>
          <a:p>
            <a:pPr marL="2516187" lvl="5" indent="-342900">
              <a:spcBef>
                <a:spcPts val="1000"/>
              </a:spcBef>
              <a:buFont typeface="Arial" panose="020B0604020202020204" pitchFamily="34" charset="0"/>
              <a:buChar char="•"/>
            </a:pPr>
            <a:r>
              <a:rPr lang="en-US" sz="2000">
                <a:latin typeface="Century Gothic"/>
                <a:sym typeface="Wingdings" panose="05000000000000000000" pitchFamily="2" charset="2"/>
              </a:rPr>
              <a:t>Technical</a:t>
            </a:r>
          </a:p>
          <a:p>
            <a:pPr marL="2516187" lvl="5" indent="-342900">
              <a:spcBef>
                <a:spcPts val="1000"/>
              </a:spcBef>
              <a:buFont typeface="Arial" panose="020B0604020202020204" pitchFamily="34" charset="0"/>
              <a:buChar char="•"/>
            </a:pPr>
            <a:r>
              <a:rPr lang="en-US" sz="2000">
                <a:latin typeface="Century Gothic"/>
                <a:sym typeface="Wingdings" panose="05000000000000000000" pitchFamily="2" charset="2"/>
              </a:rPr>
              <a:t>Operational</a:t>
            </a:r>
          </a:p>
          <a:p>
            <a:endParaRPr lang="en-US" sz="2000" b="1">
              <a:latin typeface="Century Gothic"/>
            </a:endParaRPr>
          </a:p>
        </p:txBody>
      </p:sp>
    </p:spTree>
    <p:extLst>
      <p:ext uri="{BB962C8B-B14F-4D97-AF65-F5344CB8AC3E}">
        <p14:creationId xmlns:p14="http://schemas.microsoft.com/office/powerpoint/2010/main" val="318391496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EDEB9C-B44F-CE1F-177E-403251425A64}"/>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5B6670"/>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76</a:t>
            </a:fld>
            <a:endParaRPr kumimoji="0" lang="en-US" sz="1400" b="1" i="0" u="none" strike="noStrike" kern="1200" cap="none" spc="0" normalizeH="0" baseline="0" noProof="0">
              <a:ln>
                <a:noFill/>
              </a:ln>
              <a:solidFill>
                <a:srgbClr val="5B6670"/>
              </a:solidFill>
              <a:effectLst/>
              <a:uLnTx/>
              <a:uFillTx/>
              <a:latin typeface="Century Gothic" panose="020F0302020204030204"/>
              <a:ea typeface="+mn-ea"/>
              <a:cs typeface="+mn-cs"/>
            </a:endParaRPr>
          </a:p>
        </p:txBody>
      </p:sp>
      <p:sp>
        <p:nvSpPr>
          <p:cNvPr id="3" name="Title 2">
            <a:extLst>
              <a:ext uri="{FF2B5EF4-FFF2-40B4-BE49-F238E27FC236}">
                <a16:creationId xmlns:a16="http://schemas.microsoft.com/office/drawing/2014/main" id="{B2C43D57-8CAA-4FE0-0903-1A5FF8DF1701}"/>
              </a:ext>
            </a:extLst>
          </p:cNvPr>
          <p:cNvSpPr>
            <a:spLocks noGrp="1"/>
          </p:cNvSpPr>
          <p:nvPr>
            <p:ph type="title"/>
          </p:nvPr>
        </p:nvSpPr>
        <p:spPr/>
        <p:txBody>
          <a:bodyPr/>
          <a:lstStyle/>
          <a:p>
            <a:r>
              <a:rPr lang="en-US" sz="3600"/>
              <a:t>CI Test Plan</a:t>
            </a:r>
          </a:p>
        </p:txBody>
      </p:sp>
      <p:sp>
        <p:nvSpPr>
          <p:cNvPr id="4" name="Text Placeholder 3">
            <a:extLst>
              <a:ext uri="{FF2B5EF4-FFF2-40B4-BE49-F238E27FC236}">
                <a16:creationId xmlns:a16="http://schemas.microsoft.com/office/drawing/2014/main" id="{24EFA33A-BC77-5E2C-31F9-6D6199B2717D}"/>
              </a:ext>
            </a:extLst>
          </p:cNvPr>
          <p:cNvSpPr>
            <a:spLocks noGrp="1"/>
          </p:cNvSpPr>
          <p:nvPr>
            <p:ph type="body" sz="quarter" idx="10"/>
          </p:nvPr>
        </p:nvSpPr>
        <p:spPr/>
        <p:txBody>
          <a:bodyPr>
            <a:normAutofit/>
          </a:bodyPr>
          <a:lstStyle/>
          <a:p>
            <a:r>
              <a:rPr lang="en-US" sz="2000" b="1">
                <a:latin typeface="Century Gothic"/>
              </a:rPr>
              <a:t>Conformance to ELRP and TRs  </a:t>
            </a:r>
          </a:p>
          <a:p>
            <a:pPr marL="342900" lvl="4" indent="-342900">
              <a:spcBef>
                <a:spcPts val="1000"/>
              </a:spcBef>
              <a:buFont typeface="Arial" panose="020B0604020202020204" pitchFamily="34" charset="0"/>
              <a:buChar char="•"/>
            </a:pPr>
            <a:r>
              <a:rPr lang="en-US" sz="2000">
                <a:latin typeface="Century Gothic"/>
              </a:rPr>
              <a:t>Use of GOTS I&amp;T tools verify restricted data does not transit interface</a:t>
            </a:r>
          </a:p>
          <a:p>
            <a:pPr marL="2516187" lvl="5" indent="-342900">
              <a:spcBef>
                <a:spcPts val="1000"/>
              </a:spcBef>
              <a:buFont typeface="Arial" panose="020B0604020202020204" pitchFamily="34" charset="0"/>
              <a:buChar char="•"/>
            </a:pPr>
            <a:r>
              <a:rPr lang="en-US" sz="2600" err="1">
                <a:latin typeface="Century Gothic"/>
              </a:rPr>
              <a:t>DISPlay</a:t>
            </a:r>
            <a:endParaRPr lang="en-US" sz="2600">
              <a:latin typeface="Century Gothic"/>
            </a:endParaRPr>
          </a:p>
          <a:p>
            <a:pPr marL="2516187" lvl="5" indent="-342900">
              <a:spcBef>
                <a:spcPts val="1000"/>
              </a:spcBef>
              <a:buFont typeface="Arial" panose="020B0604020202020204" pitchFamily="34" charset="0"/>
              <a:buChar char="•"/>
            </a:pPr>
            <a:r>
              <a:rPr lang="en-US" sz="2600">
                <a:latin typeface="Century Gothic"/>
              </a:rPr>
              <a:t>TAC-F</a:t>
            </a:r>
          </a:p>
          <a:p>
            <a:pPr marL="2516187" lvl="5" indent="-342900">
              <a:spcBef>
                <a:spcPts val="1000"/>
              </a:spcBef>
              <a:buFont typeface="Arial" panose="020B0604020202020204" pitchFamily="34" charset="0"/>
              <a:buChar char="•"/>
            </a:pPr>
            <a:r>
              <a:rPr lang="en-US" sz="2600" err="1">
                <a:latin typeface="Century Gothic"/>
              </a:rPr>
              <a:t>WireShark</a:t>
            </a:r>
            <a:r>
              <a:rPr lang="en-US" sz="2600">
                <a:latin typeface="Century Gothic"/>
              </a:rPr>
              <a:t> dissectors</a:t>
            </a:r>
          </a:p>
        </p:txBody>
      </p:sp>
    </p:spTree>
    <p:extLst>
      <p:ext uri="{BB962C8B-B14F-4D97-AF65-F5344CB8AC3E}">
        <p14:creationId xmlns:p14="http://schemas.microsoft.com/office/powerpoint/2010/main" val="209291068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EDEB9C-B44F-CE1F-177E-403251425A64}"/>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5B6670"/>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77</a:t>
            </a:fld>
            <a:endParaRPr kumimoji="0" lang="en-US" sz="1400" b="1" i="0" u="none" strike="noStrike" kern="1200" cap="none" spc="0" normalizeH="0" baseline="0" noProof="0">
              <a:ln>
                <a:noFill/>
              </a:ln>
              <a:solidFill>
                <a:srgbClr val="5B6670"/>
              </a:solidFill>
              <a:effectLst/>
              <a:uLnTx/>
              <a:uFillTx/>
              <a:latin typeface="Century Gothic" panose="020F0302020204030204"/>
              <a:ea typeface="+mn-ea"/>
              <a:cs typeface="+mn-cs"/>
            </a:endParaRPr>
          </a:p>
        </p:txBody>
      </p:sp>
      <p:sp>
        <p:nvSpPr>
          <p:cNvPr id="3" name="Title 2">
            <a:extLst>
              <a:ext uri="{FF2B5EF4-FFF2-40B4-BE49-F238E27FC236}">
                <a16:creationId xmlns:a16="http://schemas.microsoft.com/office/drawing/2014/main" id="{B2C43D57-8CAA-4FE0-0903-1A5FF8DF1701}"/>
              </a:ext>
            </a:extLst>
          </p:cNvPr>
          <p:cNvSpPr>
            <a:spLocks noGrp="1"/>
          </p:cNvSpPr>
          <p:nvPr>
            <p:ph type="title"/>
          </p:nvPr>
        </p:nvSpPr>
        <p:spPr/>
        <p:txBody>
          <a:bodyPr/>
          <a:lstStyle/>
          <a:p>
            <a:r>
              <a:rPr lang="en-US" sz="3600"/>
              <a:t>CI Timeline</a:t>
            </a:r>
          </a:p>
        </p:txBody>
      </p:sp>
      <p:pic>
        <p:nvPicPr>
          <p:cNvPr id="6" name="Picture 5">
            <a:extLst>
              <a:ext uri="{FF2B5EF4-FFF2-40B4-BE49-F238E27FC236}">
                <a16:creationId xmlns:a16="http://schemas.microsoft.com/office/drawing/2014/main" id="{CC30442A-46A7-5AC1-07E2-2E524515887F}"/>
              </a:ext>
            </a:extLst>
          </p:cNvPr>
          <p:cNvPicPr>
            <a:picLocks noChangeAspect="1"/>
          </p:cNvPicPr>
          <p:nvPr/>
        </p:nvPicPr>
        <p:blipFill>
          <a:blip r:embed="rId3"/>
          <a:stretch>
            <a:fillRect/>
          </a:stretch>
        </p:blipFill>
        <p:spPr>
          <a:xfrm>
            <a:off x="2430462" y="2240177"/>
            <a:ext cx="7331075" cy="2377646"/>
          </a:xfrm>
          <a:prstGeom prst="rect">
            <a:avLst/>
          </a:prstGeom>
        </p:spPr>
      </p:pic>
    </p:spTree>
    <p:extLst>
      <p:ext uri="{BB962C8B-B14F-4D97-AF65-F5344CB8AC3E}">
        <p14:creationId xmlns:p14="http://schemas.microsoft.com/office/powerpoint/2010/main" val="75670193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93FA4C-72C5-A002-4714-97352439EE1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78</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4" name="Title 3">
            <a:extLst>
              <a:ext uri="{FF2B5EF4-FFF2-40B4-BE49-F238E27FC236}">
                <a16:creationId xmlns:a16="http://schemas.microsoft.com/office/drawing/2014/main" id="{A7431A1E-E17B-D15A-977C-95B51E4DB714}"/>
              </a:ext>
            </a:extLst>
          </p:cNvPr>
          <p:cNvSpPr>
            <a:spLocks noGrp="1"/>
          </p:cNvSpPr>
          <p:nvPr>
            <p:ph type="title"/>
          </p:nvPr>
        </p:nvSpPr>
        <p:spPr>
          <a:xfrm>
            <a:off x="3878254" y="3054882"/>
            <a:ext cx="7067658" cy="748233"/>
          </a:xfrm>
        </p:spPr>
        <p:txBody>
          <a:bodyPr/>
          <a:lstStyle/>
          <a:p>
            <a:r>
              <a:rPr lang="en-US" sz="4800">
                <a:solidFill>
                  <a:schemeClr val="accent2">
                    <a:lumMod val="50000"/>
                  </a:schemeClr>
                </a:solidFill>
              </a:rPr>
              <a:t>Action Item Review</a:t>
            </a:r>
          </a:p>
        </p:txBody>
      </p:sp>
      <p:pic>
        <p:nvPicPr>
          <p:cNvPr id="5" name="Picture 4">
            <a:extLst>
              <a:ext uri="{FF2B5EF4-FFF2-40B4-BE49-F238E27FC236}">
                <a16:creationId xmlns:a16="http://schemas.microsoft.com/office/drawing/2014/main" id="{E0B202F9-FC39-2E3A-6679-FA5F42E8D4F9}"/>
              </a:ext>
            </a:extLst>
          </p:cNvPr>
          <p:cNvPicPr>
            <a:picLocks noChangeAspect="1"/>
          </p:cNvPicPr>
          <p:nvPr/>
        </p:nvPicPr>
        <p:blipFill>
          <a:blip r:embed="rId2"/>
          <a:stretch>
            <a:fillRect/>
          </a:stretch>
        </p:blipFill>
        <p:spPr>
          <a:xfrm>
            <a:off x="790528" y="2106499"/>
            <a:ext cx="3087726" cy="2645001"/>
          </a:xfrm>
          <a:prstGeom prst="rect">
            <a:avLst/>
          </a:prstGeom>
        </p:spPr>
      </p:pic>
    </p:spTree>
    <p:extLst>
      <p:ext uri="{BB962C8B-B14F-4D97-AF65-F5344CB8AC3E}">
        <p14:creationId xmlns:p14="http://schemas.microsoft.com/office/powerpoint/2010/main" val="176707890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9661" y="1184031"/>
            <a:ext cx="8412678" cy="4489938"/>
          </a:xfrm>
        </p:spPr>
        <p:txBody>
          <a:bodyPr>
            <a:normAutofit/>
          </a:bodyPr>
          <a:lstStyle/>
          <a:p>
            <a:r>
              <a:rPr lang="en-US" sz="3200"/>
              <a:t>Thursday,  6 February 2025 (Day 2)</a:t>
            </a:r>
            <a:br>
              <a:rPr lang="en-US" sz="3200"/>
            </a:br>
            <a:br>
              <a:rPr lang="en-US" sz="3200"/>
            </a:br>
            <a:r>
              <a:rPr lang="pt-BR" sz="3200"/>
              <a:t>The Celeste Hotel, Orlando, a Tribute Portfolio Hotel (4105 N Alafaya Trl, Orlando, FL  32826)</a:t>
            </a:r>
            <a:br>
              <a:rPr lang="pt-BR" sz="3200"/>
            </a:br>
            <a:br>
              <a:rPr lang="pt-BR" sz="3200"/>
            </a:br>
            <a:r>
              <a:rPr lang="en-US" sz="2800">
                <a:effectLst/>
                <a:latin typeface="Century Gothic" panose="020B0502020202020204" pitchFamily="34" charset="0"/>
                <a:ea typeface="Calibri" panose="020F0502020204030204" pitchFamily="34" charset="0"/>
                <a:cs typeface="Times New Roman" panose="02020603050405020304" pitchFamily="18" charset="0"/>
              </a:rPr>
              <a:t>Teams Meeting: </a:t>
            </a:r>
            <a:r>
              <a:rPr lang="en-US" sz="2800" u="sng">
                <a:solidFill>
                  <a:srgbClr val="6264A7"/>
                </a:solidFill>
                <a:effectLst/>
                <a:latin typeface="Century Gothic" panose="020B0502020202020204" pitchFamily="34" charset="0"/>
                <a:ea typeface="Calibri" panose="020F0502020204030204" pitchFamily="34" charset="0"/>
                <a:cs typeface="Segoe UI Semibold" panose="020B0702040204020203" pitchFamily="34" charset="0"/>
                <a:hlinkClick r:id="rId2"/>
              </a:rPr>
              <a:t>Click here to join the meeting</a:t>
            </a:r>
            <a:r>
              <a:rPr lang="en-US" sz="2800">
                <a:effectLst/>
                <a:latin typeface="Century Gothic" panose="020B0502020202020204" pitchFamily="34" charset="0"/>
                <a:ea typeface="Calibri" panose="020F0502020204030204" pitchFamily="34" charset="0"/>
                <a:cs typeface="Segoe UI" panose="020B0502040204020203" pitchFamily="34" charset="0"/>
              </a:rPr>
              <a:t>;</a:t>
            </a:r>
            <a:r>
              <a:rPr lang="en-US" sz="2800">
                <a:effectLst/>
                <a:latin typeface="Segoe UI" panose="020B0502040204020203" pitchFamily="34" charset="0"/>
                <a:ea typeface="Calibri" panose="020F0502020204030204" pitchFamily="34" charset="0"/>
                <a:cs typeface="Times New Roman" panose="02020603050405020304" pitchFamily="18" charset="0"/>
              </a:rPr>
              <a:t> </a:t>
            </a:r>
            <a:r>
              <a:rPr lang="en-US" sz="2800">
                <a:effectLst/>
                <a:latin typeface="Century Gothic" panose="020B0502020202020204" pitchFamily="34" charset="0"/>
                <a:ea typeface="Calibri" panose="020F0502020204030204" pitchFamily="34" charset="0"/>
                <a:cs typeface="Segoe UI" panose="020B0502040204020203" pitchFamily="34" charset="0"/>
              </a:rPr>
              <a:t>or call-in +1-757-716-0190, Phone Conference ID: 502 594 648#</a:t>
            </a:r>
            <a:endParaRPr lang="en-US"/>
          </a:p>
        </p:txBody>
      </p:sp>
    </p:spTree>
    <p:extLst>
      <p:ext uri="{BB962C8B-B14F-4D97-AF65-F5344CB8AC3E}">
        <p14:creationId xmlns:p14="http://schemas.microsoft.com/office/powerpoint/2010/main" val="5215434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DB25ED7-771F-483E-9343-92564777F8B2}"/>
              </a:ext>
            </a:extLst>
          </p:cNvPr>
          <p:cNvSpPr>
            <a:spLocks noGrp="1"/>
          </p:cNvSpPr>
          <p:nvPr>
            <p:ph type="sldNum" sz="quarter" idx="4"/>
          </p:nvPr>
        </p:nvSpPr>
        <p:spPr/>
        <p:txBody>
          <a:bodyPr/>
          <a:lstStyle/>
          <a:p>
            <a:fld id="{E7C6FD75-0285-F041-B3DF-8E1B1E72BF17}" type="slidenum">
              <a:rPr lang="en-PT" smtClean="0"/>
              <a:t>8</a:t>
            </a:fld>
            <a:endParaRPr lang="en-PT"/>
          </a:p>
        </p:txBody>
      </p:sp>
      <p:sp>
        <p:nvSpPr>
          <p:cNvPr id="2" name="Title 1">
            <a:extLst>
              <a:ext uri="{FF2B5EF4-FFF2-40B4-BE49-F238E27FC236}">
                <a16:creationId xmlns:a16="http://schemas.microsoft.com/office/drawing/2014/main" id="{652FA895-4138-4340-ACC4-0AAE7F5EA270}"/>
              </a:ext>
            </a:extLst>
          </p:cNvPr>
          <p:cNvSpPr>
            <a:spLocks noGrp="1"/>
          </p:cNvSpPr>
          <p:nvPr>
            <p:ph type="title"/>
          </p:nvPr>
        </p:nvSpPr>
        <p:spPr/>
        <p:txBody>
          <a:bodyPr>
            <a:noAutofit/>
          </a:bodyPr>
          <a:lstStyle/>
          <a:p>
            <a:r>
              <a:rPr lang="en-US" sz="3600">
                <a:latin typeface="Century Gothic"/>
              </a:rPr>
              <a:t>Meeting Schedule: 60 Day Outlook</a:t>
            </a:r>
            <a:endParaRPr lang="en-US" sz="3600" b="0">
              <a:solidFill>
                <a:srgbClr val="000000"/>
              </a:solidFill>
              <a:latin typeface="Century Gothic"/>
            </a:endParaRPr>
          </a:p>
        </p:txBody>
      </p:sp>
      <p:graphicFrame>
        <p:nvGraphicFramePr>
          <p:cNvPr id="13" name="Table 13">
            <a:extLst>
              <a:ext uri="{FF2B5EF4-FFF2-40B4-BE49-F238E27FC236}">
                <a16:creationId xmlns:a16="http://schemas.microsoft.com/office/drawing/2014/main" id="{B5B32458-9739-4056-B81B-E1F56EF87304}"/>
              </a:ext>
            </a:extLst>
          </p:cNvPr>
          <p:cNvGraphicFramePr>
            <a:graphicFrameLocks noGrp="1"/>
          </p:cNvGraphicFramePr>
          <p:nvPr>
            <p:ph idx="4294967295"/>
            <p:extLst>
              <p:ext uri="{D42A27DB-BD31-4B8C-83A1-F6EECF244321}">
                <p14:modId xmlns:p14="http://schemas.microsoft.com/office/powerpoint/2010/main" val="3672127146"/>
              </p:ext>
            </p:extLst>
          </p:nvPr>
        </p:nvGraphicFramePr>
        <p:xfrm>
          <a:off x="862275" y="1289846"/>
          <a:ext cx="10467450" cy="5021789"/>
        </p:xfrm>
        <a:graphic>
          <a:graphicData uri="http://schemas.openxmlformats.org/drawingml/2006/table">
            <a:tbl>
              <a:tblPr firstRow="1" bandRow="1">
                <a:tableStyleId>{5C22544A-7EE6-4342-B048-85BDC9FD1C3A}</a:tableStyleId>
              </a:tblPr>
              <a:tblGrid>
                <a:gridCol w="4081991">
                  <a:extLst>
                    <a:ext uri="{9D8B030D-6E8A-4147-A177-3AD203B41FA5}">
                      <a16:colId xmlns:a16="http://schemas.microsoft.com/office/drawing/2014/main" val="370298601"/>
                    </a:ext>
                  </a:extLst>
                </a:gridCol>
                <a:gridCol w="1705232">
                  <a:extLst>
                    <a:ext uri="{9D8B030D-6E8A-4147-A177-3AD203B41FA5}">
                      <a16:colId xmlns:a16="http://schemas.microsoft.com/office/drawing/2014/main" val="2702445756"/>
                    </a:ext>
                  </a:extLst>
                </a:gridCol>
                <a:gridCol w="1062681">
                  <a:extLst>
                    <a:ext uri="{9D8B030D-6E8A-4147-A177-3AD203B41FA5}">
                      <a16:colId xmlns:a16="http://schemas.microsoft.com/office/drawing/2014/main" val="1791059444"/>
                    </a:ext>
                  </a:extLst>
                </a:gridCol>
                <a:gridCol w="1000898">
                  <a:extLst>
                    <a:ext uri="{9D8B030D-6E8A-4147-A177-3AD203B41FA5}">
                      <a16:colId xmlns:a16="http://schemas.microsoft.com/office/drawing/2014/main" val="4249705663"/>
                    </a:ext>
                  </a:extLst>
                </a:gridCol>
                <a:gridCol w="1179555">
                  <a:extLst>
                    <a:ext uri="{9D8B030D-6E8A-4147-A177-3AD203B41FA5}">
                      <a16:colId xmlns:a16="http://schemas.microsoft.com/office/drawing/2014/main" val="2993291304"/>
                    </a:ext>
                  </a:extLst>
                </a:gridCol>
                <a:gridCol w="1437093">
                  <a:extLst>
                    <a:ext uri="{9D8B030D-6E8A-4147-A177-3AD203B41FA5}">
                      <a16:colId xmlns:a16="http://schemas.microsoft.com/office/drawing/2014/main" val="3870172748"/>
                    </a:ext>
                  </a:extLst>
                </a:gridCol>
              </a:tblGrid>
              <a:tr h="372145">
                <a:tc>
                  <a:txBody>
                    <a:bodyPr/>
                    <a:lstStyle/>
                    <a:p>
                      <a:pPr marL="91440" algn="ctr" fontAlgn="ctr"/>
                      <a:r>
                        <a:rPr lang="en-US" sz="1600" b="1" i="0" u="none" strike="noStrike">
                          <a:solidFill>
                            <a:schemeClr val="bg1"/>
                          </a:solidFill>
                          <a:effectLst/>
                          <a:latin typeface="Century Gothic"/>
                        </a:rPr>
                        <a:t>Meeting</a:t>
                      </a:r>
                    </a:p>
                  </a:txBody>
                  <a:tcPr marL="9525" marR="9525" marT="9525" marB="0" anchor="ctr">
                    <a:solidFill>
                      <a:srgbClr val="003B4D"/>
                    </a:solidFill>
                  </a:tcPr>
                </a:tc>
                <a:tc>
                  <a:txBody>
                    <a:bodyPr/>
                    <a:lstStyle/>
                    <a:p>
                      <a:pPr algn="ctr" fontAlgn="ctr"/>
                      <a:r>
                        <a:rPr lang="en-US" sz="1600" b="1" i="0" u="none" strike="noStrike">
                          <a:solidFill>
                            <a:schemeClr val="bg1"/>
                          </a:solidFill>
                          <a:effectLst/>
                          <a:latin typeface="Century Gothic"/>
                        </a:rPr>
                        <a:t>Frequency</a:t>
                      </a:r>
                    </a:p>
                  </a:txBody>
                  <a:tcPr marL="9525" marR="9525" marT="9525" marB="0" anchor="ctr">
                    <a:solidFill>
                      <a:srgbClr val="003B4D"/>
                    </a:solidFill>
                  </a:tcPr>
                </a:tc>
                <a:tc>
                  <a:txBody>
                    <a:bodyPr/>
                    <a:lstStyle/>
                    <a:p>
                      <a:pPr algn="ctr" fontAlgn="ctr"/>
                      <a:r>
                        <a:rPr lang="en-US" sz="1600" b="1" i="0" u="none" strike="noStrike">
                          <a:solidFill>
                            <a:schemeClr val="bg1"/>
                          </a:solidFill>
                          <a:effectLst/>
                          <a:latin typeface="Century Gothic"/>
                        </a:rPr>
                        <a:t>Dates</a:t>
                      </a:r>
                    </a:p>
                  </a:txBody>
                  <a:tcPr marL="9525" marR="9525" marT="9525" marB="0" anchor="ctr">
                    <a:solidFill>
                      <a:srgbClr val="003B4D"/>
                    </a:solidFill>
                  </a:tcPr>
                </a:tc>
                <a:tc>
                  <a:txBody>
                    <a:bodyPr/>
                    <a:lstStyle/>
                    <a:p>
                      <a:pPr algn="ctr" fontAlgn="ctr"/>
                      <a:r>
                        <a:rPr lang="en-US" sz="1600" b="1" i="0" u="none" strike="noStrike">
                          <a:solidFill>
                            <a:schemeClr val="bg1"/>
                          </a:solidFill>
                          <a:effectLst/>
                          <a:latin typeface="Century Gothic"/>
                        </a:rPr>
                        <a:t>Day</a:t>
                      </a:r>
                    </a:p>
                  </a:txBody>
                  <a:tcPr marL="9525" marR="9525" marT="9525" marB="0" anchor="ctr">
                    <a:solidFill>
                      <a:srgbClr val="003B4D"/>
                    </a:solidFill>
                  </a:tcPr>
                </a:tc>
                <a:tc>
                  <a:txBody>
                    <a:bodyPr/>
                    <a:lstStyle/>
                    <a:p>
                      <a:pPr algn="ctr" fontAlgn="ctr"/>
                      <a:r>
                        <a:rPr lang="en-US" sz="1600" b="1" i="0" u="none" strike="noStrike">
                          <a:solidFill>
                            <a:schemeClr val="bg1"/>
                          </a:solidFill>
                          <a:effectLst/>
                          <a:latin typeface="Century Gothic"/>
                        </a:rPr>
                        <a:t>Venue</a:t>
                      </a:r>
                    </a:p>
                  </a:txBody>
                  <a:tcPr marL="9525" marR="9525" marT="9525" marB="0" anchor="ctr">
                    <a:solidFill>
                      <a:srgbClr val="003B4D"/>
                    </a:solidFill>
                  </a:tcPr>
                </a:tc>
                <a:tc>
                  <a:txBody>
                    <a:bodyPr/>
                    <a:lstStyle/>
                    <a:p>
                      <a:pPr algn="ctr" fontAlgn="ctr"/>
                      <a:r>
                        <a:rPr lang="en-US" sz="1600" b="1" i="0" u="none" strike="noStrike">
                          <a:solidFill>
                            <a:schemeClr val="bg1"/>
                          </a:solidFill>
                          <a:effectLst/>
                          <a:latin typeface="Century Gothic"/>
                        </a:rPr>
                        <a:t>Participants</a:t>
                      </a:r>
                    </a:p>
                  </a:txBody>
                  <a:tcPr marL="9525" marR="9525" marT="9525" marB="0" anchor="ctr">
                    <a:solidFill>
                      <a:srgbClr val="003B4D"/>
                    </a:solidFill>
                  </a:tcPr>
                </a:tc>
                <a:extLst>
                  <a:ext uri="{0D108BD9-81ED-4DB2-BD59-A6C34878D82A}">
                    <a16:rowId xmlns:a16="http://schemas.microsoft.com/office/drawing/2014/main" val="280008563"/>
                  </a:ext>
                </a:extLst>
              </a:tr>
              <a:tr h="321064">
                <a:tc>
                  <a:txBody>
                    <a:bodyPr/>
                    <a:lstStyle/>
                    <a:p>
                      <a:pPr algn="l" rtl="0" fontAlgn="base"/>
                      <a:r>
                        <a:rPr lang="en-US" sz="1200" b="0" i="0" u="none" strike="noStrike">
                          <a:solidFill>
                            <a:srgbClr val="24272A"/>
                          </a:solidFill>
                          <a:effectLst/>
                          <a:latin typeface="Century Gothic" panose="020B0502020202020204" pitchFamily="34" charset="0"/>
                        </a:rPr>
                        <a:t>Bi-Annual Program Management Review</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Every six months</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5/6 Feb</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Wed/Thurs</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Orlando, FL</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Gov, HII, CLS</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extLst>
                  <a:ext uri="{0D108BD9-81ED-4DB2-BD59-A6C34878D82A}">
                    <a16:rowId xmlns:a16="http://schemas.microsoft.com/office/drawing/2014/main" val="861760855"/>
                  </a:ext>
                </a:extLst>
              </a:tr>
              <a:tr h="266268">
                <a:tc>
                  <a:txBody>
                    <a:bodyPr/>
                    <a:lstStyle/>
                    <a:p>
                      <a:pPr algn="l" rtl="0" fontAlgn="base"/>
                      <a:r>
                        <a:rPr lang="en-US" sz="1200" b="0" i="0">
                          <a:solidFill>
                            <a:srgbClr val="24272A"/>
                          </a:solidFill>
                          <a:effectLst/>
                          <a:latin typeface="Century Gothic" panose="020B0502020202020204" pitchFamily="34" charset="0"/>
                        </a:rPr>
                        <a:t>MAF DMO Standards Working Group (MSWG)</a:t>
                      </a:r>
                    </a:p>
                  </a:txBody>
                  <a:tcPr anchor="ctr"/>
                </a:tc>
                <a:tc>
                  <a:txBody>
                    <a:bodyPr/>
                    <a:lstStyle/>
                    <a:p>
                      <a:pPr algn="ctr" rtl="0" fontAlgn="base"/>
                      <a:r>
                        <a:rPr lang="en-US" sz="1200" b="0" i="0">
                          <a:solidFill>
                            <a:srgbClr val="24272A"/>
                          </a:solidFill>
                          <a:effectLst/>
                          <a:latin typeface="Century Gothic" panose="020B0502020202020204" pitchFamily="34" charset="0"/>
                        </a:rPr>
                        <a:t>Bi-Monthly</a:t>
                      </a:r>
                    </a:p>
                  </a:txBody>
                  <a:tcPr anchor="ctr"/>
                </a:tc>
                <a:tc>
                  <a:txBody>
                    <a:bodyPr/>
                    <a:lstStyle/>
                    <a:p>
                      <a:pPr algn="ctr" rtl="0" fontAlgn="base"/>
                      <a:r>
                        <a:rPr lang="en-US" sz="1200" b="0" i="0">
                          <a:solidFill>
                            <a:srgbClr val="24272A"/>
                          </a:solidFill>
                          <a:effectLst/>
                          <a:latin typeface="Century Gothic" panose="020B0502020202020204" pitchFamily="34" charset="0"/>
                        </a:rPr>
                        <a:t>6 Feb</a:t>
                      </a:r>
                    </a:p>
                  </a:txBody>
                  <a:tcPr anchor="ctr"/>
                </a:tc>
                <a:tc>
                  <a:txBody>
                    <a:bodyPr/>
                    <a:lstStyle/>
                    <a:p>
                      <a:pPr algn="ctr" rtl="0" fontAlgn="base"/>
                      <a:r>
                        <a:rPr lang="en-US" sz="1200" b="0" i="0">
                          <a:solidFill>
                            <a:srgbClr val="24272A"/>
                          </a:solidFill>
                          <a:effectLst/>
                          <a:latin typeface="Century Gothic" panose="020B0502020202020204" pitchFamily="34" charset="0"/>
                        </a:rPr>
                        <a:t>Thurs</a:t>
                      </a:r>
                    </a:p>
                  </a:txBody>
                  <a:tcPr anchor="ctr"/>
                </a:tc>
                <a:tc>
                  <a:txBody>
                    <a:bodyPr/>
                    <a:lstStyle/>
                    <a:p>
                      <a:pPr algn="ctr" rtl="0" fontAlgn="base"/>
                      <a:r>
                        <a:rPr lang="en-US" sz="1200" b="0" i="0">
                          <a:solidFill>
                            <a:srgbClr val="24272A"/>
                          </a:solidFill>
                          <a:effectLst/>
                          <a:latin typeface="Century Gothic" panose="020B0502020202020204" pitchFamily="34" charset="0"/>
                        </a:rPr>
                        <a:t>Teams</a:t>
                      </a:r>
                    </a:p>
                  </a:txBody>
                  <a:tcPr anchor="ctr"/>
                </a:tc>
                <a:tc>
                  <a:txBody>
                    <a:bodyPr/>
                    <a:lstStyle/>
                    <a:p>
                      <a:pPr algn="ctr" rtl="0" fontAlgn="base"/>
                      <a:r>
                        <a:rPr lang="en-US" sz="1200" b="0" i="0">
                          <a:solidFill>
                            <a:srgbClr val="24272A"/>
                          </a:solidFill>
                          <a:effectLst/>
                          <a:latin typeface="Century Gothic" panose="020B0502020202020204" pitchFamily="34" charset="0"/>
                        </a:rPr>
                        <a:t>Gov, HII, CLS</a:t>
                      </a:r>
                    </a:p>
                  </a:txBody>
                  <a:tcPr anchor="ctr"/>
                </a:tc>
                <a:extLst>
                  <a:ext uri="{0D108BD9-81ED-4DB2-BD59-A6C34878D82A}">
                    <a16:rowId xmlns:a16="http://schemas.microsoft.com/office/drawing/2014/main" val="1410873535"/>
                  </a:ext>
                </a:extLst>
              </a:tr>
              <a:tr h="244135">
                <a:tc>
                  <a:txBody>
                    <a:bodyPr/>
                    <a:lstStyle/>
                    <a:p>
                      <a:pPr algn="l" rtl="0" fontAlgn="base"/>
                      <a:r>
                        <a:rPr lang="en-US" sz="1200" b="0" i="0" u="none" strike="noStrike">
                          <a:solidFill>
                            <a:srgbClr val="24272A"/>
                          </a:solidFill>
                          <a:effectLst/>
                          <a:latin typeface="Century Gothic" panose="020B0502020202020204" pitchFamily="34" charset="0"/>
                        </a:rPr>
                        <a:t>C-130J Training Device Interchange Meeting (TDIM)</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Monthly</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6 Feb</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Thurs</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Teams</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Gov/HII/LMCO</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extLst>
                  <a:ext uri="{0D108BD9-81ED-4DB2-BD59-A6C34878D82A}">
                    <a16:rowId xmlns:a16="http://schemas.microsoft.com/office/drawing/2014/main" val="137253346"/>
                  </a:ext>
                </a:extLst>
              </a:tr>
              <a:tr h="244135">
                <a:tc>
                  <a:txBody>
                    <a:bodyPr/>
                    <a:lstStyle/>
                    <a:p>
                      <a:pPr algn="l" rtl="0" fontAlgn="base"/>
                      <a:r>
                        <a:rPr lang="en-US" sz="1200" b="0" i="0">
                          <a:solidFill>
                            <a:srgbClr val="24272A"/>
                          </a:solidFill>
                          <a:effectLst/>
                          <a:latin typeface="Century Gothic" panose="020B0502020202020204" pitchFamily="34" charset="0"/>
                        </a:rPr>
                        <a:t>Bi-Weekly SCARS Prime Integration Meeting</a:t>
                      </a:r>
                    </a:p>
                  </a:txBody>
                  <a:tcPr anchor="ctr"/>
                </a:tc>
                <a:tc>
                  <a:txBody>
                    <a:bodyPr/>
                    <a:lstStyle/>
                    <a:p>
                      <a:pPr algn="ctr" rtl="0" fontAlgn="base"/>
                      <a:r>
                        <a:rPr lang="en-US" sz="1200" b="0" i="0">
                          <a:solidFill>
                            <a:srgbClr val="24272A"/>
                          </a:solidFill>
                          <a:effectLst/>
                          <a:latin typeface="Century Gothic" panose="020B0502020202020204" pitchFamily="34" charset="0"/>
                        </a:rPr>
                        <a:t>Every two weeks​</a:t>
                      </a:r>
                    </a:p>
                  </a:txBody>
                  <a:tcPr anchor="ctr"/>
                </a:tc>
                <a:tc>
                  <a:txBody>
                    <a:bodyPr/>
                    <a:lstStyle/>
                    <a:p>
                      <a:pPr algn="ctr" rtl="0" fontAlgn="base"/>
                      <a:r>
                        <a:rPr lang="en-US" sz="1200" b="0" i="0">
                          <a:solidFill>
                            <a:srgbClr val="24272A"/>
                          </a:solidFill>
                          <a:effectLst/>
                          <a:latin typeface="Century Gothic" panose="020B0502020202020204" pitchFamily="34" charset="0"/>
                        </a:rPr>
                        <a:t>18 Feb</a:t>
                      </a:r>
                    </a:p>
                  </a:txBody>
                  <a:tcPr anchor="ctr"/>
                </a:tc>
                <a:tc>
                  <a:txBody>
                    <a:bodyPr/>
                    <a:lstStyle/>
                    <a:p>
                      <a:pPr algn="ctr" rtl="0" fontAlgn="base"/>
                      <a:r>
                        <a:rPr lang="en-US" sz="1200" b="0" i="0">
                          <a:solidFill>
                            <a:srgbClr val="24272A"/>
                          </a:solidFill>
                          <a:effectLst/>
                          <a:latin typeface="Century Gothic" panose="020B0502020202020204" pitchFamily="34" charset="0"/>
                        </a:rPr>
                        <a:t>Tue</a:t>
                      </a:r>
                    </a:p>
                  </a:txBody>
                  <a:tcPr anchor="ctr"/>
                </a:tc>
                <a:tc>
                  <a:txBody>
                    <a:bodyPr/>
                    <a:lstStyle/>
                    <a:p>
                      <a:pPr algn="ctr" rtl="0" fontAlgn="base"/>
                      <a:r>
                        <a:rPr lang="en-US" sz="1200" b="0" i="0">
                          <a:solidFill>
                            <a:srgbClr val="24272A"/>
                          </a:solidFill>
                          <a:effectLst/>
                          <a:latin typeface="Century Gothic" panose="020B0502020202020204" pitchFamily="34" charset="0"/>
                        </a:rPr>
                        <a:t>Teams​</a:t>
                      </a:r>
                    </a:p>
                  </a:txBody>
                  <a:tcPr anchor="ctr"/>
                </a:tc>
                <a:tc>
                  <a:txBody>
                    <a:bodyPr/>
                    <a:lstStyle/>
                    <a:p>
                      <a:pPr algn="ctr" rtl="0" fontAlgn="base"/>
                      <a:r>
                        <a:rPr lang="en-US" sz="1200" b="0" i="0">
                          <a:solidFill>
                            <a:srgbClr val="24272A"/>
                          </a:solidFill>
                          <a:effectLst/>
                          <a:latin typeface="Century Gothic" panose="020B0502020202020204" pitchFamily="34" charset="0"/>
                        </a:rPr>
                        <a:t>CAE, HII​,  CLS</a:t>
                      </a:r>
                    </a:p>
                  </a:txBody>
                  <a:tcPr anchor="ctr"/>
                </a:tc>
                <a:extLst>
                  <a:ext uri="{0D108BD9-81ED-4DB2-BD59-A6C34878D82A}">
                    <a16:rowId xmlns:a16="http://schemas.microsoft.com/office/drawing/2014/main" val="2461449929"/>
                  </a:ext>
                </a:extLst>
              </a:tr>
              <a:tr h="244135">
                <a:tc>
                  <a:txBody>
                    <a:bodyPr/>
                    <a:lstStyle/>
                    <a:p>
                      <a:pPr algn="l" rtl="0" fontAlgn="base"/>
                      <a:r>
                        <a:rPr lang="en-US" sz="1200" b="0" i="0" u="none" strike="noStrike">
                          <a:solidFill>
                            <a:srgbClr val="24272A"/>
                          </a:solidFill>
                          <a:effectLst/>
                          <a:latin typeface="Century Gothic" panose="020B0502020202020204" pitchFamily="34" charset="0"/>
                        </a:rPr>
                        <a:t>Bi-Weekly Program Status Review</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Every two weeks</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18 Feb</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Tue</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Teams</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Gov, HII</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extLst>
                  <a:ext uri="{0D108BD9-81ED-4DB2-BD59-A6C34878D82A}">
                    <a16:rowId xmlns:a16="http://schemas.microsoft.com/office/drawing/2014/main" val="3409719669"/>
                  </a:ext>
                </a:extLst>
              </a:tr>
              <a:tr h="244135">
                <a:tc>
                  <a:txBody>
                    <a:bodyPr/>
                    <a:lstStyle/>
                    <a:p>
                      <a:pPr algn="l" rtl="0" fontAlgn="base"/>
                      <a:r>
                        <a:rPr lang="en-US" sz="1200" b="0" i="0" u="none" strike="noStrike">
                          <a:solidFill>
                            <a:srgbClr val="24272A"/>
                          </a:solidFill>
                          <a:effectLst/>
                          <a:latin typeface="Century Gothic" panose="020B0502020202020204" pitchFamily="34" charset="0"/>
                        </a:rPr>
                        <a:t>Combined Meeting - MCCB/MTPWG/MSPRWG/RMB</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Monthly</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20 Feb</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Thurs</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Teams</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Gov, HII, CLS</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extLst>
                  <a:ext uri="{0D108BD9-81ED-4DB2-BD59-A6C34878D82A}">
                    <a16:rowId xmlns:a16="http://schemas.microsoft.com/office/drawing/2014/main" val="2407200913"/>
                  </a:ext>
                </a:extLst>
              </a:tr>
              <a:tr h="244135">
                <a:tc>
                  <a:txBody>
                    <a:bodyPr/>
                    <a:lstStyle/>
                    <a:p>
                      <a:pPr algn="l" rtl="0" fontAlgn="base"/>
                      <a:r>
                        <a:rPr lang="en-US" sz="1200" b="0" i="0" u="none" strike="noStrike">
                          <a:solidFill>
                            <a:srgbClr val="24272A"/>
                          </a:solidFill>
                          <a:effectLst/>
                          <a:latin typeface="Century Gothic" panose="020B0502020202020204" pitchFamily="34" charset="0"/>
                        </a:rPr>
                        <a:t>  SCARS Engineering Capabilities Board (SECB)</a:t>
                      </a:r>
                      <a:r>
                        <a:rPr lang="en-US" sz="1200" b="0" i="0">
                          <a:solidFill>
                            <a:srgbClr val="24272A"/>
                          </a:solidFill>
                          <a:effectLst/>
                          <a:latin typeface="Century Gothic" panose="020B0502020202020204" pitchFamily="34" charset="0"/>
                        </a:rPr>
                        <a:t>​​</a:t>
                      </a:r>
                      <a:endParaRPr lang="en-US" sz="1200" b="0" i="0">
                        <a:solidFill>
                          <a:srgbClr val="24272A"/>
                        </a:solidFill>
                        <a:effectLst/>
                      </a:endParaRPr>
                    </a:p>
                  </a:txBody>
                  <a:tcPr marL="15002" marR="15002" marT="15002" anchor="ctr"/>
                </a:tc>
                <a:tc>
                  <a:txBody>
                    <a:bodyPr/>
                    <a:lstStyle/>
                    <a:p>
                      <a:pPr algn="ctr" rtl="0" fontAlgn="base"/>
                      <a:r>
                        <a:rPr lang="en-US" sz="1200" b="0" i="0" u="none" strike="noStrike">
                          <a:solidFill>
                            <a:srgbClr val="24272A"/>
                          </a:solidFill>
                          <a:effectLst/>
                          <a:latin typeface="Century Gothic" panose="020B0502020202020204" pitchFamily="34" charset="0"/>
                        </a:rPr>
                        <a:t>Monthly</a:t>
                      </a:r>
                      <a:r>
                        <a:rPr lang="en-US" sz="1200" b="0" i="0">
                          <a:solidFill>
                            <a:srgbClr val="24272A"/>
                          </a:solidFill>
                          <a:effectLst/>
                          <a:latin typeface="Century Gothic" panose="020B0502020202020204" pitchFamily="34" charset="0"/>
                        </a:rPr>
                        <a:t>​​</a:t>
                      </a:r>
                      <a:endParaRPr lang="en-US" sz="1200" b="0" i="0">
                        <a:solidFill>
                          <a:srgbClr val="24272A"/>
                        </a:solidFill>
                        <a:effectLst/>
                      </a:endParaRPr>
                    </a:p>
                  </a:txBody>
                  <a:tcPr marL="15002" marR="15002" marT="15002" anchor="ctr"/>
                </a:tc>
                <a:tc>
                  <a:txBody>
                    <a:bodyPr/>
                    <a:lstStyle/>
                    <a:p>
                      <a:pPr algn="ctr" rtl="0" fontAlgn="base"/>
                      <a:r>
                        <a:rPr lang="en-US" sz="1200" b="0" i="0" u="none" strike="noStrike">
                          <a:solidFill>
                            <a:srgbClr val="24272A"/>
                          </a:solidFill>
                          <a:effectLst/>
                          <a:latin typeface="Century Gothic" panose="020B0502020202020204" pitchFamily="34" charset="0"/>
                        </a:rPr>
                        <a:t>25/26 Feb</a:t>
                      </a:r>
                      <a:endParaRPr lang="en-US" sz="1200" b="0" i="0">
                        <a:solidFill>
                          <a:srgbClr val="24272A"/>
                        </a:solidFill>
                        <a:effectLst/>
                      </a:endParaRPr>
                    </a:p>
                  </a:txBody>
                  <a:tcPr marL="15002" marR="15002" marT="15002" anchor="ctr"/>
                </a:tc>
                <a:tc>
                  <a:txBody>
                    <a:bodyPr/>
                    <a:lstStyle/>
                    <a:p>
                      <a:pPr algn="ctr" rtl="0" fontAlgn="base"/>
                      <a:r>
                        <a:rPr lang="en-US" sz="1200" b="0" i="0" u="none" strike="noStrike">
                          <a:solidFill>
                            <a:srgbClr val="000000"/>
                          </a:solidFill>
                          <a:effectLst/>
                          <a:latin typeface="Century Gothic" panose="020B0502020202020204" pitchFamily="34" charset="0"/>
                        </a:rPr>
                        <a:t>Tue/Wed</a:t>
                      </a:r>
                      <a:r>
                        <a:rPr lang="en-US" sz="1200" b="0" i="0">
                          <a:solidFill>
                            <a:srgbClr val="000000"/>
                          </a:solidFill>
                          <a:effectLst/>
                          <a:latin typeface="Century Gothic" panose="020B0502020202020204" pitchFamily="34" charset="0"/>
                        </a:rPr>
                        <a:t>​​</a:t>
                      </a:r>
                      <a:endParaRPr lang="en-US" sz="1200" b="0" i="0">
                        <a:solidFill>
                          <a:srgbClr val="24272A"/>
                        </a:solidFill>
                        <a:effectLst/>
                      </a:endParaRPr>
                    </a:p>
                  </a:txBody>
                  <a:tcPr marL="15002" marR="15002" marT="15002" anchor="ctr"/>
                </a:tc>
                <a:tc>
                  <a:txBody>
                    <a:bodyPr/>
                    <a:lstStyle/>
                    <a:p>
                      <a:pPr algn="ctr" rtl="0" fontAlgn="base"/>
                      <a:r>
                        <a:rPr lang="en-US" sz="1200" b="0" i="0" u="none" strike="noStrike">
                          <a:solidFill>
                            <a:srgbClr val="000000"/>
                          </a:solidFill>
                          <a:effectLst/>
                          <a:latin typeface="Century Gothic" panose="020B0502020202020204" pitchFamily="34" charset="0"/>
                        </a:rPr>
                        <a:t>Orlando, FL</a:t>
                      </a:r>
                      <a:endParaRPr lang="en-US" sz="1200" b="0" i="0">
                        <a:solidFill>
                          <a:srgbClr val="24272A"/>
                        </a:solidFill>
                        <a:effectLst/>
                      </a:endParaRPr>
                    </a:p>
                  </a:txBody>
                  <a:tcPr marL="15002" marR="15002" marT="15002" anchor="ctr"/>
                </a:tc>
                <a:tc>
                  <a:txBody>
                    <a:bodyPr/>
                    <a:lstStyle/>
                    <a:p>
                      <a:pPr algn="ctr" rtl="0" fontAlgn="base"/>
                      <a:r>
                        <a:rPr lang="en-US" sz="1200" b="0" i="0" u="none" strike="noStrike">
                          <a:solidFill>
                            <a:srgbClr val="000000"/>
                          </a:solidFill>
                          <a:effectLst/>
                          <a:latin typeface="Century Gothic" panose="020B0502020202020204" pitchFamily="34" charset="0"/>
                        </a:rPr>
                        <a:t>Gov/Industry</a:t>
                      </a:r>
                      <a:r>
                        <a:rPr lang="en-US" sz="1200" b="0" i="0">
                          <a:solidFill>
                            <a:srgbClr val="000000"/>
                          </a:solidFill>
                          <a:effectLst/>
                          <a:latin typeface="Century Gothic" panose="020B0502020202020204" pitchFamily="34" charset="0"/>
                        </a:rPr>
                        <a:t>​​</a:t>
                      </a:r>
                      <a:endParaRPr lang="en-US" sz="1200" b="0" i="0">
                        <a:solidFill>
                          <a:srgbClr val="24272A"/>
                        </a:solidFill>
                        <a:effectLst/>
                      </a:endParaRPr>
                    </a:p>
                  </a:txBody>
                  <a:tcPr marL="15002" marR="15002" marT="15002" anchor="ctr"/>
                </a:tc>
                <a:extLst>
                  <a:ext uri="{0D108BD9-81ED-4DB2-BD59-A6C34878D82A}">
                    <a16:rowId xmlns:a16="http://schemas.microsoft.com/office/drawing/2014/main" val="3919138621"/>
                  </a:ext>
                </a:extLst>
              </a:tr>
              <a:tr h="291703">
                <a:tc>
                  <a:txBody>
                    <a:bodyPr/>
                    <a:lstStyle/>
                    <a:p>
                      <a:pPr algn="l" rtl="0" fontAlgn="base"/>
                      <a:r>
                        <a:rPr lang="en-US" sz="1200" b="0" i="0" u="none" strike="noStrike">
                          <a:solidFill>
                            <a:srgbClr val="24272A"/>
                          </a:solidFill>
                          <a:effectLst/>
                          <a:latin typeface="Century Gothic" panose="020B0502020202020204" pitchFamily="34" charset="0"/>
                        </a:rPr>
                        <a:t>Bi-Weekly Program Status Review</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Every two weeks</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4 Mar</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Tue</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Teams</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Gov, HII</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extLst>
                  <a:ext uri="{0D108BD9-81ED-4DB2-BD59-A6C34878D82A}">
                    <a16:rowId xmlns:a16="http://schemas.microsoft.com/office/drawing/2014/main" val="2475670403"/>
                  </a:ext>
                </a:extLst>
              </a:tr>
              <a:tr h="291703">
                <a:tc>
                  <a:txBody>
                    <a:bodyPr/>
                    <a:lstStyle/>
                    <a:p>
                      <a:pPr algn="l" rtl="0" fontAlgn="base"/>
                      <a:r>
                        <a:rPr lang="en-US" sz="1200" b="0" i="0" u="none" strike="noStrike">
                          <a:solidFill>
                            <a:srgbClr val="24272A"/>
                          </a:solidFill>
                          <a:effectLst/>
                          <a:latin typeface="Century Gothic" panose="020B0502020202020204" pitchFamily="34" charset="0"/>
                        </a:rPr>
                        <a:t>Bi-Weekly SCARS Prime Integration Meeting</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Every two weeks</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4 Mar</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Tue</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Teams</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CAE, HII, CLS</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extLst>
                  <a:ext uri="{0D108BD9-81ED-4DB2-BD59-A6C34878D82A}">
                    <a16:rowId xmlns:a16="http://schemas.microsoft.com/office/drawing/2014/main" val="3351943760"/>
                  </a:ext>
                </a:extLst>
              </a:tr>
              <a:tr h="291703">
                <a:tc>
                  <a:txBody>
                    <a:bodyPr/>
                    <a:lstStyle/>
                    <a:p>
                      <a:pPr algn="l" rtl="0" fontAlgn="base"/>
                      <a:r>
                        <a:rPr lang="en-US" sz="1200" b="0" i="0" u="none" strike="noStrike">
                          <a:solidFill>
                            <a:srgbClr val="24272A"/>
                          </a:solidFill>
                          <a:effectLst/>
                          <a:latin typeface="Century Gothic" panose="020B0502020202020204" pitchFamily="34" charset="0"/>
                        </a:rPr>
                        <a:t>C-130J Training Device Interchange Meeting (TDIM)</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Monthly</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6 Mar</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Thurs</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Teams</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Gov/HII/LMCO</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extLst>
                  <a:ext uri="{0D108BD9-81ED-4DB2-BD59-A6C34878D82A}">
                    <a16:rowId xmlns:a16="http://schemas.microsoft.com/office/drawing/2014/main" val="2845871228"/>
                  </a:ext>
                </a:extLst>
              </a:tr>
              <a:tr h="291703">
                <a:tc>
                  <a:txBody>
                    <a:bodyPr/>
                    <a:lstStyle/>
                    <a:p>
                      <a:pPr algn="l" rtl="0" fontAlgn="base"/>
                      <a:r>
                        <a:rPr lang="en-US" sz="1200" b="0" i="0" u="none" strike="noStrike">
                          <a:solidFill>
                            <a:srgbClr val="24272A"/>
                          </a:solidFill>
                          <a:effectLst/>
                          <a:latin typeface="Century Gothic" panose="020B0502020202020204" pitchFamily="34" charset="0"/>
                        </a:rPr>
                        <a:t>Bi-Weekly Program Status Review</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Every two weeks</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18 Mar</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Tue</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Teams</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Gov, HII</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extLst>
                  <a:ext uri="{0D108BD9-81ED-4DB2-BD59-A6C34878D82A}">
                    <a16:rowId xmlns:a16="http://schemas.microsoft.com/office/drawing/2014/main" val="3348709719"/>
                  </a:ext>
                </a:extLst>
              </a:tr>
              <a:tr h="292963">
                <a:tc>
                  <a:txBody>
                    <a:bodyPr/>
                    <a:lstStyle/>
                    <a:p>
                      <a:pPr algn="l" rtl="0" fontAlgn="base"/>
                      <a:r>
                        <a:rPr lang="en-US" sz="1200" b="0" i="0" u="none" strike="noStrike">
                          <a:solidFill>
                            <a:srgbClr val="24272A"/>
                          </a:solidFill>
                          <a:effectLst/>
                          <a:latin typeface="Century Gothic" panose="020B0502020202020204" pitchFamily="34" charset="0"/>
                        </a:rPr>
                        <a:t>Bi-Weekly SCARS Prime Integration Meeting</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Every two weeks</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18 Mar</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Tue</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Teams</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CAE, HII, CLS</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extLst>
                  <a:ext uri="{0D108BD9-81ED-4DB2-BD59-A6C34878D82A}">
                    <a16:rowId xmlns:a16="http://schemas.microsoft.com/office/drawing/2014/main" val="2513167600"/>
                  </a:ext>
                </a:extLst>
              </a:tr>
              <a:tr h="292963">
                <a:tc>
                  <a:txBody>
                    <a:bodyPr/>
                    <a:lstStyle/>
                    <a:p>
                      <a:pPr algn="l" rtl="0" fontAlgn="base"/>
                      <a:r>
                        <a:rPr lang="en-US" sz="1200" b="0" i="0" u="none" strike="noStrike">
                          <a:solidFill>
                            <a:srgbClr val="24272A"/>
                          </a:solidFill>
                          <a:effectLst/>
                          <a:latin typeface="Century Gothic" panose="020B0502020202020204" pitchFamily="34" charset="0"/>
                        </a:rPr>
                        <a:t>Combined Meeting - MCCB/MTPWG/MSPRWG/RMB</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Monthly</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20 Mar</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Thurs</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Teams</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Gov, HII, CLS</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extLst>
                  <a:ext uri="{0D108BD9-81ED-4DB2-BD59-A6C34878D82A}">
                    <a16:rowId xmlns:a16="http://schemas.microsoft.com/office/drawing/2014/main" val="3453409738"/>
                  </a:ext>
                </a:extLst>
              </a:tr>
              <a:tr h="292963">
                <a:tc>
                  <a:txBody>
                    <a:bodyPr/>
                    <a:lstStyle/>
                    <a:p>
                      <a:pPr algn="l" rtl="0" fontAlgn="base"/>
                      <a:r>
                        <a:rPr lang="en-US" sz="1200" b="0" i="0" u="none" strike="noStrike">
                          <a:solidFill>
                            <a:srgbClr val="24272A"/>
                          </a:solidFill>
                          <a:effectLst/>
                          <a:latin typeface="Century Gothic" panose="020B0502020202020204" pitchFamily="34" charset="0"/>
                        </a:rPr>
                        <a:t>Bi-Weekly Program Status Review</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Every two weeks</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1 Apr</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Tue</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Teams</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Gov, HII</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extLst>
                  <a:ext uri="{0D108BD9-81ED-4DB2-BD59-A6C34878D82A}">
                    <a16:rowId xmlns:a16="http://schemas.microsoft.com/office/drawing/2014/main" val="1428789392"/>
                  </a:ext>
                </a:extLst>
              </a:tr>
              <a:tr h="333572">
                <a:tc>
                  <a:txBody>
                    <a:bodyPr/>
                    <a:lstStyle/>
                    <a:p>
                      <a:pPr algn="l" rtl="0" fontAlgn="base"/>
                      <a:r>
                        <a:rPr lang="en-US" sz="1200" b="0" i="0" u="none" strike="noStrike">
                          <a:solidFill>
                            <a:srgbClr val="24272A"/>
                          </a:solidFill>
                          <a:effectLst/>
                          <a:latin typeface="Century Gothic" panose="020B0502020202020204" pitchFamily="34" charset="0"/>
                        </a:rPr>
                        <a:t>Bi-Weekly SCARS Prime Integration Meeting</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Every two weeks</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1 Apr</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Tue</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Teams</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CAE, HII, CLS</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extLst>
                  <a:ext uri="{0D108BD9-81ED-4DB2-BD59-A6C34878D82A}">
                    <a16:rowId xmlns:a16="http://schemas.microsoft.com/office/drawing/2014/main" val="37631296"/>
                  </a:ext>
                </a:extLst>
              </a:tr>
              <a:tr h="333572">
                <a:tc>
                  <a:txBody>
                    <a:bodyPr/>
                    <a:lstStyle/>
                    <a:p>
                      <a:pPr algn="l" rtl="0" fontAlgn="base"/>
                      <a:r>
                        <a:rPr lang="en-US" sz="1200" b="0" i="0" u="none" strike="noStrike">
                          <a:solidFill>
                            <a:srgbClr val="24272A"/>
                          </a:solidFill>
                          <a:effectLst/>
                          <a:latin typeface="Century Gothic" panose="020B0502020202020204" pitchFamily="34" charset="0"/>
                        </a:rPr>
                        <a:t>C-130J Training Device Interchange Meeting (TDIM)</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Monthly</a:t>
                      </a:r>
                      <a:r>
                        <a:rPr lang="en-US" sz="1200" b="0" i="0">
                          <a:solidFill>
                            <a:srgbClr val="24272A"/>
                          </a:solidFill>
                          <a:effectLst/>
                          <a:latin typeface="Century Gothic" panose="020B0502020202020204" pitchFamily="34" charset="0"/>
                        </a:rPr>
                        <a:t>​</a:t>
                      </a:r>
                    </a:p>
                  </a:txBody>
                  <a:tcPr anchor="ctr"/>
                </a:tc>
                <a:tc>
                  <a:txBody>
                    <a:bodyPr/>
                    <a:lstStyle/>
                    <a:p>
                      <a:pPr algn="ctr" rtl="0" fontAlgn="base"/>
                      <a:r>
                        <a:rPr lang="en-US" sz="1200" b="0" i="0" u="none" strike="noStrike">
                          <a:solidFill>
                            <a:srgbClr val="24272A"/>
                          </a:solidFill>
                          <a:effectLst/>
                          <a:latin typeface="Century Gothic" panose="020B0502020202020204" pitchFamily="34" charset="0"/>
                        </a:rPr>
                        <a:t>3 Apr</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a:solidFill>
                            <a:srgbClr val="24272A"/>
                          </a:solidFill>
                          <a:effectLst/>
                          <a:latin typeface="Century Gothic" panose="020B0502020202020204" pitchFamily="34" charset="0"/>
                        </a:rPr>
                        <a:t>Thurs​​</a:t>
                      </a: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Teams</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tc>
                  <a:txBody>
                    <a:bodyPr/>
                    <a:lstStyle/>
                    <a:p>
                      <a:pPr algn="ctr" rtl="0" fontAlgn="base"/>
                      <a:r>
                        <a:rPr lang="en-US" sz="1200" b="0" i="0" u="none" strike="noStrike">
                          <a:solidFill>
                            <a:srgbClr val="000000"/>
                          </a:solidFill>
                          <a:effectLst/>
                          <a:latin typeface="Century Gothic" panose="020B0502020202020204" pitchFamily="34" charset="0"/>
                        </a:rPr>
                        <a:t>Gov/HII/LMCO</a:t>
                      </a:r>
                      <a:r>
                        <a:rPr lang="en-US" sz="1200" b="0" i="0">
                          <a:solidFill>
                            <a:srgbClr val="000000"/>
                          </a:solidFill>
                          <a:effectLst/>
                          <a:latin typeface="Century Gothic" panose="020B0502020202020204" pitchFamily="34" charset="0"/>
                        </a:rPr>
                        <a:t>​​</a:t>
                      </a:r>
                      <a:endParaRPr lang="en-US" sz="1200" b="0" i="0">
                        <a:solidFill>
                          <a:srgbClr val="24272A"/>
                        </a:solidFill>
                        <a:effectLst/>
                        <a:latin typeface="Century Gothic" panose="020B0502020202020204" pitchFamily="34" charset="0"/>
                      </a:endParaRPr>
                    </a:p>
                  </a:txBody>
                  <a:tcPr anchor="ctr"/>
                </a:tc>
                <a:extLst>
                  <a:ext uri="{0D108BD9-81ED-4DB2-BD59-A6C34878D82A}">
                    <a16:rowId xmlns:a16="http://schemas.microsoft.com/office/drawing/2014/main" val="2464092157"/>
                  </a:ext>
                </a:extLst>
              </a:tr>
            </a:tbl>
          </a:graphicData>
        </a:graphic>
      </p:graphicFrame>
    </p:spTree>
    <p:extLst>
      <p:ext uri="{BB962C8B-B14F-4D97-AF65-F5344CB8AC3E}">
        <p14:creationId xmlns:p14="http://schemas.microsoft.com/office/powerpoint/2010/main" val="22106680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9661" y="1184031"/>
            <a:ext cx="8412678" cy="4489938"/>
          </a:xfrm>
        </p:spPr>
        <p:txBody>
          <a:bodyPr>
            <a:normAutofit/>
          </a:bodyPr>
          <a:lstStyle/>
          <a:p>
            <a:r>
              <a:rPr lang="en-US" sz="3200"/>
              <a:t>AUGUST 2025 PMR</a:t>
            </a:r>
            <a:br>
              <a:rPr lang="en-US" sz="3200"/>
            </a:br>
            <a:br>
              <a:rPr lang="en-US" sz="3200"/>
            </a:br>
            <a:r>
              <a:rPr lang="en-US" sz="3200"/>
              <a:t>The next PMR is tentatively scheduled for  6-7 August 2025 at O’Fallon, IL</a:t>
            </a:r>
          </a:p>
        </p:txBody>
      </p:sp>
    </p:spTree>
    <p:extLst>
      <p:ext uri="{BB962C8B-B14F-4D97-AF65-F5344CB8AC3E}">
        <p14:creationId xmlns:p14="http://schemas.microsoft.com/office/powerpoint/2010/main" val="358541862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04E15-3A3D-C592-8D08-E73B14C9BF20}"/>
              </a:ext>
            </a:extLst>
          </p:cNvPr>
          <p:cNvSpPr>
            <a:spLocks noGrp="1"/>
          </p:cNvSpPr>
          <p:nvPr>
            <p:ph type="title"/>
          </p:nvPr>
        </p:nvSpPr>
        <p:spPr>
          <a:xfrm>
            <a:off x="1889661" y="840105"/>
            <a:ext cx="8412678" cy="966194"/>
          </a:xfrm>
        </p:spPr>
        <p:txBody>
          <a:bodyPr>
            <a:normAutofit/>
          </a:bodyPr>
          <a:lstStyle/>
          <a:p>
            <a:r>
              <a:rPr lang="en-US" sz="3200">
                <a:hlinkClick r:id="rId2"/>
              </a:rPr>
              <a:t>PMR Survey</a:t>
            </a:r>
            <a:br>
              <a:rPr lang="en-US"/>
            </a:br>
            <a:endParaRPr lang="en-US"/>
          </a:p>
        </p:txBody>
      </p:sp>
      <p:sp>
        <p:nvSpPr>
          <p:cNvPr id="4" name="Title 1">
            <a:extLst>
              <a:ext uri="{FF2B5EF4-FFF2-40B4-BE49-F238E27FC236}">
                <a16:creationId xmlns:a16="http://schemas.microsoft.com/office/drawing/2014/main" id="{34F6C804-6389-A8A9-4EE7-A7B591E58B67}"/>
              </a:ext>
            </a:extLst>
          </p:cNvPr>
          <p:cNvSpPr txBox="1">
            <a:spLocks/>
          </p:cNvSpPr>
          <p:nvPr/>
        </p:nvSpPr>
        <p:spPr>
          <a:xfrm>
            <a:off x="1889661" y="1544436"/>
            <a:ext cx="8412678" cy="4489938"/>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800" b="1" kern="1200">
                <a:solidFill>
                  <a:schemeClr val="bg1"/>
                </a:solidFill>
                <a:latin typeface="+mj-lt"/>
                <a:ea typeface="+mj-ea"/>
                <a:cs typeface="+mj-cs"/>
              </a:defRPr>
            </a:lvl1pPr>
          </a:lstStyle>
          <a:p>
            <a:r>
              <a:rPr lang="en-US" sz="3200"/>
              <a:t>For those planning to participate in both days, DO NOT complete this survey until the end of Day 2.</a:t>
            </a:r>
          </a:p>
          <a:p>
            <a:endParaRPr lang="en-US" sz="3200"/>
          </a:p>
          <a:p>
            <a:r>
              <a:rPr lang="en-US" sz="3200"/>
              <a:t>The survey has the option to be anonymous.</a:t>
            </a:r>
          </a:p>
          <a:p>
            <a:endParaRPr lang="en-US" sz="3200"/>
          </a:p>
          <a:p>
            <a:endParaRPr lang="en-US" sz="3200"/>
          </a:p>
          <a:p>
            <a:endParaRPr lang="en-US" sz="3200"/>
          </a:p>
          <a:p>
            <a:endParaRPr lang="en-US" sz="3200"/>
          </a:p>
        </p:txBody>
      </p:sp>
      <p:pic>
        <p:nvPicPr>
          <p:cNvPr id="5" name="Picture 4" descr="Qr code&#10;&#10;Description automatically generated">
            <a:extLst>
              <a:ext uri="{FF2B5EF4-FFF2-40B4-BE49-F238E27FC236}">
                <a16:creationId xmlns:a16="http://schemas.microsoft.com/office/drawing/2014/main" id="{1A50FAFC-7325-5535-DB80-E7D2A0D7B2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91663" y="3941964"/>
            <a:ext cx="2697116" cy="2743200"/>
          </a:xfrm>
          <a:prstGeom prst="rect">
            <a:avLst/>
          </a:prstGeom>
        </p:spPr>
      </p:pic>
    </p:spTree>
    <p:extLst>
      <p:ext uri="{BB962C8B-B14F-4D97-AF65-F5344CB8AC3E}">
        <p14:creationId xmlns:p14="http://schemas.microsoft.com/office/powerpoint/2010/main" val="210127838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93FA4C-72C5-A002-4714-97352439EE1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82</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4" name="Title 3">
            <a:extLst>
              <a:ext uri="{FF2B5EF4-FFF2-40B4-BE49-F238E27FC236}">
                <a16:creationId xmlns:a16="http://schemas.microsoft.com/office/drawing/2014/main" id="{A7431A1E-E17B-D15A-977C-95B51E4DB714}"/>
              </a:ext>
            </a:extLst>
          </p:cNvPr>
          <p:cNvSpPr>
            <a:spLocks noGrp="1"/>
          </p:cNvSpPr>
          <p:nvPr>
            <p:ph type="title"/>
          </p:nvPr>
        </p:nvSpPr>
        <p:spPr>
          <a:xfrm>
            <a:off x="3878254" y="2711472"/>
            <a:ext cx="7067658" cy="1435053"/>
          </a:xfrm>
        </p:spPr>
        <p:txBody>
          <a:bodyPr/>
          <a:lstStyle/>
          <a:p>
            <a:r>
              <a:rPr lang="en-US" sz="4800">
                <a:solidFill>
                  <a:schemeClr val="accent2">
                    <a:lumMod val="50000"/>
                  </a:schemeClr>
                </a:solidFill>
              </a:rPr>
              <a:t>Break For Lunch!</a:t>
            </a:r>
            <a:br>
              <a:rPr lang="en-US" sz="4800">
                <a:solidFill>
                  <a:schemeClr val="accent2">
                    <a:lumMod val="50000"/>
                  </a:schemeClr>
                </a:solidFill>
              </a:rPr>
            </a:br>
            <a:r>
              <a:rPr lang="en-US" sz="4800">
                <a:solidFill>
                  <a:schemeClr val="accent2">
                    <a:lumMod val="50000"/>
                  </a:schemeClr>
                </a:solidFill>
              </a:rPr>
              <a:t>12:00 – 13:30</a:t>
            </a:r>
          </a:p>
        </p:txBody>
      </p:sp>
      <p:pic>
        <p:nvPicPr>
          <p:cNvPr id="5" name="Picture 4">
            <a:extLst>
              <a:ext uri="{FF2B5EF4-FFF2-40B4-BE49-F238E27FC236}">
                <a16:creationId xmlns:a16="http://schemas.microsoft.com/office/drawing/2014/main" id="{E0B202F9-FC39-2E3A-6679-FA5F42E8D4F9}"/>
              </a:ext>
            </a:extLst>
          </p:cNvPr>
          <p:cNvPicPr>
            <a:picLocks noChangeAspect="1"/>
          </p:cNvPicPr>
          <p:nvPr/>
        </p:nvPicPr>
        <p:blipFill>
          <a:blip r:embed="rId2"/>
          <a:stretch>
            <a:fillRect/>
          </a:stretch>
        </p:blipFill>
        <p:spPr>
          <a:xfrm>
            <a:off x="790528" y="2106499"/>
            <a:ext cx="3087726" cy="2645001"/>
          </a:xfrm>
          <a:prstGeom prst="rect">
            <a:avLst/>
          </a:prstGeom>
        </p:spPr>
      </p:pic>
    </p:spTree>
    <p:extLst>
      <p:ext uri="{BB962C8B-B14F-4D97-AF65-F5344CB8AC3E}">
        <p14:creationId xmlns:p14="http://schemas.microsoft.com/office/powerpoint/2010/main" val="316518022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93FA4C-72C5-A002-4714-97352439EE1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83</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4" name="Title 3">
            <a:extLst>
              <a:ext uri="{FF2B5EF4-FFF2-40B4-BE49-F238E27FC236}">
                <a16:creationId xmlns:a16="http://schemas.microsoft.com/office/drawing/2014/main" id="{A7431A1E-E17B-D15A-977C-95B51E4DB714}"/>
              </a:ext>
            </a:extLst>
          </p:cNvPr>
          <p:cNvSpPr>
            <a:spLocks noGrp="1"/>
          </p:cNvSpPr>
          <p:nvPr>
            <p:ph type="title"/>
          </p:nvPr>
        </p:nvSpPr>
        <p:spPr>
          <a:xfrm>
            <a:off x="3878254" y="3428999"/>
            <a:ext cx="7067658" cy="748233"/>
          </a:xfrm>
        </p:spPr>
        <p:txBody>
          <a:bodyPr/>
          <a:lstStyle/>
          <a:p>
            <a:r>
              <a:rPr lang="en-US" sz="4800">
                <a:solidFill>
                  <a:schemeClr val="accent2">
                    <a:lumMod val="50000"/>
                  </a:schemeClr>
                </a:solidFill>
              </a:rPr>
              <a:t>Side Bars</a:t>
            </a:r>
            <a:br>
              <a:rPr lang="en-US" sz="4800">
                <a:solidFill>
                  <a:schemeClr val="accent2">
                    <a:lumMod val="50000"/>
                  </a:schemeClr>
                </a:solidFill>
              </a:rPr>
            </a:br>
            <a:r>
              <a:rPr lang="en-US" sz="4800">
                <a:solidFill>
                  <a:schemeClr val="accent2">
                    <a:lumMod val="50000"/>
                  </a:schemeClr>
                </a:solidFill>
              </a:rPr>
              <a:t>13:30 – 15:00</a:t>
            </a:r>
          </a:p>
        </p:txBody>
      </p:sp>
      <p:pic>
        <p:nvPicPr>
          <p:cNvPr id="5" name="Picture 4">
            <a:extLst>
              <a:ext uri="{FF2B5EF4-FFF2-40B4-BE49-F238E27FC236}">
                <a16:creationId xmlns:a16="http://schemas.microsoft.com/office/drawing/2014/main" id="{E0B202F9-FC39-2E3A-6679-FA5F42E8D4F9}"/>
              </a:ext>
            </a:extLst>
          </p:cNvPr>
          <p:cNvPicPr>
            <a:picLocks noChangeAspect="1"/>
          </p:cNvPicPr>
          <p:nvPr/>
        </p:nvPicPr>
        <p:blipFill>
          <a:blip r:embed="rId2"/>
          <a:stretch>
            <a:fillRect/>
          </a:stretch>
        </p:blipFill>
        <p:spPr>
          <a:xfrm>
            <a:off x="790528" y="2106499"/>
            <a:ext cx="3087726" cy="2645001"/>
          </a:xfrm>
          <a:prstGeom prst="rect">
            <a:avLst/>
          </a:prstGeom>
        </p:spPr>
      </p:pic>
    </p:spTree>
    <p:extLst>
      <p:ext uri="{BB962C8B-B14F-4D97-AF65-F5344CB8AC3E}">
        <p14:creationId xmlns:p14="http://schemas.microsoft.com/office/powerpoint/2010/main" val="416619905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209CE86-1390-9E79-B88A-9DEB06A3EF25}"/>
              </a:ext>
            </a:extLst>
          </p:cNvPr>
          <p:cNvSpPr>
            <a:spLocks noGrp="1"/>
          </p:cNvSpPr>
          <p:nvPr>
            <p:ph type="sldNum" sz="quarter" idx="4"/>
          </p:nvPr>
        </p:nvSpPr>
        <p:spPr/>
        <p:txBody>
          <a:bodyPr/>
          <a:lstStyle/>
          <a:p>
            <a:pPr>
              <a:defRPr/>
            </a:pPr>
            <a:fld id="{DD6CD327-7318-4751-BA24-A1FB7777200C}" type="slidenum">
              <a:rPr lang="en-US" smtClean="0"/>
              <a:pPr>
                <a:defRPr/>
              </a:pPr>
              <a:t>84</a:t>
            </a:fld>
            <a:endParaRPr lang="en-US"/>
          </a:p>
        </p:txBody>
      </p:sp>
      <p:sp>
        <p:nvSpPr>
          <p:cNvPr id="3" name="Title 2">
            <a:extLst>
              <a:ext uri="{FF2B5EF4-FFF2-40B4-BE49-F238E27FC236}">
                <a16:creationId xmlns:a16="http://schemas.microsoft.com/office/drawing/2014/main" id="{A0F6D1F3-1159-BF83-7E13-989322E84D19}"/>
              </a:ext>
            </a:extLst>
          </p:cNvPr>
          <p:cNvSpPr>
            <a:spLocks noGrp="1"/>
          </p:cNvSpPr>
          <p:nvPr>
            <p:ph type="title"/>
          </p:nvPr>
        </p:nvSpPr>
        <p:spPr/>
        <p:txBody>
          <a:bodyPr/>
          <a:lstStyle/>
          <a:p>
            <a:r>
              <a:rPr lang="en-US" sz="3600"/>
              <a:t>Side Bars</a:t>
            </a:r>
          </a:p>
        </p:txBody>
      </p:sp>
      <p:sp>
        <p:nvSpPr>
          <p:cNvPr id="4" name="Text Placeholder 3">
            <a:extLst>
              <a:ext uri="{FF2B5EF4-FFF2-40B4-BE49-F238E27FC236}">
                <a16:creationId xmlns:a16="http://schemas.microsoft.com/office/drawing/2014/main" id="{D9C90165-A0ED-17F2-45C7-4A9D213F232C}"/>
              </a:ext>
            </a:extLst>
          </p:cNvPr>
          <p:cNvSpPr>
            <a:spLocks noGrp="1"/>
          </p:cNvSpPr>
          <p:nvPr>
            <p:ph type="body" sz="quarter" idx="10"/>
          </p:nvPr>
        </p:nvSpPr>
        <p:spPr/>
        <p:txBody>
          <a:bodyPr>
            <a:normAutofit/>
          </a:bodyPr>
          <a:lstStyle/>
          <a:p>
            <a:pPr marL="342900" indent="-342900">
              <a:buFont typeface="Arial" panose="020B0604020202020204" pitchFamily="34" charset="0"/>
              <a:buChar char="•"/>
            </a:pPr>
            <a:r>
              <a:rPr lang="en-US" sz="2400"/>
              <a:t>DD250 Discussion</a:t>
            </a:r>
          </a:p>
          <a:p>
            <a:pPr marL="342900" indent="-342900">
              <a:buFont typeface="Arial" panose="020B0604020202020204" pitchFamily="34" charset="0"/>
              <a:buChar char="•"/>
            </a:pPr>
            <a:r>
              <a:rPr lang="en-US" sz="2400"/>
              <a:t>TS/SCI Discussion</a:t>
            </a:r>
          </a:p>
          <a:p>
            <a:pPr marL="342900" indent="-342900">
              <a:buFont typeface="Arial" panose="020B0604020202020204" pitchFamily="34" charset="0"/>
              <a:buChar char="•"/>
            </a:pPr>
            <a:r>
              <a:rPr lang="en-US" sz="2400"/>
              <a:t>1423 Discussion</a:t>
            </a:r>
          </a:p>
          <a:p>
            <a:pPr marL="342900" indent="-342900">
              <a:buFont typeface="Arial" panose="020B0604020202020204" pitchFamily="34" charset="0"/>
              <a:buChar char="•"/>
            </a:pPr>
            <a:endParaRPr lang="en-US" sz="2400"/>
          </a:p>
        </p:txBody>
      </p:sp>
    </p:spTree>
    <p:extLst>
      <p:ext uri="{BB962C8B-B14F-4D97-AF65-F5344CB8AC3E}">
        <p14:creationId xmlns:p14="http://schemas.microsoft.com/office/powerpoint/2010/main" val="9014250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93FA4C-72C5-A002-4714-97352439EE1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85</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4" name="Title 3">
            <a:extLst>
              <a:ext uri="{FF2B5EF4-FFF2-40B4-BE49-F238E27FC236}">
                <a16:creationId xmlns:a16="http://schemas.microsoft.com/office/drawing/2014/main" id="{A7431A1E-E17B-D15A-977C-95B51E4DB714}"/>
              </a:ext>
            </a:extLst>
          </p:cNvPr>
          <p:cNvSpPr>
            <a:spLocks noGrp="1"/>
          </p:cNvSpPr>
          <p:nvPr>
            <p:ph type="title"/>
          </p:nvPr>
        </p:nvSpPr>
        <p:spPr>
          <a:xfrm>
            <a:off x="3878254" y="2809850"/>
            <a:ext cx="6350396" cy="2945613"/>
          </a:xfrm>
        </p:spPr>
        <p:txBody>
          <a:bodyPr/>
          <a:lstStyle/>
          <a:p>
            <a:r>
              <a:rPr lang="en-US" sz="4800">
                <a:solidFill>
                  <a:schemeClr val="accent2">
                    <a:lumMod val="50000"/>
                  </a:schemeClr>
                </a:solidFill>
              </a:rPr>
              <a:t>MAF DMO C-17 MMP Viewing</a:t>
            </a:r>
            <a:br>
              <a:rPr lang="en-US" sz="4800">
                <a:solidFill>
                  <a:schemeClr val="accent2">
                    <a:lumMod val="50000"/>
                  </a:schemeClr>
                </a:solidFill>
              </a:rPr>
            </a:br>
            <a:r>
              <a:rPr lang="en-US" sz="4800">
                <a:solidFill>
                  <a:schemeClr val="accent2">
                    <a:lumMod val="50000"/>
                  </a:schemeClr>
                </a:solidFill>
              </a:rPr>
              <a:t>16:00</a:t>
            </a:r>
            <a:br>
              <a:rPr lang="en-US" sz="4800">
                <a:solidFill>
                  <a:schemeClr val="accent2">
                    <a:lumMod val="50000"/>
                  </a:schemeClr>
                </a:solidFill>
              </a:rPr>
            </a:br>
            <a:r>
              <a:rPr lang="en-US" sz="1800">
                <a:solidFill>
                  <a:schemeClr val="accent1"/>
                </a:solidFill>
                <a:effectLst/>
                <a:latin typeface="Century Gothic" panose="020B0502020202020204" pitchFamily="34" charset="0"/>
                <a:ea typeface="Calibri" panose="020F0502020204030204" pitchFamily="34" charset="0"/>
                <a:cs typeface="Times New Roman" panose="02020603050405020304" pitchFamily="18" charset="0"/>
              </a:rPr>
              <a:t>2603 Challenger Tech Ct 140, Orlando, FL 32826</a:t>
            </a:r>
            <a:br>
              <a:rPr lang="en-US" sz="1800">
                <a:solidFill>
                  <a:schemeClr val="accent1"/>
                </a:solidFill>
                <a:effectLst/>
                <a:latin typeface="Century Gothic" panose="020B0502020202020204" pitchFamily="34" charset="0"/>
                <a:ea typeface="Calibri" panose="020F0502020204030204" pitchFamily="34" charset="0"/>
                <a:cs typeface="Times New Roman" panose="02020603050405020304" pitchFamily="18" charset="0"/>
              </a:rPr>
            </a:br>
            <a:br>
              <a:rPr lang="en-US" sz="1800">
                <a:solidFill>
                  <a:schemeClr val="accent1"/>
                </a:solidFill>
                <a:effectLst/>
                <a:latin typeface="Century Gothic" panose="020B0502020202020204" pitchFamily="34" charset="0"/>
                <a:ea typeface="Calibri" panose="020F0502020204030204" pitchFamily="34" charset="0"/>
                <a:cs typeface="Times New Roman" panose="02020603050405020304" pitchFamily="18" charset="0"/>
              </a:rPr>
            </a:br>
            <a:r>
              <a:rPr lang="en-US" sz="1800">
                <a:solidFill>
                  <a:schemeClr val="accent1"/>
                </a:solidFill>
                <a:effectLst/>
                <a:latin typeface="Century Gothic" panose="020B0502020202020204" pitchFamily="34" charset="0"/>
                <a:ea typeface="Calibri" panose="020F0502020204030204" pitchFamily="34" charset="0"/>
                <a:cs typeface="Times New Roman" panose="02020603050405020304" pitchFamily="18" charset="0"/>
              </a:rPr>
              <a:t>Visit request required – Theresa Starr (407) 569-7772, SMO Code 7BPG9, Theresa.L.Starr@hii.com</a:t>
            </a:r>
            <a:endParaRPr lang="en-US" sz="4800">
              <a:solidFill>
                <a:schemeClr val="accent1"/>
              </a:solidFill>
            </a:endParaRPr>
          </a:p>
        </p:txBody>
      </p:sp>
      <p:pic>
        <p:nvPicPr>
          <p:cNvPr id="5" name="Picture 4">
            <a:extLst>
              <a:ext uri="{FF2B5EF4-FFF2-40B4-BE49-F238E27FC236}">
                <a16:creationId xmlns:a16="http://schemas.microsoft.com/office/drawing/2014/main" id="{E0B202F9-FC39-2E3A-6679-FA5F42E8D4F9}"/>
              </a:ext>
            </a:extLst>
          </p:cNvPr>
          <p:cNvPicPr>
            <a:picLocks noChangeAspect="1"/>
          </p:cNvPicPr>
          <p:nvPr/>
        </p:nvPicPr>
        <p:blipFill>
          <a:blip r:embed="rId2"/>
          <a:stretch>
            <a:fillRect/>
          </a:stretch>
        </p:blipFill>
        <p:spPr>
          <a:xfrm>
            <a:off x="790528" y="2106499"/>
            <a:ext cx="3087726" cy="2645001"/>
          </a:xfrm>
          <a:prstGeom prst="rect">
            <a:avLst/>
          </a:prstGeom>
        </p:spPr>
      </p:pic>
    </p:spTree>
    <p:extLst>
      <p:ext uri="{BB962C8B-B14F-4D97-AF65-F5344CB8AC3E}">
        <p14:creationId xmlns:p14="http://schemas.microsoft.com/office/powerpoint/2010/main" val="18395813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C74C891-2C3B-15A4-80C2-795C43AC934A}"/>
              </a:ext>
            </a:extLst>
          </p:cNvPr>
          <p:cNvSpPr>
            <a:spLocks noGrp="1"/>
          </p:cNvSpPr>
          <p:nvPr>
            <p:ph type="sldNum" sz="quarter" idx="4"/>
          </p:nvPr>
        </p:nvSpPr>
        <p:spPr/>
        <p:txBody>
          <a:bodyPr/>
          <a:lstStyle/>
          <a:p>
            <a:pPr>
              <a:defRPr/>
            </a:pPr>
            <a:fld id="{DD6CD327-7318-4751-BA24-A1FB7777200C}" type="slidenum">
              <a:rPr lang="en-US" smtClean="0"/>
              <a:pPr>
                <a:defRPr/>
              </a:pPr>
              <a:t>9</a:t>
            </a:fld>
            <a:endParaRPr lang="en-US"/>
          </a:p>
        </p:txBody>
      </p:sp>
      <p:sp>
        <p:nvSpPr>
          <p:cNvPr id="3" name="Title 2">
            <a:extLst>
              <a:ext uri="{FF2B5EF4-FFF2-40B4-BE49-F238E27FC236}">
                <a16:creationId xmlns:a16="http://schemas.microsoft.com/office/drawing/2014/main" id="{85965D4A-759A-A078-EAE4-838BDDB1EFBB}"/>
              </a:ext>
            </a:extLst>
          </p:cNvPr>
          <p:cNvSpPr>
            <a:spLocks noGrp="1"/>
          </p:cNvSpPr>
          <p:nvPr>
            <p:ph type="title"/>
          </p:nvPr>
        </p:nvSpPr>
        <p:spPr/>
        <p:txBody>
          <a:bodyPr/>
          <a:lstStyle/>
          <a:p>
            <a:r>
              <a:rPr lang="en-US" sz="3600"/>
              <a:t>Government Funded Travel (OY2)</a:t>
            </a:r>
          </a:p>
        </p:txBody>
      </p:sp>
      <p:graphicFrame>
        <p:nvGraphicFramePr>
          <p:cNvPr id="8" name="Table 7">
            <a:extLst>
              <a:ext uri="{FF2B5EF4-FFF2-40B4-BE49-F238E27FC236}">
                <a16:creationId xmlns:a16="http://schemas.microsoft.com/office/drawing/2014/main" id="{77DCEABC-2701-9E48-5C28-88DC10F5BC34}"/>
              </a:ext>
            </a:extLst>
          </p:cNvPr>
          <p:cNvGraphicFramePr>
            <a:graphicFrameLocks noGrp="1"/>
          </p:cNvGraphicFramePr>
          <p:nvPr>
            <p:extLst>
              <p:ext uri="{D42A27DB-BD31-4B8C-83A1-F6EECF244321}">
                <p14:modId xmlns:p14="http://schemas.microsoft.com/office/powerpoint/2010/main" val="2769155641"/>
              </p:ext>
            </p:extLst>
          </p:nvPr>
        </p:nvGraphicFramePr>
        <p:xfrm>
          <a:off x="837955" y="1496666"/>
          <a:ext cx="5083699" cy="1112520"/>
        </p:xfrm>
        <a:graphic>
          <a:graphicData uri="http://schemas.openxmlformats.org/drawingml/2006/table">
            <a:tbl>
              <a:tblPr firstRow="1" bandRow="1">
                <a:tableStyleId>{5940675A-B579-460E-94D1-54222C63F5DA}</a:tableStyleId>
              </a:tblPr>
              <a:tblGrid>
                <a:gridCol w="3190080">
                  <a:extLst>
                    <a:ext uri="{9D8B030D-6E8A-4147-A177-3AD203B41FA5}">
                      <a16:colId xmlns:a16="http://schemas.microsoft.com/office/drawing/2014/main" val="3221243583"/>
                    </a:ext>
                  </a:extLst>
                </a:gridCol>
                <a:gridCol w="1893619">
                  <a:extLst>
                    <a:ext uri="{9D8B030D-6E8A-4147-A177-3AD203B41FA5}">
                      <a16:colId xmlns:a16="http://schemas.microsoft.com/office/drawing/2014/main" val="872167583"/>
                    </a:ext>
                  </a:extLst>
                </a:gridCol>
              </a:tblGrid>
              <a:tr h="370840">
                <a:tc>
                  <a:txBody>
                    <a:bodyPr/>
                    <a:lstStyle/>
                    <a:p>
                      <a:r>
                        <a:rPr lang="en-US">
                          <a:latin typeface="Century Gothic"/>
                        </a:rPr>
                        <a:t>Funded Value</a:t>
                      </a:r>
                    </a:p>
                  </a:txBody>
                  <a:tcPr/>
                </a:tc>
                <a:tc>
                  <a:txBody>
                    <a:bodyPr/>
                    <a:lstStyle/>
                    <a:p>
                      <a:pPr algn="r"/>
                      <a:r>
                        <a:rPr lang="en-US">
                          <a:latin typeface="Century Gothic"/>
                        </a:rPr>
                        <a:t>$    350,000.00</a:t>
                      </a:r>
                    </a:p>
                  </a:txBody>
                  <a:tcPr/>
                </a:tc>
                <a:extLst>
                  <a:ext uri="{0D108BD9-81ED-4DB2-BD59-A6C34878D82A}">
                    <a16:rowId xmlns:a16="http://schemas.microsoft.com/office/drawing/2014/main" val="3285058453"/>
                  </a:ext>
                </a:extLst>
              </a:tr>
              <a:tr h="370840">
                <a:tc>
                  <a:txBody>
                    <a:bodyPr/>
                    <a:lstStyle/>
                    <a:p>
                      <a:r>
                        <a:rPr lang="en-US">
                          <a:latin typeface="Century Gothic"/>
                        </a:rPr>
                        <a:t>Cumulative Amount Billed</a:t>
                      </a:r>
                    </a:p>
                  </a:txBody>
                  <a:tcPr/>
                </a:tc>
                <a:tc>
                  <a:txBody>
                    <a:bodyPr/>
                    <a:lstStyle/>
                    <a:p>
                      <a:pPr algn="r"/>
                      <a:r>
                        <a:rPr lang="en-US">
                          <a:latin typeface="Century Gothic"/>
                        </a:rPr>
                        <a:t>$    222,549.10</a:t>
                      </a:r>
                    </a:p>
                  </a:txBody>
                  <a:tcPr/>
                </a:tc>
                <a:extLst>
                  <a:ext uri="{0D108BD9-81ED-4DB2-BD59-A6C34878D82A}">
                    <a16:rowId xmlns:a16="http://schemas.microsoft.com/office/drawing/2014/main" val="942006478"/>
                  </a:ext>
                </a:extLst>
              </a:tr>
              <a:tr h="370840">
                <a:tc>
                  <a:txBody>
                    <a:bodyPr/>
                    <a:lstStyle/>
                    <a:p>
                      <a:r>
                        <a:rPr lang="en-US">
                          <a:latin typeface="Century Gothic"/>
                        </a:rPr>
                        <a:t>Percent of Total Billed</a:t>
                      </a:r>
                    </a:p>
                  </a:txBody>
                  <a:tcPr/>
                </a:tc>
                <a:tc>
                  <a:txBody>
                    <a:bodyPr/>
                    <a:lstStyle/>
                    <a:p>
                      <a:pPr algn="r"/>
                      <a:r>
                        <a:rPr lang="en-US">
                          <a:latin typeface="Century Gothic"/>
                        </a:rPr>
                        <a:t>63.59%</a:t>
                      </a:r>
                    </a:p>
                  </a:txBody>
                  <a:tcPr/>
                </a:tc>
                <a:extLst>
                  <a:ext uri="{0D108BD9-81ED-4DB2-BD59-A6C34878D82A}">
                    <a16:rowId xmlns:a16="http://schemas.microsoft.com/office/drawing/2014/main" val="1604536704"/>
                  </a:ext>
                </a:extLst>
              </a:tr>
            </a:tbl>
          </a:graphicData>
        </a:graphic>
      </p:graphicFrame>
      <p:graphicFrame>
        <p:nvGraphicFramePr>
          <p:cNvPr id="9" name="Table 8">
            <a:extLst>
              <a:ext uri="{FF2B5EF4-FFF2-40B4-BE49-F238E27FC236}">
                <a16:creationId xmlns:a16="http://schemas.microsoft.com/office/drawing/2014/main" id="{9466B572-151C-06E7-B664-E0FD77A76F34}"/>
              </a:ext>
            </a:extLst>
          </p:cNvPr>
          <p:cNvGraphicFramePr>
            <a:graphicFrameLocks noGrp="1"/>
          </p:cNvGraphicFramePr>
          <p:nvPr>
            <p:extLst>
              <p:ext uri="{D42A27DB-BD31-4B8C-83A1-F6EECF244321}">
                <p14:modId xmlns:p14="http://schemas.microsoft.com/office/powerpoint/2010/main" val="4256778767"/>
              </p:ext>
            </p:extLst>
          </p:nvPr>
        </p:nvGraphicFramePr>
        <p:xfrm>
          <a:off x="6544596" y="1499419"/>
          <a:ext cx="4131173" cy="4820911"/>
        </p:xfrm>
        <a:graphic>
          <a:graphicData uri="http://schemas.openxmlformats.org/drawingml/2006/table">
            <a:tbl>
              <a:tblPr firstRow="1" bandRow="1">
                <a:tableStyleId>{5C22544A-7EE6-4342-B048-85BDC9FD1C3A}</a:tableStyleId>
              </a:tblPr>
              <a:tblGrid>
                <a:gridCol w="2070919">
                  <a:extLst>
                    <a:ext uri="{9D8B030D-6E8A-4147-A177-3AD203B41FA5}">
                      <a16:colId xmlns:a16="http://schemas.microsoft.com/office/drawing/2014/main" val="2153303731"/>
                    </a:ext>
                  </a:extLst>
                </a:gridCol>
                <a:gridCol w="2060254">
                  <a:extLst>
                    <a:ext uri="{9D8B030D-6E8A-4147-A177-3AD203B41FA5}">
                      <a16:colId xmlns:a16="http://schemas.microsoft.com/office/drawing/2014/main" val="2480145912"/>
                    </a:ext>
                  </a:extLst>
                </a:gridCol>
              </a:tblGrid>
              <a:tr h="370840">
                <a:tc>
                  <a:txBody>
                    <a:bodyPr/>
                    <a:lstStyle/>
                    <a:p>
                      <a:r>
                        <a:rPr lang="en-US">
                          <a:latin typeface="Century Gothic"/>
                        </a:rPr>
                        <a:t>Month</a:t>
                      </a:r>
                    </a:p>
                  </a:txBody>
                  <a:tcPr>
                    <a:solidFill>
                      <a:srgbClr val="003B4D"/>
                    </a:solidFill>
                  </a:tcPr>
                </a:tc>
                <a:tc>
                  <a:txBody>
                    <a:bodyPr/>
                    <a:lstStyle/>
                    <a:p>
                      <a:r>
                        <a:rPr lang="en-US">
                          <a:latin typeface="Century Gothic"/>
                        </a:rPr>
                        <a:t>Invoice Amount</a:t>
                      </a:r>
                    </a:p>
                  </a:txBody>
                  <a:tcPr>
                    <a:solidFill>
                      <a:srgbClr val="003B4D"/>
                    </a:solidFill>
                  </a:tcPr>
                </a:tc>
                <a:extLst>
                  <a:ext uri="{0D108BD9-81ED-4DB2-BD59-A6C34878D82A}">
                    <a16:rowId xmlns:a16="http://schemas.microsoft.com/office/drawing/2014/main" val="3427342725"/>
                  </a:ext>
                </a:extLst>
              </a:tr>
              <a:tr h="370840">
                <a:tc>
                  <a:txBody>
                    <a:bodyPr/>
                    <a:lstStyle/>
                    <a:p>
                      <a:r>
                        <a:rPr lang="en-US" b="0">
                          <a:solidFill>
                            <a:schemeClr val="tx1"/>
                          </a:solidFill>
                          <a:latin typeface="Century Gothic"/>
                        </a:rPr>
                        <a:t>March 2024</a:t>
                      </a:r>
                    </a:p>
                  </a:txBody>
                  <a:tcPr/>
                </a:tc>
                <a:tc>
                  <a:txBody>
                    <a:bodyPr/>
                    <a:lstStyle/>
                    <a:p>
                      <a:pPr algn="r"/>
                      <a:r>
                        <a:rPr lang="en-US" b="0">
                          <a:solidFill>
                            <a:schemeClr val="tx1"/>
                          </a:solidFill>
                          <a:latin typeface="Century Gothic"/>
                        </a:rPr>
                        <a:t>$         391.49</a:t>
                      </a:r>
                    </a:p>
                  </a:txBody>
                  <a:tcPr/>
                </a:tc>
                <a:extLst>
                  <a:ext uri="{0D108BD9-81ED-4DB2-BD59-A6C34878D82A}">
                    <a16:rowId xmlns:a16="http://schemas.microsoft.com/office/drawing/2014/main" val="1347634167"/>
                  </a:ext>
                </a:extLst>
              </a:tr>
              <a:tr h="370840">
                <a:tc>
                  <a:txBody>
                    <a:bodyPr/>
                    <a:lstStyle/>
                    <a:p>
                      <a:pPr lvl="0" algn="l"/>
                      <a:r>
                        <a:rPr lang="en-US" b="0">
                          <a:solidFill>
                            <a:schemeClr val="tx1"/>
                          </a:solidFill>
                          <a:latin typeface="Century Gothic"/>
                        </a:rPr>
                        <a:t>April 2024</a:t>
                      </a:r>
                    </a:p>
                  </a:txBody>
                  <a:tcPr anchor="ctr"/>
                </a:tc>
                <a:tc>
                  <a:txBody>
                    <a:bodyPr/>
                    <a:lstStyle/>
                    <a:p>
                      <a:pPr lvl="0" algn="r">
                        <a:buNone/>
                      </a:pPr>
                      <a:r>
                        <a:rPr lang="en-US" sz="1800" b="0" i="0" u="none" strike="noStrike" noProof="0">
                          <a:solidFill>
                            <a:schemeClr val="tx1"/>
                          </a:solidFill>
                          <a:latin typeface="Century Gothic"/>
                        </a:rPr>
                        <a:t>$    11,151.20</a:t>
                      </a:r>
                      <a:endParaRPr lang="en-US" sz="2700" b="0" i="0" u="none" strike="noStrike" noProof="0">
                        <a:solidFill>
                          <a:schemeClr val="tx1"/>
                        </a:solidFill>
                        <a:latin typeface="Century Gothic"/>
                      </a:endParaRPr>
                    </a:p>
                  </a:txBody>
                  <a:tcPr/>
                </a:tc>
                <a:extLst>
                  <a:ext uri="{0D108BD9-81ED-4DB2-BD59-A6C34878D82A}">
                    <a16:rowId xmlns:a16="http://schemas.microsoft.com/office/drawing/2014/main" val="1789176245"/>
                  </a:ext>
                </a:extLst>
              </a:tr>
              <a:tr h="370840">
                <a:tc>
                  <a:txBody>
                    <a:bodyPr/>
                    <a:lstStyle/>
                    <a:p>
                      <a:r>
                        <a:rPr lang="en-US" b="0">
                          <a:solidFill>
                            <a:schemeClr val="tx1"/>
                          </a:solidFill>
                          <a:latin typeface="Century Gothic"/>
                        </a:rPr>
                        <a:t>May 2024</a:t>
                      </a:r>
                    </a:p>
                  </a:txBody>
                  <a:tcPr/>
                </a:tc>
                <a:tc>
                  <a:txBody>
                    <a:bodyPr/>
                    <a:lstStyle/>
                    <a:p>
                      <a:pPr algn="r"/>
                      <a:r>
                        <a:rPr lang="en-US" b="0">
                          <a:solidFill>
                            <a:schemeClr val="tx1"/>
                          </a:solidFill>
                          <a:latin typeface="Century Gothic"/>
                        </a:rPr>
                        <a:t>$    22,744.58</a:t>
                      </a:r>
                    </a:p>
                  </a:txBody>
                  <a:tcPr/>
                </a:tc>
                <a:extLst>
                  <a:ext uri="{0D108BD9-81ED-4DB2-BD59-A6C34878D82A}">
                    <a16:rowId xmlns:a16="http://schemas.microsoft.com/office/drawing/2014/main" val="2980141821"/>
                  </a:ext>
                </a:extLst>
              </a:tr>
              <a:tr h="370840">
                <a:tc>
                  <a:txBody>
                    <a:bodyPr/>
                    <a:lstStyle/>
                    <a:p>
                      <a:r>
                        <a:rPr lang="en-US" b="0">
                          <a:solidFill>
                            <a:schemeClr val="tx1"/>
                          </a:solidFill>
                          <a:latin typeface="Century Gothic"/>
                        </a:rPr>
                        <a:t>June 2024</a:t>
                      </a:r>
                    </a:p>
                  </a:txBody>
                  <a:tcPr/>
                </a:tc>
                <a:tc>
                  <a:txBody>
                    <a:bodyPr/>
                    <a:lstStyle/>
                    <a:p>
                      <a:pPr algn="r"/>
                      <a:r>
                        <a:rPr lang="en-US" b="0">
                          <a:solidFill>
                            <a:schemeClr val="tx1"/>
                          </a:solidFill>
                          <a:latin typeface="Century Gothic"/>
                        </a:rPr>
                        <a:t>$    23,619.54</a:t>
                      </a:r>
                    </a:p>
                  </a:txBody>
                  <a:tcPr/>
                </a:tc>
                <a:extLst>
                  <a:ext uri="{0D108BD9-81ED-4DB2-BD59-A6C34878D82A}">
                    <a16:rowId xmlns:a16="http://schemas.microsoft.com/office/drawing/2014/main" val="2703738046"/>
                  </a:ext>
                </a:extLst>
              </a:tr>
              <a:tr h="370840">
                <a:tc>
                  <a:txBody>
                    <a:bodyPr/>
                    <a:lstStyle/>
                    <a:p>
                      <a:r>
                        <a:rPr lang="en-US" b="0">
                          <a:solidFill>
                            <a:schemeClr val="tx1"/>
                          </a:solidFill>
                          <a:latin typeface="Century Gothic"/>
                        </a:rPr>
                        <a:t>July 2024</a:t>
                      </a:r>
                    </a:p>
                  </a:txBody>
                  <a:tcPr/>
                </a:tc>
                <a:tc>
                  <a:txBody>
                    <a:bodyPr/>
                    <a:lstStyle/>
                    <a:p>
                      <a:pPr algn="r"/>
                      <a:r>
                        <a:rPr lang="en-US" b="0">
                          <a:solidFill>
                            <a:schemeClr val="tx1"/>
                          </a:solidFill>
                          <a:latin typeface="Century Gothic"/>
                        </a:rPr>
                        <a:t>$    20,495.22</a:t>
                      </a:r>
                    </a:p>
                  </a:txBody>
                  <a:tcPr/>
                </a:tc>
                <a:extLst>
                  <a:ext uri="{0D108BD9-81ED-4DB2-BD59-A6C34878D82A}">
                    <a16:rowId xmlns:a16="http://schemas.microsoft.com/office/drawing/2014/main" val="2792720120"/>
                  </a:ext>
                </a:extLst>
              </a:tr>
              <a:tr h="370840">
                <a:tc>
                  <a:txBody>
                    <a:bodyPr/>
                    <a:lstStyle/>
                    <a:p>
                      <a:r>
                        <a:rPr lang="en-US">
                          <a:latin typeface="Century Gothic"/>
                        </a:rPr>
                        <a:t>August 2024</a:t>
                      </a:r>
                    </a:p>
                  </a:txBody>
                  <a:tcPr/>
                </a:tc>
                <a:tc>
                  <a:txBody>
                    <a:bodyPr/>
                    <a:lstStyle/>
                    <a:p>
                      <a:pPr algn="r"/>
                      <a:r>
                        <a:rPr lang="en-US">
                          <a:latin typeface="Century Gothic"/>
                        </a:rPr>
                        <a:t>$    18,886.50</a:t>
                      </a:r>
                    </a:p>
                  </a:txBody>
                  <a:tcPr/>
                </a:tc>
                <a:extLst>
                  <a:ext uri="{0D108BD9-81ED-4DB2-BD59-A6C34878D82A}">
                    <a16:rowId xmlns:a16="http://schemas.microsoft.com/office/drawing/2014/main" val="1224600118"/>
                  </a:ext>
                </a:extLst>
              </a:tr>
              <a:tr h="370840">
                <a:tc>
                  <a:txBody>
                    <a:bodyPr/>
                    <a:lstStyle/>
                    <a:p>
                      <a:r>
                        <a:rPr lang="en-US" b="0">
                          <a:solidFill>
                            <a:schemeClr val="tx1"/>
                          </a:solidFill>
                          <a:latin typeface="Century Gothic"/>
                        </a:rPr>
                        <a:t>September 2024</a:t>
                      </a:r>
                    </a:p>
                  </a:txBody>
                  <a:tcPr/>
                </a:tc>
                <a:tc>
                  <a:txBody>
                    <a:bodyPr/>
                    <a:lstStyle/>
                    <a:p>
                      <a:pPr algn="r"/>
                      <a:r>
                        <a:rPr lang="en-US" b="0">
                          <a:solidFill>
                            <a:schemeClr val="tx1"/>
                          </a:solidFill>
                          <a:latin typeface="Century Gothic"/>
                        </a:rPr>
                        <a:t>$    39,239.24</a:t>
                      </a:r>
                    </a:p>
                  </a:txBody>
                  <a:tcPr/>
                </a:tc>
                <a:extLst>
                  <a:ext uri="{0D108BD9-81ED-4DB2-BD59-A6C34878D82A}">
                    <a16:rowId xmlns:a16="http://schemas.microsoft.com/office/drawing/2014/main" val="1146464954"/>
                  </a:ext>
                </a:extLst>
              </a:tr>
              <a:tr h="370839">
                <a:tc>
                  <a:txBody>
                    <a:bodyPr/>
                    <a:lstStyle/>
                    <a:p>
                      <a:pPr lvl="0">
                        <a:buNone/>
                      </a:pPr>
                      <a:r>
                        <a:rPr lang="en-US" b="0">
                          <a:solidFill>
                            <a:schemeClr val="tx1"/>
                          </a:solidFill>
                          <a:latin typeface="Century Gothic"/>
                        </a:rPr>
                        <a:t>October 2024</a:t>
                      </a:r>
                    </a:p>
                  </a:txBody>
                  <a:tcPr/>
                </a:tc>
                <a:tc>
                  <a:txBody>
                    <a:bodyPr/>
                    <a:lstStyle/>
                    <a:p>
                      <a:pPr lvl="0" algn="r">
                        <a:buNone/>
                      </a:pPr>
                      <a:r>
                        <a:rPr lang="en-US" b="0">
                          <a:solidFill>
                            <a:schemeClr val="tx1"/>
                          </a:solidFill>
                          <a:latin typeface="Century Gothic"/>
                        </a:rPr>
                        <a:t>$    24,440.19</a:t>
                      </a:r>
                    </a:p>
                  </a:txBody>
                  <a:tcPr/>
                </a:tc>
                <a:extLst>
                  <a:ext uri="{0D108BD9-81ED-4DB2-BD59-A6C34878D82A}">
                    <a16:rowId xmlns:a16="http://schemas.microsoft.com/office/drawing/2014/main" val="218427794"/>
                  </a:ext>
                </a:extLst>
              </a:tr>
              <a:tr h="370838">
                <a:tc>
                  <a:txBody>
                    <a:bodyPr/>
                    <a:lstStyle/>
                    <a:p>
                      <a:pPr lvl="0">
                        <a:buNone/>
                      </a:pPr>
                      <a:r>
                        <a:rPr lang="en-US" b="0">
                          <a:solidFill>
                            <a:schemeClr val="tx1"/>
                          </a:solidFill>
                          <a:latin typeface="Century Gothic"/>
                        </a:rPr>
                        <a:t>November 2024</a:t>
                      </a:r>
                    </a:p>
                  </a:txBody>
                  <a:tcPr/>
                </a:tc>
                <a:tc>
                  <a:txBody>
                    <a:bodyPr/>
                    <a:lstStyle/>
                    <a:p>
                      <a:pPr lvl="0" algn="r">
                        <a:buNone/>
                      </a:pPr>
                      <a:r>
                        <a:rPr lang="en-US" b="0">
                          <a:solidFill>
                            <a:schemeClr val="tx1"/>
                          </a:solidFill>
                          <a:latin typeface="Century Gothic"/>
                        </a:rPr>
                        <a:t>$    27,109.12</a:t>
                      </a:r>
                    </a:p>
                  </a:txBody>
                  <a:tcPr/>
                </a:tc>
                <a:extLst>
                  <a:ext uri="{0D108BD9-81ED-4DB2-BD59-A6C34878D82A}">
                    <a16:rowId xmlns:a16="http://schemas.microsoft.com/office/drawing/2014/main" val="2572986041"/>
                  </a:ext>
                </a:extLst>
              </a:tr>
              <a:tr h="370838">
                <a:tc>
                  <a:txBody>
                    <a:bodyPr/>
                    <a:lstStyle/>
                    <a:p>
                      <a:pPr lvl="0">
                        <a:buNone/>
                      </a:pPr>
                      <a:r>
                        <a:rPr lang="en-US" b="0">
                          <a:solidFill>
                            <a:schemeClr val="tx1"/>
                          </a:solidFill>
                          <a:latin typeface="Century Gothic"/>
                        </a:rPr>
                        <a:t>December 2024</a:t>
                      </a:r>
                    </a:p>
                  </a:txBody>
                  <a:tcPr/>
                </a:tc>
                <a:tc>
                  <a:txBody>
                    <a:bodyPr/>
                    <a:lstStyle/>
                    <a:p>
                      <a:pPr lvl="0" algn="r">
                        <a:buNone/>
                      </a:pPr>
                      <a:r>
                        <a:rPr lang="en-US" b="0">
                          <a:solidFill>
                            <a:schemeClr val="tx1"/>
                          </a:solidFill>
                          <a:latin typeface="Century Gothic"/>
                        </a:rPr>
                        <a:t>$    26,673.05</a:t>
                      </a:r>
                    </a:p>
                  </a:txBody>
                  <a:tcPr/>
                </a:tc>
                <a:extLst>
                  <a:ext uri="{0D108BD9-81ED-4DB2-BD59-A6C34878D82A}">
                    <a16:rowId xmlns:a16="http://schemas.microsoft.com/office/drawing/2014/main" val="3810205067"/>
                  </a:ext>
                </a:extLst>
              </a:tr>
              <a:tr h="370838">
                <a:tc>
                  <a:txBody>
                    <a:bodyPr/>
                    <a:lstStyle/>
                    <a:p>
                      <a:pPr lvl="0">
                        <a:buNone/>
                      </a:pPr>
                      <a:r>
                        <a:rPr lang="en-US" b="1">
                          <a:solidFill>
                            <a:srgbClr val="0070C0"/>
                          </a:solidFill>
                          <a:latin typeface="Century Gothic"/>
                        </a:rPr>
                        <a:t>January 2025</a:t>
                      </a:r>
                    </a:p>
                  </a:txBody>
                  <a:tcPr/>
                </a:tc>
                <a:tc>
                  <a:txBody>
                    <a:bodyPr/>
                    <a:lstStyle/>
                    <a:p>
                      <a:pPr lvl="0" algn="r">
                        <a:buNone/>
                      </a:pPr>
                      <a:r>
                        <a:rPr lang="en-US" b="1">
                          <a:solidFill>
                            <a:srgbClr val="0070C0"/>
                          </a:solidFill>
                          <a:latin typeface="Century Gothic"/>
                        </a:rPr>
                        <a:t>$      7,798.97</a:t>
                      </a:r>
                    </a:p>
                  </a:txBody>
                  <a:tcPr/>
                </a:tc>
                <a:extLst>
                  <a:ext uri="{0D108BD9-81ED-4DB2-BD59-A6C34878D82A}">
                    <a16:rowId xmlns:a16="http://schemas.microsoft.com/office/drawing/2014/main" val="236034505"/>
                  </a:ext>
                </a:extLst>
              </a:tr>
              <a:tr h="370838">
                <a:tc>
                  <a:txBody>
                    <a:bodyPr/>
                    <a:lstStyle/>
                    <a:p>
                      <a:pPr lvl="0">
                        <a:buNone/>
                      </a:pPr>
                      <a:r>
                        <a:rPr lang="en-US" b="0">
                          <a:solidFill>
                            <a:schemeClr val="tx1"/>
                          </a:solidFill>
                          <a:latin typeface="Century Gothic"/>
                        </a:rPr>
                        <a:t>February 2025</a:t>
                      </a:r>
                    </a:p>
                  </a:txBody>
                  <a:tcPr/>
                </a:tc>
                <a:tc>
                  <a:txBody>
                    <a:bodyPr/>
                    <a:lstStyle/>
                    <a:p>
                      <a:pPr lvl="0" algn="r">
                        <a:buNone/>
                      </a:pPr>
                      <a:endParaRPr lang="en-US" b="0">
                        <a:solidFill>
                          <a:schemeClr val="tx1"/>
                        </a:solidFill>
                        <a:latin typeface="Century Gothic"/>
                      </a:endParaRPr>
                    </a:p>
                  </a:txBody>
                  <a:tcPr/>
                </a:tc>
                <a:extLst>
                  <a:ext uri="{0D108BD9-81ED-4DB2-BD59-A6C34878D82A}">
                    <a16:rowId xmlns:a16="http://schemas.microsoft.com/office/drawing/2014/main" val="3841445377"/>
                  </a:ext>
                </a:extLst>
              </a:tr>
            </a:tbl>
          </a:graphicData>
        </a:graphic>
      </p:graphicFrame>
      <p:graphicFrame>
        <p:nvGraphicFramePr>
          <p:cNvPr id="10" name="Chart 9">
            <a:extLst>
              <a:ext uri="{FF2B5EF4-FFF2-40B4-BE49-F238E27FC236}">
                <a16:creationId xmlns:a16="http://schemas.microsoft.com/office/drawing/2014/main" id="{10300C3E-F726-F1F7-B08D-31E6BD5CBB1E}"/>
              </a:ext>
            </a:extLst>
          </p:cNvPr>
          <p:cNvGraphicFramePr/>
          <p:nvPr>
            <p:extLst>
              <p:ext uri="{D42A27DB-BD31-4B8C-83A1-F6EECF244321}">
                <p14:modId xmlns:p14="http://schemas.microsoft.com/office/powerpoint/2010/main" val="2768509243"/>
              </p:ext>
            </p:extLst>
          </p:nvPr>
        </p:nvGraphicFramePr>
        <p:xfrm>
          <a:off x="837954" y="2886651"/>
          <a:ext cx="5083699" cy="332337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98493697"/>
      </p:ext>
    </p:extLst>
  </p:cSld>
  <p:clrMapOvr>
    <a:masterClrMapping/>
  </p:clrMapOvr>
</p:sld>
</file>

<file path=ppt/theme/theme1.xml><?xml version="1.0" encoding="utf-8"?>
<a:theme xmlns:a="http://schemas.openxmlformats.org/drawingml/2006/main" name="Cover_Alternative">
  <a:themeElements>
    <a:clrScheme name="HII 2024">
      <a:dk1>
        <a:srgbClr val="24272A"/>
      </a:dk1>
      <a:lt1>
        <a:srgbClr val="FFFFFF"/>
      </a:lt1>
      <a:dk2>
        <a:srgbClr val="003B4D"/>
      </a:dk2>
      <a:lt2>
        <a:srgbClr val="E7E6E6"/>
      </a:lt2>
      <a:accent1>
        <a:srgbClr val="5B6670"/>
      </a:accent1>
      <a:accent2>
        <a:srgbClr val="75ABD1"/>
      </a:accent2>
      <a:accent3>
        <a:srgbClr val="509CA2"/>
      </a:accent3>
      <a:accent4>
        <a:srgbClr val="E87722"/>
      </a:accent4>
      <a:accent5>
        <a:srgbClr val="FFD600"/>
      </a:accent5>
      <a:accent6>
        <a:srgbClr val="3D6785"/>
      </a:accent6>
      <a:hlink>
        <a:srgbClr val="509CA2"/>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4_PPT Alternative Template.potx" id="{93FB8EED-20AC-4199-A015-0EAE5D208ECE}" vid="{FD90AD36-51FA-4800-AD0D-471C7B6E1BC2}"/>
    </a:ext>
  </a:extLst>
</a:theme>
</file>

<file path=ppt/theme/theme2.xml><?xml version="1.0" encoding="utf-8"?>
<a:theme xmlns:a="http://schemas.openxmlformats.org/drawingml/2006/main" name="Modern_Presentaiton Slide Master">
  <a:themeElements>
    <a:clrScheme name="HII 2024">
      <a:dk1>
        <a:srgbClr val="24272A"/>
      </a:dk1>
      <a:lt1>
        <a:srgbClr val="FFFFFF"/>
      </a:lt1>
      <a:dk2>
        <a:srgbClr val="003B4D"/>
      </a:dk2>
      <a:lt2>
        <a:srgbClr val="E7E6E6"/>
      </a:lt2>
      <a:accent1>
        <a:srgbClr val="5B6670"/>
      </a:accent1>
      <a:accent2>
        <a:srgbClr val="75ABD1"/>
      </a:accent2>
      <a:accent3>
        <a:srgbClr val="509CA2"/>
      </a:accent3>
      <a:accent4>
        <a:srgbClr val="E87722"/>
      </a:accent4>
      <a:accent5>
        <a:srgbClr val="FFD600"/>
      </a:accent5>
      <a:accent6>
        <a:srgbClr val="3D6785"/>
      </a:accent6>
      <a:hlink>
        <a:srgbClr val="509CA2"/>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Century Gothic"/>
        <a:font script="Hebr" typeface="Century Gothic"/>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entury Gothic"/>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w="6198" cap="flat">
          <a:noFill/>
          <a:prstDash val="solid"/>
          <a:miter/>
        </a:ln>
      </a:spPr>
      <a:bodyPr rtlCol="0" anchor="ctr"/>
      <a:lstStyle>
        <a:defPPr algn="l">
          <a:defRPr/>
        </a:defPPr>
      </a:lstStyle>
    </a:spDef>
  </a:objectDefaults>
  <a:extraClrSchemeLst/>
  <a:extLst>
    <a:ext uri="{05A4C25C-085E-4340-85A3-A5531E510DB2}">
      <thm15:themeFamily xmlns:thm15="http://schemas.microsoft.com/office/thememl/2012/main" name="2024_PPT Alternative Template.potx" id="{93FB8EED-20AC-4199-A015-0EAE5D208ECE}" vid="{75B84F71-BA67-4E48-AA12-0133BE1308A5}"/>
    </a:ext>
  </a:extLst>
</a:theme>
</file>

<file path=ppt/theme/theme3.xml><?xml version="1.0" encoding="utf-8"?>
<a:theme xmlns:a="http://schemas.openxmlformats.org/drawingml/2006/main" name="Cover_Gradient">
  <a:themeElements>
    <a:clrScheme name="HII 2024">
      <a:dk1>
        <a:srgbClr val="24272A"/>
      </a:dk1>
      <a:lt1>
        <a:srgbClr val="FFFFFF"/>
      </a:lt1>
      <a:dk2>
        <a:srgbClr val="003B4D"/>
      </a:dk2>
      <a:lt2>
        <a:srgbClr val="E7E6E6"/>
      </a:lt2>
      <a:accent1>
        <a:srgbClr val="5B6670"/>
      </a:accent1>
      <a:accent2>
        <a:srgbClr val="75ABD1"/>
      </a:accent2>
      <a:accent3>
        <a:srgbClr val="509CA2"/>
      </a:accent3>
      <a:accent4>
        <a:srgbClr val="E87722"/>
      </a:accent4>
      <a:accent5>
        <a:srgbClr val="FFD600"/>
      </a:accent5>
      <a:accent6>
        <a:srgbClr val="3D6785"/>
      </a:accent6>
      <a:hlink>
        <a:srgbClr val="509CA2"/>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4_Standard PPT Template 2024.potx" id="{6F8F024D-56BB-4FA2-9B6B-ECDE7BF7C566}" vid="{E790C318-986E-4177-A982-D5C6E78EFBEC}"/>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C837554C6111A4B964311323D2645D3" ma:contentTypeVersion="23" ma:contentTypeDescription="Create a new document." ma:contentTypeScope="" ma:versionID="01cfdd0c78dde78050395fd3d2fd86b3">
  <xsd:schema xmlns:xsd="http://www.w3.org/2001/XMLSchema" xmlns:xs="http://www.w3.org/2001/XMLSchema" xmlns:p="http://schemas.microsoft.com/office/2006/metadata/properties" xmlns:ns2="f75c0a95-bf19-494a-a8d5-9a3f1365658e" xmlns:ns3="efdafb4d-26c0-4d5d-8b5b-8230c994bcc6" targetNamespace="http://schemas.microsoft.com/office/2006/metadata/properties" ma:root="true" ma:fieldsID="17807f2465fce6f2bec5628c81aa0101" ns2:_="" ns3:_="">
    <xsd:import namespace="f75c0a95-bf19-494a-a8d5-9a3f1365658e"/>
    <xsd:import namespace="efdafb4d-26c0-4d5d-8b5b-8230c994bcc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LengthInSeconds" minOccurs="0"/>
                <xsd:element ref="ns2:MediaServiceObjectDetectorVersions" minOccurs="0"/>
                <xsd:element ref="ns2:MediaServiceSearchProperties" minOccurs="0"/>
                <xsd:element ref="ns2:DLCPolicyLabelValue" minOccurs="0"/>
                <xsd:element ref="ns2:DLCPolicyLabelClientValue" minOccurs="0"/>
                <xsd:element ref="ns2:DLCPolicyLabelLock"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5c0a95-bf19-494a-a8d5-9a3f136565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ebc9d3c2-bb0d-45fe-baac-408073867a24"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descriptio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DLCPolicyLabelValue" ma:index="23" nillable="true" ma:displayName="Label" ma:description="Stores the current value of the label." ma:internalName="DLCPolicyLabelValue" ma:readOnly="true">
      <xsd:simpleType>
        <xsd:restriction base="dms:Note">
          <xsd:maxLength value="255"/>
        </xsd:restriction>
      </xsd:simpleType>
    </xsd:element>
    <xsd:element name="DLCPolicyLabelClientValue" ma:index="24" nillable="true" ma:displayName="Client Label Value" ma:description="Stores the last label value computed on the client." ma:hidden="true" ma:internalName="DLCPolicyLabelClientValue" ma:readOnly="false">
      <xsd:simpleType>
        <xsd:restriction base="dms:Note"/>
      </xsd:simpleType>
    </xsd:element>
    <xsd:element name="DLCPolicyLabelLock" ma:index="25" nillable="true" ma:displayName="Label Locked" ma:description="Indicates whether the label should be updated when item properties are modified." ma:hidden="true" ma:internalName="DLCPolicyLabelLock"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fdafb4d-26c0-4d5d-8b5b-8230c994bcc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98f049e4-7ffb-4a50-951e-cd83ac4054d6}" ma:internalName="TaxCatchAll" ma:readOnly="false" ma:showField="CatchAllData" ma:web="efdafb4d-26c0-4d5d-8b5b-8230c994bcc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75c0a95-bf19-494a-a8d5-9a3f1365658e">
      <Terms xmlns="http://schemas.microsoft.com/office/infopath/2007/PartnerControls"/>
    </lcf76f155ced4ddcb4097134ff3c332f>
    <DLCPolicyLabelClientValue xmlns="f75c0a95-bf19-494a-a8d5-9a3f1365658e" xsi:nil="true"/>
    <TaxCatchAll xmlns="efdafb4d-26c0-4d5d-8b5b-8230c994bcc6" xsi:nil="true"/>
    <DLCPolicyLabelLock xmlns="f75c0a95-bf19-494a-a8d5-9a3f1365658e" xsi:nil="true"/>
  </documentManagement>
</p:properties>
</file>

<file path=customXml/item3.xml><?xml version="1.0" encoding="utf-8"?>
<?mso-contentType ?>
<PolicyDirtyBag xmlns="microsoft.office.server.policy.changes">
  <Microsoft.Office.RecordsManagement.PolicyFeatures.PolicyLabel op="Delete"/>
</PolicyDirtyBag>
</file>

<file path=customXml/itemProps1.xml><?xml version="1.0" encoding="utf-8"?>
<ds:datastoreItem xmlns:ds="http://schemas.openxmlformats.org/officeDocument/2006/customXml" ds:itemID="{D1FF5C35-B373-47BC-A4DC-0C7D3C4F5DDF}">
  <ds:schemaRefs>
    <ds:schemaRef ds:uri="efdafb4d-26c0-4d5d-8b5b-8230c994bcc6"/>
    <ds:schemaRef ds:uri="f75c0a95-bf19-494a-a8d5-9a3f1365658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D34705A7-8A20-4084-B805-BDA3C1BB449A}">
  <ds:schemaRefs>
    <ds:schemaRef ds:uri="efdafb4d-26c0-4d5d-8b5b-8230c994bcc6"/>
    <ds:schemaRef ds:uri="f75c0a95-bf19-494a-a8d5-9a3f1365658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E74FEF04-D694-4325-BA94-CDA24125BB4A}">
  <ds:schemaRefs>
    <ds:schemaRef ds:uri="microsoft.office.server.policy.changes"/>
  </ds:schemaRefs>
</ds:datastoreItem>
</file>

<file path=docMetadata/LabelInfo.xml><?xml version="1.0" encoding="utf-8"?>
<clbl:labelList xmlns:clbl="http://schemas.microsoft.com/office/2020/mipLabelMetadata">
  <clbl:label id="{3566c888-c444-4ddc-bf55-3186f7eb4abb}" enabled="1" method="Privileged" siteId="{b841edbb-4850-4732-b80f-a85c778f2b99}" removed="0"/>
</clbl:labelList>
</file>

<file path=docProps/app.xml><?xml version="1.0" encoding="utf-8"?>
<Properties xmlns="http://schemas.openxmlformats.org/officeDocument/2006/extended-properties" xmlns:vt="http://schemas.openxmlformats.org/officeDocument/2006/docPropsVTypes">
  <Template>2024_PPT Alternative Template</Template>
  <Application>Microsoft Office PowerPoint</Application>
  <PresentationFormat>Widescreen</PresentationFormat>
  <Slides>85</Slides>
  <Notes>26</Notes>
  <HiddenSlides>0</HiddenSlides>
  <ScaleCrop>false</ScaleCrop>
  <HeadingPairs>
    <vt:vector size="4" baseType="variant">
      <vt:variant>
        <vt:lpstr>Theme</vt:lpstr>
      </vt:variant>
      <vt:variant>
        <vt:i4>3</vt:i4>
      </vt:variant>
      <vt:variant>
        <vt:lpstr>Slide Titles</vt:lpstr>
      </vt:variant>
      <vt:variant>
        <vt:i4>85</vt:i4>
      </vt:variant>
    </vt:vector>
  </HeadingPairs>
  <TitlesOfParts>
    <vt:vector size="88" baseType="lpstr">
      <vt:lpstr>Cover_Alternative</vt:lpstr>
      <vt:lpstr>Modern_Presentaiton Slide Master</vt:lpstr>
      <vt:lpstr>Cover_Gradient</vt:lpstr>
      <vt:lpstr>PowerPoint Presentation</vt:lpstr>
      <vt:lpstr>Mobility Air Forces (MAF)  Distributed Mission Operations (DMO)</vt:lpstr>
      <vt:lpstr>Agenda Wednesday,  5 February 2025 (Day 1)  The Celeste Hotel, Orlando, a Tribute Portfolio Hotel (4105 N Alafaya Trl, Orlando, FL  32826)  Teams Meeting: Click here to join the meeting; Or call-in +1 757-716-0190, Phone Conference ID: 529 158 549# </vt:lpstr>
      <vt:lpstr>Introductions and Opening Remarks</vt:lpstr>
      <vt:lpstr>MAF DMO Org Chart</vt:lpstr>
      <vt:lpstr>Program Management</vt:lpstr>
      <vt:lpstr>Program Timeline</vt:lpstr>
      <vt:lpstr>Meeting Schedule: 60 Day Outlook</vt:lpstr>
      <vt:lpstr>Government Funded Travel (OY2)</vt:lpstr>
      <vt:lpstr>Government Funded Travel (Active/Forecast)</vt:lpstr>
      <vt:lpstr>Communications Security (COMSEC)</vt:lpstr>
      <vt:lpstr>TACLANE Locations</vt:lpstr>
      <vt:lpstr>Risk Management</vt:lpstr>
      <vt:lpstr>Distributed Training Center (DTC)</vt:lpstr>
      <vt:lpstr>Event Management</vt:lpstr>
      <vt:lpstr>Event Management</vt:lpstr>
      <vt:lpstr>MAF Mission Profile (MMP)</vt:lpstr>
      <vt:lpstr>MAF Mission Profile (MMP)</vt:lpstr>
      <vt:lpstr>FVEY Coalition Training Support</vt:lpstr>
      <vt:lpstr>Training Cost Avoidance</vt:lpstr>
      <vt:lpstr>Scenario Allocation</vt:lpstr>
      <vt:lpstr>Scenario Allocation</vt:lpstr>
      <vt:lpstr>2024-2025 Monthly Count Running Total</vt:lpstr>
      <vt:lpstr>Cost Matrix Example Jan-24</vt:lpstr>
      <vt:lpstr>2024-2025 Monthly Cost Running Total</vt:lpstr>
      <vt:lpstr>Supporting Documents for Creditability</vt:lpstr>
      <vt:lpstr>Standards Change Candidate</vt:lpstr>
      <vt:lpstr>Metrics and Reporting Issues</vt:lpstr>
      <vt:lpstr>Details</vt:lpstr>
      <vt:lpstr>Requested Data (Requires AMC Validation)</vt:lpstr>
      <vt:lpstr>COA 1: MAF DMO Standards Compliance</vt:lpstr>
      <vt:lpstr>Example Completion Report</vt:lpstr>
      <vt:lpstr>COA 2: Additional Hire</vt:lpstr>
      <vt:lpstr>COA 3: Network Reservations</vt:lpstr>
      <vt:lpstr>COA 4: Specific Exercise ID</vt:lpstr>
      <vt:lpstr>Undeveloped COAs</vt:lpstr>
      <vt:lpstr>COA Summary</vt:lpstr>
      <vt:lpstr>Questions to Government</vt:lpstr>
      <vt:lpstr>Systems Engineering</vt:lpstr>
      <vt:lpstr>Configuration &amp; Data Management</vt:lpstr>
      <vt:lpstr>Configuration &amp; Data Management</vt:lpstr>
      <vt:lpstr>Engineering/Contract Change Proposals</vt:lpstr>
      <vt:lpstr>GFE Accountability &amp; PCAs</vt:lpstr>
      <vt:lpstr>Let’s Take a Break! 10:05 – 10:15</vt:lpstr>
      <vt:lpstr>Cybersecurity</vt:lpstr>
      <vt:lpstr>Cybersecurity Status</vt:lpstr>
      <vt:lpstr>MAF DMO ATOs</vt:lpstr>
      <vt:lpstr>IT Services and Integrated Systems</vt:lpstr>
      <vt:lpstr>Upgrade and Modification</vt:lpstr>
      <vt:lpstr>Upgrade and Modification</vt:lpstr>
      <vt:lpstr>Upgrade and Modification</vt:lpstr>
      <vt:lpstr>Upgrade and Modification</vt:lpstr>
      <vt:lpstr>Qualification and Test C-17</vt:lpstr>
      <vt:lpstr>Qualification and Test KC-135</vt:lpstr>
      <vt:lpstr>Qualification and Test KC-46</vt:lpstr>
      <vt:lpstr>Qualification and Test C-5</vt:lpstr>
      <vt:lpstr>Qualification and Test C-130J</vt:lpstr>
      <vt:lpstr>Qualification and Test (Tools)</vt:lpstr>
      <vt:lpstr>Software Tools Development</vt:lpstr>
      <vt:lpstr>Software Tools Development</vt:lpstr>
      <vt:lpstr>Interoperability</vt:lpstr>
      <vt:lpstr>Interoperability</vt:lpstr>
      <vt:lpstr>SCARS SMP</vt:lpstr>
      <vt:lpstr>V-VAR</vt:lpstr>
      <vt:lpstr>V-VAR</vt:lpstr>
      <vt:lpstr>Controlled Interface -FYEYS Partner Connection</vt:lpstr>
      <vt:lpstr>CI Affected Items</vt:lpstr>
      <vt:lpstr>CI Justification</vt:lpstr>
      <vt:lpstr>CI Alternatives </vt:lpstr>
      <vt:lpstr>CI Considerations</vt:lpstr>
      <vt:lpstr>Current DTCN Interface to FVEYS</vt:lpstr>
      <vt:lpstr>Proposed FVEYS CI Relative to DTCN Boundary</vt:lpstr>
      <vt:lpstr>CI DTCN Network Updates</vt:lpstr>
      <vt:lpstr>CI Approval of FYEYS Interface on DTCN</vt:lpstr>
      <vt:lpstr>CI Rulesets</vt:lpstr>
      <vt:lpstr>CI Test Plan</vt:lpstr>
      <vt:lpstr>CI Timeline</vt:lpstr>
      <vt:lpstr>Action Item Review</vt:lpstr>
      <vt:lpstr>Thursday,  6 February 2025 (Day 2)  The Celeste Hotel, Orlando, a Tribute Portfolio Hotel (4105 N Alafaya Trl, Orlando, FL  32826)  Teams Meeting: Click here to join the meeting; or call-in +1-757-716-0190, Phone Conference ID: 502 594 648#</vt:lpstr>
      <vt:lpstr>AUGUST 2025 PMR  The next PMR is tentatively scheduled for  6-7 August 2025 at O’Fallon, IL</vt:lpstr>
      <vt:lpstr>PMR Survey </vt:lpstr>
      <vt:lpstr>Break For Lunch! 12:00 – 13:30</vt:lpstr>
      <vt:lpstr>Side Bars 13:30 – 15:00</vt:lpstr>
      <vt:lpstr>Side Bars</vt:lpstr>
      <vt:lpstr>MAF DMO C-17 MMP Viewing 16:00 2603 Challenger Tech Ct 140, Orlando, FL 32826  Visit request required – Theresa Starr (407) 569-7772, SMO Code 7BPG9, Theresa.L.Starr@hii.com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HII PowerPoint Template</dc:title>
  <dc:creator>Ramirez, Rachel (HII-Mission Technologies)</dc:creator>
  <cp:revision>1</cp:revision>
  <dcterms:created xsi:type="dcterms:W3CDTF">2024-12-18T16:20:23Z</dcterms:created>
  <dcterms:modified xsi:type="dcterms:W3CDTF">2025-02-04T19:55:31Z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FooterLocations">
    <vt:lpwstr>Cover_Alternative:5\Modern_Presentaiton Slide Master:5\Cover_Gradient:9</vt:lpwstr>
  </property>
  <property fmtid="{D5CDD505-2E9C-101B-9397-08002B2CF9AE}" pid="3" name="ClassificationContentMarkingFooterText">
    <vt:lpwstr>HII Proprietary</vt:lpwstr>
  </property>
  <property fmtid="{D5CDD505-2E9C-101B-9397-08002B2CF9AE}" pid="4" name="ContentTypeId">
    <vt:lpwstr>0x0101006C837554C6111A4B964311323D2645D3</vt:lpwstr>
  </property>
  <property fmtid="{D5CDD505-2E9C-101B-9397-08002B2CF9AE}" pid="5" name="MediaServiceImageTags">
    <vt:lpwstr/>
  </property>
</Properties>
</file>