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08" r:id="rId5"/>
    <p:sldMasterId id="2147483732" r:id="rId6"/>
    <p:sldMasterId id="2147483737" r:id="rId7"/>
    <p:sldMasterId id="2147483756" r:id="rId8"/>
  </p:sldMasterIdLst>
  <p:notesMasterIdLst>
    <p:notesMasterId r:id="rId63"/>
  </p:notesMasterIdLst>
  <p:sldIdLst>
    <p:sldId id="3535" r:id="rId9"/>
    <p:sldId id="273" r:id="rId10"/>
    <p:sldId id="3249" r:id="rId11"/>
    <p:sldId id="272" r:id="rId12"/>
    <p:sldId id="3488" r:id="rId13"/>
    <p:sldId id="274" r:id="rId14"/>
    <p:sldId id="271" r:id="rId15"/>
    <p:sldId id="275" r:id="rId16"/>
    <p:sldId id="3639" r:id="rId17"/>
    <p:sldId id="3640" r:id="rId18"/>
    <p:sldId id="3641" r:id="rId19"/>
    <p:sldId id="3642" r:id="rId20"/>
    <p:sldId id="3643" r:id="rId21"/>
    <p:sldId id="3634" r:id="rId22"/>
    <p:sldId id="3612" r:id="rId23"/>
    <p:sldId id="3633" r:id="rId24"/>
    <p:sldId id="3613" r:id="rId25"/>
    <p:sldId id="3614" r:id="rId26"/>
    <p:sldId id="3615" r:id="rId27"/>
    <p:sldId id="3236" r:id="rId28"/>
    <p:sldId id="3617" r:id="rId29"/>
    <p:sldId id="3618" r:id="rId30"/>
    <p:sldId id="3619" r:id="rId31"/>
    <p:sldId id="3503" r:id="rId32"/>
    <p:sldId id="3621" r:id="rId33"/>
    <p:sldId id="3622" r:id="rId34"/>
    <p:sldId id="3623" r:id="rId35"/>
    <p:sldId id="3501" r:id="rId36"/>
    <p:sldId id="3625" r:id="rId37"/>
    <p:sldId id="3626" r:id="rId38"/>
    <p:sldId id="3627" r:id="rId39"/>
    <p:sldId id="3502" r:id="rId40"/>
    <p:sldId id="3629" r:id="rId41"/>
    <p:sldId id="3630" r:id="rId42"/>
    <p:sldId id="3631" r:id="rId43"/>
    <p:sldId id="3500" r:id="rId44"/>
    <p:sldId id="3232" r:id="rId45"/>
    <p:sldId id="3220" r:id="rId46"/>
    <p:sldId id="3644" r:id="rId47"/>
    <p:sldId id="3221" r:id="rId48"/>
    <p:sldId id="509" r:id="rId49"/>
    <p:sldId id="510" r:id="rId50"/>
    <p:sldId id="512" r:id="rId51"/>
    <p:sldId id="507" r:id="rId52"/>
    <p:sldId id="3241" r:id="rId53"/>
    <p:sldId id="3230" r:id="rId54"/>
    <p:sldId id="3238" r:id="rId55"/>
    <p:sldId id="3242" r:id="rId56"/>
    <p:sldId id="3257" r:id="rId57"/>
    <p:sldId id="3536" r:id="rId58"/>
    <p:sldId id="3240" r:id="rId59"/>
    <p:sldId id="3243" r:id="rId60"/>
    <p:sldId id="3239" r:id="rId61"/>
    <p:sldId id="267"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6855313-A00C-469B-A97B-8954E9A48297}">
          <p14:sldIdLst>
            <p14:sldId id="3535"/>
            <p14:sldId id="273"/>
            <p14:sldId id="3249"/>
            <p14:sldId id="272"/>
            <p14:sldId id="3488"/>
            <p14:sldId id="274"/>
            <p14:sldId id="271"/>
            <p14:sldId id="275"/>
            <p14:sldId id="3639"/>
            <p14:sldId id="3640"/>
            <p14:sldId id="3641"/>
            <p14:sldId id="3642"/>
            <p14:sldId id="3643"/>
            <p14:sldId id="3634"/>
            <p14:sldId id="3612"/>
            <p14:sldId id="3633"/>
            <p14:sldId id="3613"/>
            <p14:sldId id="3614"/>
            <p14:sldId id="3615"/>
            <p14:sldId id="3236"/>
            <p14:sldId id="3617"/>
            <p14:sldId id="3618"/>
            <p14:sldId id="3619"/>
            <p14:sldId id="3503"/>
            <p14:sldId id="3621"/>
            <p14:sldId id="3622"/>
            <p14:sldId id="3623"/>
            <p14:sldId id="3501"/>
            <p14:sldId id="3625"/>
            <p14:sldId id="3626"/>
            <p14:sldId id="3627"/>
            <p14:sldId id="3502"/>
            <p14:sldId id="3629"/>
            <p14:sldId id="3630"/>
            <p14:sldId id="3631"/>
            <p14:sldId id="3500"/>
            <p14:sldId id="3232"/>
            <p14:sldId id="3220"/>
            <p14:sldId id="3644"/>
            <p14:sldId id="3221"/>
            <p14:sldId id="509"/>
            <p14:sldId id="510"/>
            <p14:sldId id="512"/>
            <p14:sldId id="507"/>
            <p14:sldId id="3241"/>
            <p14:sldId id="3230"/>
            <p14:sldId id="3238"/>
            <p14:sldId id="3242"/>
            <p14:sldId id="3257"/>
            <p14:sldId id="3536"/>
            <p14:sldId id="3240"/>
            <p14:sldId id="3243"/>
            <p14:sldId id="3239"/>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4D"/>
    <a:srgbClr val="C00000"/>
    <a:srgbClr val="7030A0"/>
    <a:srgbClr val="FFC000"/>
    <a:srgbClr val="FFFFFF"/>
    <a:srgbClr val="EEEEEF"/>
    <a:srgbClr val="D2D3D5"/>
    <a:srgbClr val="FF3300"/>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245580-5051-4A19-9C2E-BD16B8509D00}" v="2" dt="2025-02-04T12:29:54.739"/>
    <p1510:client id="{8DA8D9C6-D2BF-4897-8137-1126DDF28D0F}" v="16" dt="2025-02-04T18:40:01.789"/>
    <p1510:client id="{B7EB72A6-8114-43AA-B9F4-92F963E2B9B3}" v="30" dt="2025-02-04T19:35:14.518"/>
    <p1510:client id="{D03C6B07-D070-4C45-BF56-209FAD7034A5}" v="2" dt="2025-02-04T20:09:26.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notesMaster" Target="notesMasters/notesMaster1.xml"/><Relationship Id="rId68"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presProps" Target="presProps.xml"/><Relationship Id="rId69" Type="http://schemas.microsoft.com/office/2015/10/relationships/revisionInfo" Target="revisionInfo.xml"/><Relationship Id="rId8" Type="http://schemas.openxmlformats.org/officeDocument/2006/relationships/slideMaster" Target="slideMasters/slideMaster5.xml"/><Relationship Id="rId51" Type="http://schemas.openxmlformats.org/officeDocument/2006/relationships/slide" Target="slides/slide43.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stafson, Anya S" userId="b819b669-7c61-4bff-8538-f3af62a9dc97" providerId="ADAL" clId="{46245580-5051-4A19-9C2E-BD16B8509D00}"/>
    <pc:docChg chg="addSld delSld modSld modSection">
      <pc:chgData name="Gustafson, Anya S" userId="b819b669-7c61-4bff-8538-f3af62a9dc97" providerId="ADAL" clId="{46245580-5051-4A19-9C2E-BD16B8509D00}" dt="2025-02-04T12:29:57.871" v="3" actId="47"/>
      <pc:docMkLst>
        <pc:docMk/>
      </pc:docMkLst>
      <pc:sldChg chg="del">
        <pc:chgData name="Gustafson, Anya S" userId="b819b669-7c61-4bff-8538-f3af62a9dc97" providerId="ADAL" clId="{46245580-5051-4A19-9C2E-BD16B8509D00}" dt="2025-02-04T12:29:42.231" v="1" actId="47"/>
        <pc:sldMkLst>
          <pc:docMk/>
          <pc:sldMk cId="1739650100" sldId="277"/>
        </pc:sldMkLst>
      </pc:sldChg>
      <pc:sldChg chg="add">
        <pc:chgData name="Gustafson, Anya S" userId="b819b669-7c61-4bff-8538-f3af62a9dc97" providerId="ADAL" clId="{46245580-5051-4A19-9C2E-BD16B8509D00}" dt="2025-02-04T12:29:54.731" v="2"/>
        <pc:sldMkLst>
          <pc:docMk/>
          <pc:sldMk cId="2265365513" sldId="510"/>
        </pc:sldMkLst>
      </pc:sldChg>
      <pc:sldChg chg="del">
        <pc:chgData name="Gustafson, Anya S" userId="b819b669-7c61-4bff-8538-f3af62a9dc97" providerId="ADAL" clId="{46245580-5051-4A19-9C2E-BD16B8509D00}" dt="2025-02-04T12:29:57.871" v="3" actId="47"/>
        <pc:sldMkLst>
          <pc:docMk/>
          <pc:sldMk cId="3054568260" sldId="3223"/>
        </pc:sldMkLst>
      </pc:sldChg>
      <pc:sldChg chg="add">
        <pc:chgData name="Gustafson, Anya S" userId="b819b669-7c61-4bff-8538-f3af62a9dc97" providerId="ADAL" clId="{46245580-5051-4A19-9C2E-BD16B8509D00}" dt="2025-02-04T12:29:34.536" v="0"/>
        <pc:sldMkLst>
          <pc:docMk/>
          <pc:sldMk cId="2643575278" sldId="3644"/>
        </pc:sldMkLst>
      </pc:sldChg>
    </pc:docChg>
  </pc:docChgLst>
  <pc:docChgLst>
    <pc:chgData name="Gustafson, Anya S" userId="b819b669-7c61-4bff-8538-f3af62a9dc97" providerId="ADAL" clId="{F493E533-032F-4932-96C6-1FCF7637D502}"/>
    <pc:docChg chg="undo custSel addSld delSld modSld sldOrd">
      <pc:chgData name="Gustafson, Anya S" userId="b819b669-7c61-4bff-8538-f3af62a9dc97" providerId="ADAL" clId="{F493E533-032F-4932-96C6-1FCF7637D502}" dt="2025-01-28T15:48:21.510" v="361"/>
      <pc:docMkLst>
        <pc:docMk/>
      </pc:docMkLst>
      <pc:sldChg chg="addSp modSp">
        <pc:chgData name="Gustafson, Anya S" userId="b819b669-7c61-4bff-8538-f3af62a9dc97" providerId="ADAL" clId="{F493E533-032F-4932-96C6-1FCF7637D502}" dt="2025-01-15T19:06:29.150" v="0"/>
        <pc:sldMkLst>
          <pc:docMk/>
          <pc:sldMk cId="3179968978" sldId="271"/>
        </pc:sldMkLst>
        <pc:spChg chg="add mod">
          <ac:chgData name="Gustafson, Anya S" userId="b819b669-7c61-4bff-8538-f3af62a9dc97" providerId="ADAL" clId="{F493E533-032F-4932-96C6-1FCF7637D502}" dt="2025-01-15T19:06:29.150" v="0"/>
          <ac:spMkLst>
            <pc:docMk/>
            <pc:sldMk cId="3179968978" sldId="271"/>
            <ac:spMk id="5" creationId="{647BFDAC-A3B1-B939-F630-54C311CA19CD}"/>
          </ac:spMkLst>
        </pc:spChg>
      </pc:sldChg>
      <pc:sldChg chg="addSp modSp mod">
        <pc:chgData name="Gustafson, Anya S" userId="b819b669-7c61-4bff-8538-f3af62a9dc97" providerId="ADAL" clId="{F493E533-032F-4932-96C6-1FCF7637D502}" dt="2025-01-21T18:30:39.307" v="48" actId="20577"/>
        <pc:sldMkLst>
          <pc:docMk/>
          <pc:sldMk cId="2801119715" sldId="276"/>
        </pc:sldMkLst>
        <pc:spChg chg="add mod">
          <ac:chgData name="Gustafson, Anya S" userId="b819b669-7c61-4bff-8538-f3af62a9dc97" providerId="ADAL" clId="{F493E533-032F-4932-96C6-1FCF7637D502}" dt="2025-01-21T18:30:39.307" v="48" actId="20577"/>
          <ac:spMkLst>
            <pc:docMk/>
            <pc:sldMk cId="2801119715" sldId="276"/>
            <ac:spMk id="5" creationId="{48478232-AD6D-4F8C-0916-5F5EB522D13B}"/>
          </ac:spMkLst>
        </pc:spChg>
      </pc:sldChg>
      <pc:sldChg chg="addSp delSp modSp mod">
        <pc:chgData name="Gustafson, Anya S" userId="b819b669-7c61-4bff-8538-f3af62a9dc97" providerId="ADAL" clId="{F493E533-032F-4932-96C6-1FCF7637D502}" dt="2025-01-28T15:46:23.964" v="342" actId="478"/>
        <pc:sldMkLst>
          <pc:docMk/>
          <pc:sldMk cId="1739650100" sldId="277"/>
        </pc:sldMkLst>
        <pc:spChg chg="add del mod">
          <ac:chgData name="Gustafson, Anya S" userId="b819b669-7c61-4bff-8538-f3af62a9dc97" providerId="ADAL" clId="{F493E533-032F-4932-96C6-1FCF7637D502}" dt="2025-01-28T15:46:23.964" v="342" actId="478"/>
          <ac:spMkLst>
            <pc:docMk/>
            <pc:sldMk cId="1739650100" sldId="277"/>
            <ac:spMk id="5" creationId="{48D26DA4-B71B-9FB9-2ADB-DA84BBD10AA7}"/>
          </ac:spMkLst>
        </pc:spChg>
        <pc:spChg chg="del">
          <ac:chgData name="Gustafson, Anya S" userId="b819b669-7c61-4bff-8538-f3af62a9dc97" providerId="ADAL" clId="{F493E533-032F-4932-96C6-1FCF7637D502}" dt="2025-01-28T15:45:50.888" v="337" actId="478"/>
          <ac:spMkLst>
            <pc:docMk/>
            <pc:sldMk cId="1739650100" sldId="277"/>
            <ac:spMk id="6" creationId="{6182355E-9B61-90C2-376F-0E92117353F1}"/>
          </ac:spMkLst>
        </pc:spChg>
        <pc:spChg chg="add mod">
          <ac:chgData name="Gustafson, Anya S" userId="b819b669-7c61-4bff-8538-f3af62a9dc97" providerId="ADAL" clId="{F493E533-032F-4932-96C6-1FCF7637D502}" dt="2025-01-28T15:46:19.888" v="341"/>
          <ac:spMkLst>
            <pc:docMk/>
            <pc:sldMk cId="1739650100" sldId="277"/>
            <ac:spMk id="7" creationId="{CC160A12-4838-A427-38A8-68D880406915}"/>
          </ac:spMkLst>
        </pc:spChg>
      </pc:sldChg>
      <pc:sldChg chg="addSp delSp modSp mod">
        <pc:chgData name="Gustafson, Anya S" userId="b819b669-7c61-4bff-8538-f3af62a9dc97" providerId="ADAL" clId="{F493E533-032F-4932-96C6-1FCF7637D502}" dt="2025-01-28T15:48:01.900" v="353"/>
        <pc:sldMkLst>
          <pc:docMk/>
          <pc:sldMk cId="3236604134" sldId="3221"/>
        </pc:sldMkLst>
        <pc:spChg chg="add del mod">
          <ac:chgData name="Gustafson, Anya S" userId="b819b669-7c61-4bff-8538-f3af62a9dc97" providerId="ADAL" clId="{F493E533-032F-4932-96C6-1FCF7637D502}" dt="2025-01-28T15:48:01.631" v="352" actId="478"/>
          <ac:spMkLst>
            <pc:docMk/>
            <pc:sldMk cId="3236604134" sldId="3221"/>
            <ac:spMk id="5" creationId="{9C0F7017-0CBC-9624-6C29-357DAA0A3612}"/>
          </ac:spMkLst>
        </pc:spChg>
        <pc:spChg chg="del">
          <ac:chgData name="Gustafson, Anya S" userId="b819b669-7c61-4bff-8538-f3af62a9dc97" providerId="ADAL" clId="{F493E533-032F-4932-96C6-1FCF7637D502}" dt="2025-01-28T15:45:55.081" v="338" actId="478"/>
          <ac:spMkLst>
            <pc:docMk/>
            <pc:sldMk cId="3236604134" sldId="3221"/>
            <ac:spMk id="6" creationId="{6182355E-9B61-90C2-376F-0E92117353F1}"/>
          </ac:spMkLst>
        </pc:spChg>
        <pc:spChg chg="add mod">
          <ac:chgData name="Gustafson, Anya S" userId="b819b669-7c61-4bff-8538-f3af62a9dc97" providerId="ADAL" clId="{F493E533-032F-4932-96C6-1FCF7637D502}" dt="2025-01-28T15:48:01.900" v="353"/>
          <ac:spMkLst>
            <pc:docMk/>
            <pc:sldMk cId="3236604134" sldId="3221"/>
            <ac:spMk id="7" creationId="{7B118FCE-DABF-077E-B025-06F4CB68E49E}"/>
          </ac:spMkLst>
        </pc:spChg>
      </pc:sldChg>
      <pc:sldChg chg="addSp delSp modSp mod">
        <pc:chgData name="Gustafson, Anya S" userId="b819b669-7c61-4bff-8538-f3af62a9dc97" providerId="ADAL" clId="{F493E533-032F-4932-96C6-1FCF7637D502}" dt="2025-01-28T15:48:06.313" v="355"/>
        <pc:sldMkLst>
          <pc:docMk/>
          <pc:sldMk cId="3711919561" sldId="3222"/>
        </pc:sldMkLst>
        <pc:spChg chg="add del mod">
          <ac:chgData name="Gustafson, Anya S" userId="b819b669-7c61-4bff-8538-f3af62a9dc97" providerId="ADAL" clId="{F493E533-032F-4932-96C6-1FCF7637D502}" dt="2025-01-28T15:48:05.913" v="354" actId="478"/>
          <ac:spMkLst>
            <pc:docMk/>
            <pc:sldMk cId="3711919561" sldId="3222"/>
            <ac:spMk id="5" creationId="{7D079168-473A-9A2C-5566-1D74BA4CC02D}"/>
          </ac:spMkLst>
        </pc:spChg>
        <pc:spChg chg="del mod">
          <ac:chgData name="Gustafson, Anya S" userId="b819b669-7c61-4bff-8538-f3af62a9dc97" providerId="ADAL" clId="{F493E533-032F-4932-96C6-1FCF7637D502}" dt="2025-01-28T15:45:59.336" v="339" actId="478"/>
          <ac:spMkLst>
            <pc:docMk/>
            <pc:sldMk cId="3711919561" sldId="3222"/>
            <ac:spMk id="6" creationId="{6182355E-9B61-90C2-376F-0E92117353F1}"/>
          </ac:spMkLst>
        </pc:spChg>
        <pc:spChg chg="add mod">
          <ac:chgData name="Gustafson, Anya S" userId="b819b669-7c61-4bff-8538-f3af62a9dc97" providerId="ADAL" clId="{F493E533-032F-4932-96C6-1FCF7637D502}" dt="2025-01-28T15:48:06.313" v="355"/>
          <ac:spMkLst>
            <pc:docMk/>
            <pc:sldMk cId="3711919561" sldId="3222"/>
            <ac:spMk id="7" creationId="{AC61E4C7-3DE1-11D3-C70D-A44371F200CF}"/>
          </ac:spMkLst>
        </pc:spChg>
      </pc:sldChg>
      <pc:sldChg chg="addSp delSp modSp mod">
        <pc:chgData name="Gustafson, Anya S" userId="b819b669-7c61-4bff-8538-f3af62a9dc97" providerId="ADAL" clId="{F493E533-032F-4932-96C6-1FCF7637D502}" dt="2025-01-28T15:48:11.369" v="357"/>
        <pc:sldMkLst>
          <pc:docMk/>
          <pc:sldMk cId="3054568260" sldId="3223"/>
        </pc:sldMkLst>
        <pc:spChg chg="add del mod">
          <ac:chgData name="Gustafson, Anya S" userId="b819b669-7c61-4bff-8538-f3af62a9dc97" providerId="ADAL" clId="{F493E533-032F-4932-96C6-1FCF7637D502}" dt="2025-01-28T15:48:11.040" v="356" actId="478"/>
          <ac:spMkLst>
            <pc:docMk/>
            <pc:sldMk cId="3054568260" sldId="3223"/>
            <ac:spMk id="5" creationId="{13D31F41-BDF7-4080-4D26-FE8C6E4E946C}"/>
          </ac:spMkLst>
        </pc:spChg>
        <pc:spChg chg="del">
          <ac:chgData name="Gustafson, Anya S" userId="b819b669-7c61-4bff-8538-f3af62a9dc97" providerId="ADAL" clId="{F493E533-032F-4932-96C6-1FCF7637D502}" dt="2025-01-28T15:46:02.841" v="340" actId="478"/>
          <ac:spMkLst>
            <pc:docMk/>
            <pc:sldMk cId="3054568260" sldId="3223"/>
            <ac:spMk id="6" creationId="{6182355E-9B61-90C2-376F-0E92117353F1}"/>
          </ac:spMkLst>
        </pc:spChg>
        <pc:spChg chg="add mod">
          <ac:chgData name="Gustafson, Anya S" userId="b819b669-7c61-4bff-8538-f3af62a9dc97" providerId="ADAL" clId="{F493E533-032F-4932-96C6-1FCF7637D502}" dt="2025-01-28T15:48:11.369" v="357"/>
          <ac:spMkLst>
            <pc:docMk/>
            <pc:sldMk cId="3054568260" sldId="3223"/>
            <ac:spMk id="7" creationId="{89C884F9-84E6-221D-116A-0F598C30E6CA}"/>
          </ac:spMkLst>
        </pc:spChg>
      </pc:sldChg>
      <pc:sldChg chg="addSp modSp del">
        <pc:chgData name="Gustafson, Anya S" userId="b819b669-7c61-4bff-8538-f3af62a9dc97" providerId="ADAL" clId="{F493E533-032F-4932-96C6-1FCF7637D502}" dt="2025-01-21T18:31:07.327" v="49" actId="47"/>
        <pc:sldMkLst>
          <pc:docMk/>
          <pc:sldMk cId="1998493697" sldId="3224"/>
        </pc:sldMkLst>
        <pc:spChg chg="add mod">
          <ac:chgData name="Gustafson, Anya S" userId="b819b669-7c61-4bff-8538-f3af62a9dc97" providerId="ADAL" clId="{F493E533-032F-4932-96C6-1FCF7637D502}" dt="2025-01-15T19:06:32.240" v="2"/>
          <ac:spMkLst>
            <pc:docMk/>
            <pc:sldMk cId="1998493697" sldId="3224"/>
            <ac:spMk id="5" creationId="{EC9A52A5-0308-4BA3-877D-6622BB99C5A0}"/>
          </ac:spMkLst>
        </pc:spChg>
      </pc:sldChg>
      <pc:sldChg chg="addSp modSp mod">
        <pc:chgData name="Gustafson, Anya S" userId="b819b669-7c61-4bff-8538-f3af62a9dc97" providerId="ADAL" clId="{F493E533-032F-4932-96C6-1FCF7637D502}" dt="2025-01-21T18:34:34.670" v="120" actId="20577"/>
        <pc:sldMkLst>
          <pc:docMk/>
          <pc:sldMk cId="1813007126" sldId="3225"/>
        </pc:sldMkLst>
        <pc:spChg chg="add mod">
          <ac:chgData name="Gustafson, Anya S" userId="b819b669-7c61-4bff-8538-f3af62a9dc97" providerId="ADAL" clId="{F493E533-032F-4932-96C6-1FCF7637D502}" dt="2025-01-21T18:34:34.670" v="120" actId="20577"/>
          <ac:spMkLst>
            <pc:docMk/>
            <pc:sldMk cId="1813007126" sldId="3225"/>
            <ac:spMk id="5" creationId="{0B4EA72D-C3A1-03BA-59F3-B8F6492007DC}"/>
          </ac:spMkLst>
        </pc:spChg>
      </pc:sldChg>
      <pc:sldChg chg="addSp delSp modSp mod">
        <pc:chgData name="Gustafson, Anya S" userId="b819b669-7c61-4bff-8538-f3af62a9dc97" providerId="ADAL" clId="{F493E533-032F-4932-96C6-1FCF7637D502}" dt="2025-01-28T15:48:17.356" v="359"/>
        <pc:sldMkLst>
          <pc:docMk/>
          <pc:sldMk cId="3029187281" sldId="3227"/>
        </pc:sldMkLst>
        <pc:spChg chg="add del mod">
          <ac:chgData name="Gustafson, Anya S" userId="b819b669-7c61-4bff-8538-f3af62a9dc97" providerId="ADAL" clId="{F493E533-032F-4932-96C6-1FCF7637D502}" dt="2025-01-28T15:48:16.688" v="358" actId="478"/>
          <ac:spMkLst>
            <pc:docMk/>
            <pc:sldMk cId="3029187281" sldId="3227"/>
            <ac:spMk id="5" creationId="{AB6121EF-7128-32ED-9FF1-8EAC383DA289}"/>
          </ac:spMkLst>
        </pc:spChg>
        <pc:spChg chg="add mod">
          <ac:chgData name="Gustafson, Anya S" userId="b819b669-7c61-4bff-8538-f3af62a9dc97" providerId="ADAL" clId="{F493E533-032F-4932-96C6-1FCF7637D502}" dt="2025-01-28T15:48:17.356" v="359"/>
          <ac:spMkLst>
            <pc:docMk/>
            <pc:sldMk cId="3029187281" sldId="3227"/>
            <ac:spMk id="7" creationId="{966F00CB-D751-27D5-4972-0A4221B55F7A}"/>
          </ac:spMkLst>
        </pc:spChg>
      </pc:sldChg>
      <pc:sldChg chg="addSp delSp modSp mod">
        <pc:chgData name="Gustafson, Anya S" userId="b819b669-7c61-4bff-8538-f3af62a9dc97" providerId="ADAL" clId="{F493E533-032F-4932-96C6-1FCF7637D502}" dt="2025-01-28T15:48:21.510" v="361"/>
        <pc:sldMkLst>
          <pc:docMk/>
          <pc:sldMk cId="2392357674" sldId="3229"/>
        </pc:sldMkLst>
        <pc:spChg chg="add del mod">
          <ac:chgData name="Gustafson, Anya S" userId="b819b669-7c61-4bff-8538-f3af62a9dc97" providerId="ADAL" clId="{F493E533-032F-4932-96C6-1FCF7637D502}" dt="2025-01-28T15:48:21.106" v="360" actId="478"/>
          <ac:spMkLst>
            <pc:docMk/>
            <pc:sldMk cId="2392357674" sldId="3229"/>
            <ac:spMk id="5" creationId="{41123263-9AFD-A481-D8E0-A8C137C1D2E3}"/>
          </ac:spMkLst>
        </pc:spChg>
        <pc:spChg chg="add mod">
          <ac:chgData name="Gustafson, Anya S" userId="b819b669-7c61-4bff-8538-f3af62a9dc97" providerId="ADAL" clId="{F493E533-032F-4932-96C6-1FCF7637D502}" dt="2025-01-28T15:48:21.510" v="361"/>
          <ac:spMkLst>
            <pc:docMk/>
            <pc:sldMk cId="2392357674" sldId="3229"/>
            <ac:spMk id="7" creationId="{89909ACD-09B0-16B7-7F52-B82E02EEBAF7}"/>
          </ac:spMkLst>
        </pc:spChg>
      </pc:sldChg>
      <pc:sldChg chg="addSp modSp mod">
        <pc:chgData name="Gustafson, Anya S" userId="b819b669-7c61-4bff-8538-f3af62a9dc97" providerId="ADAL" clId="{F493E533-032F-4932-96C6-1FCF7637D502}" dt="2025-01-21T18:41:24.353" v="269" actId="20577"/>
        <pc:sldMkLst>
          <pc:docMk/>
          <pc:sldMk cId="3043802080" sldId="3231"/>
        </pc:sldMkLst>
        <pc:spChg chg="add mod">
          <ac:chgData name="Gustafson, Anya S" userId="b819b669-7c61-4bff-8538-f3af62a9dc97" providerId="ADAL" clId="{F493E533-032F-4932-96C6-1FCF7637D502}" dt="2025-01-21T18:41:24.353" v="269" actId="20577"/>
          <ac:spMkLst>
            <pc:docMk/>
            <pc:sldMk cId="3043802080" sldId="3231"/>
            <ac:spMk id="5" creationId="{8B717841-C00D-47D9-4BDA-B37A770B86AA}"/>
          </ac:spMkLst>
        </pc:spChg>
      </pc:sldChg>
      <pc:sldChg chg="addSp modSp mod">
        <pc:chgData name="Gustafson, Anya S" userId="b819b669-7c61-4bff-8538-f3af62a9dc97" providerId="ADAL" clId="{F493E533-032F-4932-96C6-1FCF7637D502}" dt="2025-01-28T15:42:33.532" v="330" actId="1076"/>
        <pc:sldMkLst>
          <pc:docMk/>
          <pc:sldMk cId="3375805831" sldId="3236"/>
        </pc:sldMkLst>
        <pc:spChg chg="add mod">
          <ac:chgData name="Gustafson, Anya S" userId="b819b669-7c61-4bff-8538-f3af62a9dc97" providerId="ADAL" clId="{F493E533-032F-4932-96C6-1FCF7637D502}" dt="2025-01-28T15:42:33.532" v="330" actId="1076"/>
          <ac:spMkLst>
            <pc:docMk/>
            <pc:sldMk cId="3375805831" sldId="3236"/>
            <ac:spMk id="5" creationId="{2EC036CF-F168-ECEB-A4E7-15C8BA9894E6}"/>
          </ac:spMkLst>
        </pc:spChg>
      </pc:sldChg>
      <pc:sldChg chg="modSp mod">
        <pc:chgData name="Gustafson, Anya S" userId="b819b669-7c61-4bff-8538-f3af62a9dc97" providerId="ADAL" clId="{F493E533-032F-4932-96C6-1FCF7637D502}" dt="2025-01-28T15:46:38.950" v="343" actId="207"/>
        <pc:sldMkLst>
          <pc:docMk/>
          <pc:sldMk cId="3165180222" sldId="3238"/>
        </pc:sldMkLst>
        <pc:spChg chg="mod">
          <ac:chgData name="Gustafson, Anya S" userId="b819b669-7c61-4bff-8538-f3af62a9dc97" providerId="ADAL" clId="{F493E533-032F-4932-96C6-1FCF7637D502}" dt="2025-01-28T15:46:38.950" v="343" actId="207"/>
          <ac:spMkLst>
            <pc:docMk/>
            <pc:sldMk cId="3165180222" sldId="3238"/>
            <ac:spMk id="4" creationId="{A7431A1E-E17B-D15A-977C-95B51E4DB714}"/>
          </ac:spMkLst>
        </pc:spChg>
      </pc:sldChg>
      <pc:sldChg chg="addSp modSp mod">
        <pc:chgData name="Gustafson, Anya S" userId="b819b669-7c61-4bff-8538-f3af62a9dc97" providerId="ADAL" clId="{F493E533-032F-4932-96C6-1FCF7637D502}" dt="2025-01-28T15:47:45.352" v="351" actId="14100"/>
        <pc:sldMkLst>
          <pc:docMk/>
          <pc:sldMk cId="1069830212" sldId="3239"/>
        </pc:sldMkLst>
        <pc:spChg chg="add mod">
          <ac:chgData name="Gustafson, Anya S" userId="b819b669-7c61-4bff-8538-f3af62a9dc97" providerId="ADAL" clId="{F493E533-032F-4932-96C6-1FCF7637D502}" dt="2025-01-24T14:35:40.043" v="272"/>
          <ac:spMkLst>
            <pc:docMk/>
            <pc:sldMk cId="1069830212" sldId="3239"/>
            <ac:spMk id="3" creationId="{633CEB91-0195-C9B5-F30D-006F6CD827B2}"/>
          </ac:spMkLst>
        </pc:spChg>
        <pc:spChg chg="mod">
          <ac:chgData name="Gustafson, Anya S" userId="b819b669-7c61-4bff-8538-f3af62a9dc97" providerId="ADAL" clId="{F493E533-032F-4932-96C6-1FCF7637D502}" dt="2025-01-28T15:47:45.352" v="351" actId="14100"/>
          <ac:spMkLst>
            <pc:docMk/>
            <pc:sldMk cId="1069830212" sldId="3239"/>
            <ac:spMk id="4" creationId="{A7431A1E-E17B-D15A-977C-95B51E4DB714}"/>
          </ac:spMkLst>
        </pc:spChg>
      </pc:sldChg>
      <pc:sldChg chg="addSp modSp mod">
        <pc:chgData name="Gustafson, Anya S" userId="b819b669-7c61-4bff-8538-f3af62a9dc97" providerId="ADAL" clId="{F493E533-032F-4932-96C6-1FCF7637D502}" dt="2025-01-28T15:47:37.867" v="347" actId="14100"/>
        <pc:sldMkLst>
          <pc:docMk/>
          <pc:sldMk cId="1839581317" sldId="3243"/>
        </pc:sldMkLst>
        <pc:spChg chg="add mod">
          <ac:chgData name="Gustafson, Anya S" userId="b819b669-7c61-4bff-8538-f3af62a9dc97" providerId="ADAL" clId="{F493E533-032F-4932-96C6-1FCF7637D502}" dt="2025-01-24T14:35:36.886" v="271"/>
          <ac:spMkLst>
            <pc:docMk/>
            <pc:sldMk cId="1839581317" sldId="3243"/>
            <ac:spMk id="3" creationId="{7EE6A897-D4BD-4119-A953-001E69D13A50}"/>
          </ac:spMkLst>
        </pc:spChg>
        <pc:spChg chg="mod">
          <ac:chgData name="Gustafson, Anya S" userId="b819b669-7c61-4bff-8538-f3af62a9dc97" providerId="ADAL" clId="{F493E533-032F-4932-96C6-1FCF7637D502}" dt="2025-01-28T15:47:37.867" v="347" actId="14100"/>
          <ac:spMkLst>
            <pc:docMk/>
            <pc:sldMk cId="1839581317" sldId="3243"/>
            <ac:spMk id="4" creationId="{A7431A1E-E17B-D15A-977C-95B51E4DB714}"/>
          </ac:spMkLst>
        </pc:spChg>
      </pc:sldChg>
      <pc:sldChg chg="addSp modSp mod">
        <pc:chgData name="Gustafson, Anya S" userId="b819b669-7c61-4bff-8538-f3af62a9dc97" providerId="ADAL" clId="{F493E533-032F-4932-96C6-1FCF7637D502}" dt="2025-01-28T13:23:14.476" v="314" actId="1076"/>
        <pc:sldMkLst>
          <pc:docMk/>
          <pc:sldMk cId="113446700" sldId="3536"/>
        </pc:sldMkLst>
        <pc:spChg chg="mod">
          <ac:chgData name="Gustafson, Anya S" userId="b819b669-7c61-4bff-8538-f3af62a9dc97" providerId="ADAL" clId="{F493E533-032F-4932-96C6-1FCF7637D502}" dt="2025-01-28T13:23:03.292" v="311" actId="20577"/>
          <ac:spMkLst>
            <pc:docMk/>
            <pc:sldMk cId="113446700" sldId="3536"/>
            <ac:spMk id="3" creationId="{34F6C804-6389-A8A9-4EE7-A7B591E58B67}"/>
          </ac:spMkLst>
        </pc:spChg>
        <pc:picChg chg="add mod">
          <ac:chgData name="Gustafson, Anya S" userId="b819b669-7c61-4bff-8538-f3af62a9dc97" providerId="ADAL" clId="{F493E533-032F-4932-96C6-1FCF7637D502}" dt="2025-01-28T13:23:14.476" v="314" actId="1076"/>
          <ac:picMkLst>
            <pc:docMk/>
            <pc:sldMk cId="113446700" sldId="3536"/>
            <ac:picMk id="4" creationId="{1A50FAFC-7325-5535-DB80-E7D2A0D7B2ED}"/>
          </ac:picMkLst>
        </pc:picChg>
      </pc:sldChg>
      <pc:sldChg chg="modSp mod">
        <pc:chgData name="Gustafson, Anya S" userId="b819b669-7c61-4bff-8538-f3af62a9dc97" providerId="ADAL" clId="{F493E533-032F-4932-96C6-1FCF7637D502}" dt="2025-01-28T15:43:39.635" v="334" actId="1076"/>
        <pc:sldMkLst>
          <pc:docMk/>
          <pc:sldMk cId="2252010021" sldId="3619"/>
        </pc:sldMkLst>
        <pc:graphicFrameChg chg="mod modGraphic">
          <ac:chgData name="Gustafson, Anya S" userId="b819b669-7c61-4bff-8538-f3af62a9dc97" providerId="ADAL" clId="{F493E533-032F-4932-96C6-1FCF7637D502}" dt="2025-01-28T15:43:39.635" v="334" actId="1076"/>
          <ac:graphicFrameMkLst>
            <pc:docMk/>
            <pc:sldMk cId="2252010021" sldId="3619"/>
            <ac:graphicFrameMk id="3" creationId="{2087781A-FF1F-CD96-3B0C-56001DB4A69E}"/>
          </ac:graphicFrameMkLst>
        </pc:graphicFrameChg>
        <pc:graphicFrameChg chg="mod">
          <ac:chgData name="Gustafson, Anya S" userId="b819b669-7c61-4bff-8538-f3af62a9dc97" providerId="ADAL" clId="{F493E533-032F-4932-96C6-1FCF7637D502}" dt="2025-01-28T15:43:25.055" v="331" actId="1076"/>
          <ac:graphicFrameMkLst>
            <pc:docMk/>
            <pc:sldMk cId="2252010021" sldId="3619"/>
            <ac:graphicFrameMk id="7" creationId="{32BE2255-D0ED-6DF5-FEA7-DA49B57DAE75}"/>
          </ac:graphicFrameMkLst>
        </pc:graphicFrameChg>
      </pc:sldChg>
      <pc:sldChg chg="addSp delSp modSp mod">
        <pc:chgData name="Gustafson, Anya S" userId="b819b669-7c61-4bff-8538-f3af62a9dc97" providerId="ADAL" clId="{F493E533-032F-4932-96C6-1FCF7637D502}" dt="2025-01-28T15:44:16.783" v="335" actId="20577"/>
        <pc:sldMkLst>
          <pc:docMk/>
          <pc:sldMk cId="3714418512" sldId="3623"/>
        </pc:sldMkLst>
        <pc:spChg chg="add del mod">
          <ac:chgData name="Gustafson, Anya S" userId="b819b669-7c61-4bff-8538-f3af62a9dc97" providerId="ADAL" clId="{F493E533-032F-4932-96C6-1FCF7637D502}" dt="2025-01-21T19:04:44.915" v="270" actId="478"/>
          <ac:spMkLst>
            <pc:docMk/>
            <pc:sldMk cId="3714418512" sldId="3623"/>
            <ac:spMk id="5" creationId="{F26AA9D3-D378-0622-C84F-D9CA3F3597CA}"/>
          </ac:spMkLst>
        </pc:spChg>
        <pc:graphicFrameChg chg="modGraphic">
          <ac:chgData name="Gustafson, Anya S" userId="b819b669-7c61-4bff-8538-f3af62a9dc97" providerId="ADAL" clId="{F493E533-032F-4932-96C6-1FCF7637D502}" dt="2025-01-28T15:44:16.783" v="335" actId="20577"/>
          <ac:graphicFrameMkLst>
            <pc:docMk/>
            <pc:sldMk cId="3714418512" sldId="3623"/>
            <ac:graphicFrameMk id="3" creationId="{64BB3172-650A-20BF-7A53-9D1E968EA71E}"/>
          </ac:graphicFrameMkLst>
        </pc:graphicFrameChg>
      </pc:sldChg>
      <pc:sldChg chg="modSp mod">
        <pc:chgData name="Gustafson, Anya S" userId="b819b669-7c61-4bff-8538-f3af62a9dc97" providerId="ADAL" clId="{F493E533-032F-4932-96C6-1FCF7637D502}" dt="2025-01-28T15:45:20.746" v="336" actId="20577"/>
        <pc:sldMkLst>
          <pc:docMk/>
          <pc:sldMk cId="1132956399" sldId="3630"/>
        </pc:sldMkLst>
        <pc:graphicFrameChg chg="modGraphic">
          <ac:chgData name="Gustafson, Anya S" userId="b819b669-7c61-4bff-8538-f3af62a9dc97" providerId="ADAL" clId="{F493E533-032F-4932-96C6-1FCF7637D502}" dt="2025-01-28T15:45:20.746" v="336" actId="20577"/>
          <ac:graphicFrameMkLst>
            <pc:docMk/>
            <pc:sldMk cId="1132956399" sldId="3630"/>
            <ac:graphicFrameMk id="12" creationId="{5B62D3BA-51F7-D75F-98FE-3FA0D47B3DC3}"/>
          </ac:graphicFrameMkLst>
        </pc:graphicFrameChg>
      </pc:sldChg>
      <pc:sldChg chg="addSp modSp mod ord">
        <pc:chgData name="Gustafson, Anya S" userId="b819b669-7c61-4bff-8538-f3af62a9dc97" providerId="ADAL" clId="{F493E533-032F-4932-96C6-1FCF7637D502}" dt="2025-01-21T18:33:58.349" v="83" actId="20577"/>
        <pc:sldMkLst>
          <pc:docMk/>
          <pc:sldMk cId="3212502274" sldId="3633"/>
        </pc:sldMkLst>
        <pc:spChg chg="add mod">
          <ac:chgData name="Gustafson, Anya S" userId="b819b669-7c61-4bff-8538-f3af62a9dc97" providerId="ADAL" clId="{F493E533-032F-4932-96C6-1FCF7637D502}" dt="2025-01-21T18:33:58.349" v="83" actId="20577"/>
          <ac:spMkLst>
            <pc:docMk/>
            <pc:sldMk cId="3212502274" sldId="3633"/>
            <ac:spMk id="3" creationId="{EF4C054B-94DC-6DAF-1991-8A3935351F8D}"/>
          </ac:spMkLst>
        </pc:spChg>
      </pc:sldChg>
      <pc:sldChg chg="addSp delSp modSp add mod ord">
        <pc:chgData name="Gustafson, Anya S" userId="b819b669-7c61-4bff-8538-f3af62a9dc97" providerId="ADAL" clId="{F493E533-032F-4932-96C6-1FCF7637D502}" dt="2025-01-24T14:38:27.477" v="306" actId="20577"/>
        <pc:sldMkLst>
          <pc:docMk/>
          <pc:sldMk cId="1206076621" sldId="3634"/>
        </pc:sldMkLst>
        <pc:spChg chg="mod">
          <ac:chgData name="Gustafson, Anya S" userId="b819b669-7c61-4bff-8538-f3af62a9dc97" providerId="ADAL" clId="{F493E533-032F-4932-96C6-1FCF7637D502}" dt="2025-01-21T18:37:16.142" v="169" actId="20577"/>
          <ac:spMkLst>
            <pc:docMk/>
            <pc:sldMk cId="1206076621" sldId="3634"/>
            <ac:spMk id="3" creationId="{554C42CA-3F85-ABF6-9CE3-1092DAF5CFEF}"/>
          </ac:spMkLst>
        </pc:spChg>
        <pc:spChg chg="mod">
          <ac:chgData name="Gustafson, Anya S" userId="b819b669-7c61-4bff-8538-f3af62a9dc97" providerId="ADAL" clId="{F493E533-032F-4932-96C6-1FCF7637D502}" dt="2025-01-21T18:37:19.655" v="171" actId="20577"/>
          <ac:spMkLst>
            <pc:docMk/>
            <pc:sldMk cId="1206076621" sldId="3634"/>
            <ac:spMk id="4" creationId="{30ABEEC4-B4F5-883F-7BD4-103F2D6CA2F4}"/>
          </ac:spMkLst>
        </pc:spChg>
        <pc:spChg chg="del">
          <ac:chgData name="Gustafson, Anya S" userId="b819b669-7c61-4bff-8538-f3af62a9dc97" providerId="ADAL" clId="{F493E533-032F-4932-96C6-1FCF7637D502}" dt="2025-01-21T18:35:08.110" v="122" actId="478"/>
          <ac:spMkLst>
            <pc:docMk/>
            <pc:sldMk cId="1206076621" sldId="3634"/>
            <ac:spMk id="5" creationId="{0B4EA72D-C3A1-03BA-59F3-B8F6492007DC}"/>
          </ac:spMkLst>
        </pc:spChg>
        <pc:spChg chg="add mod">
          <ac:chgData name="Gustafson, Anya S" userId="b819b669-7c61-4bff-8538-f3af62a9dc97" providerId="ADAL" clId="{F493E533-032F-4932-96C6-1FCF7637D502}" dt="2025-01-24T14:38:27.477" v="306" actId="20577"/>
          <ac:spMkLst>
            <pc:docMk/>
            <pc:sldMk cId="1206076621" sldId="3634"/>
            <ac:spMk id="5" creationId="{A9107DDC-5838-7750-FEDB-DC6179E693E5}"/>
          </ac:spMkLst>
        </pc:spChg>
        <pc:spChg chg="mod">
          <ac:chgData name="Gustafson, Anya S" userId="b819b669-7c61-4bff-8538-f3af62a9dc97" providerId="ADAL" clId="{F493E533-032F-4932-96C6-1FCF7637D502}" dt="2025-01-21T18:37:31.831" v="186" actId="20577"/>
          <ac:spMkLst>
            <pc:docMk/>
            <pc:sldMk cId="1206076621" sldId="3634"/>
            <ac:spMk id="6" creationId="{6182355E-9B61-90C2-376F-0E92117353F1}"/>
          </ac:spMkLst>
        </pc:spChg>
        <pc:spChg chg="add mod">
          <ac:chgData name="Gustafson, Anya S" userId="b819b669-7c61-4bff-8538-f3af62a9dc97" providerId="ADAL" clId="{F493E533-032F-4932-96C6-1FCF7637D502}" dt="2025-01-21T18:37:51.600" v="210" actId="688"/>
          <ac:spMkLst>
            <pc:docMk/>
            <pc:sldMk cId="1206076621" sldId="3634"/>
            <ac:spMk id="7" creationId="{F16505B6-9B2B-B41E-A98C-EF69E3BC5045}"/>
          </ac:spMkLst>
        </pc:spChg>
      </pc:sldChg>
      <pc:sldChg chg="addSp modSp add ord">
        <pc:chgData name="Gustafson, Anya S" userId="b819b669-7c61-4bff-8538-f3af62a9dc97" providerId="ADAL" clId="{F493E533-032F-4932-96C6-1FCF7637D502}" dt="2025-01-21T18:37:59.502" v="213"/>
        <pc:sldMkLst>
          <pc:docMk/>
          <pc:sldMk cId="1197469798" sldId="3635"/>
        </pc:sldMkLst>
        <pc:spChg chg="add mod">
          <ac:chgData name="Gustafson, Anya S" userId="b819b669-7c61-4bff-8538-f3af62a9dc97" providerId="ADAL" clId="{F493E533-032F-4932-96C6-1FCF7637D502}" dt="2025-01-21T18:37:56.109" v="211"/>
          <ac:spMkLst>
            <pc:docMk/>
            <pc:sldMk cId="1197469798" sldId="3635"/>
            <ac:spMk id="5" creationId="{102EA614-AB24-150D-79EB-548B01A7804B}"/>
          </ac:spMkLst>
        </pc:spChg>
      </pc:sldChg>
    </pc:docChg>
  </pc:docChgLst>
  <pc:docChgLst>
    <pc:chgData name="Stilwell, Wayne P" userId="S::wayne.p.stilwell@hii.com::2a23e652-fd05-4d8a-a420-b9adbb6bdc37" providerId="AD" clId="Web-{E02DDDF5-0AC4-A58C-F4C7-C47E27E1E5B4}"/>
    <pc:docChg chg="addSld">
      <pc:chgData name="Stilwell, Wayne P" userId="S::wayne.p.stilwell@hii.com::2a23e652-fd05-4d8a-a420-b9adbb6bdc37" providerId="AD" clId="Web-{E02DDDF5-0AC4-A58C-F4C7-C47E27E1E5B4}" dt="2025-01-17T14:48:54.680" v="21"/>
      <pc:docMkLst>
        <pc:docMk/>
      </pc:docMkLst>
      <pc:sldChg chg="add">
        <pc:chgData name="Stilwell, Wayne P" userId="S::wayne.p.stilwell@hii.com::2a23e652-fd05-4d8a-a420-b9adbb6bdc37" providerId="AD" clId="Web-{E02DDDF5-0AC4-A58C-F4C7-C47E27E1E5B4}" dt="2025-01-17T14:48:49.383" v="0"/>
        <pc:sldMkLst>
          <pc:docMk/>
          <pc:sldMk cId="2508231771" sldId="3381"/>
        </pc:sldMkLst>
      </pc:sldChg>
      <pc:sldChg chg="add">
        <pc:chgData name="Stilwell, Wayne P" userId="S::wayne.p.stilwell@hii.com::2a23e652-fd05-4d8a-a420-b9adbb6bdc37" providerId="AD" clId="Web-{E02DDDF5-0AC4-A58C-F4C7-C47E27E1E5B4}" dt="2025-01-17T14:48:49.711" v="1"/>
        <pc:sldMkLst>
          <pc:docMk/>
          <pc:sldMk cId="2697245367" sldId="3612"/>
        </pc:sldMkLst>
      </pc:sldChg>
      <pc:sldChg chg="add">
        <pc:chgData name="Stilwell, Wayne P" userId="S::wayne.p.stilwell@hii.com::2a23e652-fd05-4d8a-a420-b9adbb6bdc37" providerId="AD" clId="Web-{E02DDDF5-0AC4-A58C-F4C7-C47E27E1E5B4}" dt="2025-01-17T14:48:50.008" v="2"/>
        <pc:sldMkLst>
          <pc:docMk/>
          <pc:sldMk cId="3229700591" sldId="3613"/>
        </pc:sldMkLst>
      </pc:sldChg>
      <pc:sldChg chg="add">
        <pc:chgData name="Stilwell, Wayne P" userId="S::wayne.p.stilwell@hii.com::2a23e652-fd05-4d8a-a420-b9adbb6bdc37" providerId="AD" clId="Web-{E02DDDF5-0AC4-A58C-F4C7-C47E27E1E5B4}" dt="2025-01-17T14:48:51.586" v="7"/>
        <pc:sldMkLst>
          <pc:docMk/>
          <pc:sldMk cId="1330283255" sldId="3614"/>
        </pc:sldMkLst>
      </pc:sldChg>
      <pc:sldChg chg="add">
        <pc:chgData name="Stilwell, Wayne P" userId="S::wayne.p.stilwell@hii.com::2a23e652-fd05-4d8a-a420-b9adbb6bdc37" providerId="AD" clId="Web-{E02DDDF5-0AC4-A58C-F4C7-C47E27E1E5B4}" dt="2025-01-17T14:48:51.789" v="8"/>
        <pc:sldMkLst>
          <pc:docMk/>
          <pc:sldMk cId="1853021596" sldId="3615"/>
        </pc:sldMkLst>
      </pc:sldChg>
      <pc:sldChg chg="add">
        <pc:chgData name="Stilwell, Wayne P" userId="S::wayne.p.stilwell@hii.com::2a23e652-fd05-4d8a-a420-b9adbb6bdc37" providerId="AD" clId="Web-{E02DDDF5-0AC4-A58C-F4C7-C47E27E1E5B4}" dt="2025-01-17T14:48:50.133" v="3"/>
        <pc:sldMkLst>
          <pc:docMk/>
          <pc:sldMk cId="2365020150" sldId="3616"/>
        </pc:sldMkLst>
      </pc:sldChg>
      <pc:sldChg chg="add">
        <pc:chgData name="Stilwell, Wayne P" userId="S::wayne.p.stilwell@hii.com::2a23e652-fd05-4d8a-a420-b9adbb6bdc37" providerId="AD" clId="Web-{E02DDDF5-0AC4-A58C-F4C7-C47E27E1E5B4}" dt="2025-01-17T14:48:50.493" v="4"/>
        <pc:sldMkLst>
          <pc:docMk/>
          <pc:sldMk cId="2713865198" sldId="3617"/>
        </pc:sldMkLst>
      </pc:sldChg>
      <pc:sldChg chg="add">
        <pc:chgData name="Stilwell, Wayne P" userId="S::wayne.p.stilwell@hii.com::2a23e652-fd05-4d8a-a420-b9adbb6bdc37" providerId="AD" clId="Web-{E02DDDF5-0AC4-A58C-F4C7-C47E27E1E5B4}" dt="2025-01-17T14:48:50.914" v="5"/>
        <pc:sldMkLst>
          <pc:docMk/>
          <pc:sldMk cId="2179660053" sldId="3618"/>
        </pc:sldMkLst>
      </pc:sldChg>
      <pc:sldChg chg="add">
        <pc:chgData name="Stilwell, Wayne P" userId="S::wayne.p.stilwell@hii.com::2a23e652-fd05-4d8a-a420-b9adbb6bdc37" providerId="AD" clId="Web-{E02DDDF5-0AC4-A58C-F4C7-C47E27E1E5B4}" dt="2025-01-17T14:48:51.102" v="6"/>
        <pc:sldMkLst>
          <pc:docMk/>
          <pc:sldMk cId="2252010021" sldId="3619"/>
        </pc:sldMkLst>
      </pc:sldChg>
      <pc:sldChg chg="add">
        <pc:chgData name="Stilwell, Wayne P" userId="S::wayne.p.stilwell@hii.com::2a23e652-fd05-4d8a-a420-b9adbb6bdc37" providerId="AD" clId="Web-{E02DDDF5-0AC4-A58C-F4C7-C47E27E1E5B4}" dt="2025-01-17T14:48:51.914" v="9"/>
        <pc:sldMkLst>
          <pc:docMk/>
          <pc:sldMk cId="2290063962" sldId="3620"/>
        </pc:sldMkLst>
      </pc:sldChg>
      <pc:sldChg chg="add">
        <pc:chgData name="Stilwell, Wayne P" userId="S::wayne.p.stilwell@hii.com::2a23e652-fd05-4d8a-a420-b9adbb6bdc37" providerId="AD" clId="Web-{E02DDDF5-0AC4-A58C-F4C7-C47E27E1E5B4}" dt="2025-01-17T14:48:52.180" v="10"/>
        <pc:sldMkLst>
          <pc:docMk/>
          <pc:sldMk cId="90769572" sldId="3621"/>
        </pc:sldMkLst>
      </pc:sldChg>
      <pc:sldChg chg="add">
        <pc:chgData name="Stilwell, Wayne P" userId="S::wayne.p.stilwell@hii.com::2a23e652-fd05-4d8a-a420-b9adbb6bdc37" providerId="AD" clId="Web-{E02DDDF5-0AC4-A58C-F4C7-C47E27E1E5B4}" dt="2025-01-17T14:48:52.602" v="11"/>
        <pc:sldMkLst>
          <pc:docMk/>
          <pc:sldMk cId="1141333280" sldId="3622"/>
        </pc:sldMkLst>
      </pc:sldChg>
      <pc:sldChg chg="add">
        <pc:chgData name="Stilwell, Wayne P" userId="S::wayne.p.stilwell@hii.com::2a23e652-fd05-4d8a-a420-b9adbb6bdc37" providerId="AD" clId="Web-{E02DDDF5-0AC4-A58C-F4C7-C47E27E1E5B4}" dt="2025-01-17T14:48:52.758" v="12"/>
        <pc:sldMkLst>
          <pc:docMk/>
          <pc:sldMk cId="3714418512" sldId="3623"/>
        </pc:sldMkLst>
      </pc:sldChg>
      <pc:sldChg chg="add">
        <pc:chgData name="Stilwell, Wayne P" userId="S::wayne.p.stilwell@hii.com::2a23e652-fd05-4d8a-a420-b9adbb6bdc37" providerId="AD" clId="Web-{E02DDDF5-0AC4-A58C-F4C7-C47E27E1E5B4}" dt="2025-01-17T14:48:52.899" v="13"/>
        <pc:sldMkLst>
          <pc:docMk/>
          <pc:sldMk cId="1083427860" sldId="3624"/>
        </pc:sldMkLst>
      </pc:sldChg>
      <pc:sldChg chg="add">
        <pc:chgData name="Stilwell, Wayne P" userId="S::wayne.p.stilwell@hii.com::2a23e652-fd05-4d8a-a420-b9adbb6bdc37" providerId="AD" clId="Web-{E02DDDF5-0AC4-A58C-F4C7-C47E27E1E5B4}" dt="2025-01-17T14:48:53.243" v="14"/>
        <pc:sldMkLst>
          <pc:docMk/>
          <pc:sldMk cId="485293892" sldId="3625"/>
        </pc:sldMkLst>
      </pc:sldChg>
      <pc:sldChg chg="add">
        <pc:chgData name="Stilwell, Wayne P" userId="S::wayne.p.stilwell@hii.com::2a23e652-fd05-4d8a-a420-b9adbb6bdc37" providerId="AD" clId="Web-{E02DDDF5-0AC4-A58C-F4C7-C47E27E1E5B4}" dt="2025-01-17T14:48:53.508" v="15"/>
        <pc:sldMkLst>
          <pc:docMk/>
          <pc:sldMk cId="1613178889" sldId="3626"/>
        </pc:sldMkLst>
      </pc:sldChg>
      <pc:sldChg chg="add">
        <pc:chgData name="Stilwell, Wayne P" userId="S::wayne.p.stilwell@hii.com::2a23e652-fd05-4d8a-a420-b9adbb6bdc37" providerId="AD" clId="Web-{E02DDDF5-0AC4-A58C-F4C7-C47E27E1E5B4}" dt="2025-01-17T14:48:53.633" v="16"/>
        <pc:sldMkLst>
          <pc:docMk/>
          <pc:sldMk cId="1342321988" sldId="3627"/>
        </pc:sldMkLst>
      </pc:sldChg>
      <pc:sldChg chg="add">
        <pc:chgData name="Stilwell, Wayne P" userId="S::wayne.p.stilwell@hii.com::2a23e652-fd05-4d8a-a420-b9adbb6bdc37" providerId="AD" clId="Web-{E02DDDF5-0AC4-A58C-F4C7-C47E27E1E5B4}" dt="2025-01-17T14:48:53.743" v="17"/>
        <pc:sldMkLst>
          <pc:docMk/>
          <pc:sldMk cId="1574312322" sldId="3628"/>
        </pc:sldMkLst>
      </pc:sldChg>
      <pc:sldChg chg="add">
        <pc:chgData name="Stilwell, Wayne P" userId="S::wayne.p.stilwell@hii.com::2a23e652-fd05-4d8a-a420-b9adbb6bdc37" providerId="AD" clId="Web-{E02DDDF5-0AC4-A58C-F4C7-C47E27E1E5B4}" dt="2025-01-17T14:48:54.024" v="18"/>
        <pc:sldMkLst>
          <pc:docMk/>
          <pc:sldMk cId="1402988008" sldId="3629"/>
        </pc:sldMkLst>
      </pc:sldChg>
      <pc:sldChg chg="add">
        <pc:chgData name="Stilwell, Wayne P" userId="S::wayne.p.stilwell@hii.com::2a23e652-fd05-4d8a-a420-b9adbb6bdc37" providerId="AD" clId="Web-{E02DDDF5-0AC4-A58C-F4C7-C47E27E1E5B4}" dt="2025-01-17T14:48:54.383" v="19"/>
        <pc:sldMkLst>
          <pc:docMk/>
          <pc:sldMk cId="1132956399" sldId="3630"/>
        </pc:sldMkLst>
      </pc:sldChg>
      <pc:sldChg chg="add">
        <pc:chgData name="Stilwell, Wayne P" userId="S::wayne.p.stilwell@hii.com::2a23e652-fd05-4d8a-a420-b9adbb6bdc37" providerId="AD" clId="Web-{E02DDDF5-0AC4-A58C-F4C7-C47E27E1E5B4}" dt="2025-01-17T14:48:54.555" v="20"/>
        <pc:sldMkLst>
          <pc:docMk/>
          <pc:sldMk cId="807981794" sldId="3631"/>
        </pc:sldMkLst>
      </pc:sldChg>
      <pc:sldChg chg="add">
        <pc:chgData name="Stilwell, Wayne P" userId="S::wayne.p.stilwell@hii.com::2a23e652-fd05-4d8a-a420-b9adbb6bdc37" providerId="AD" clId="Web-{E02DDDF5-0AC4-A58C-F4C7-C47E27E1E5B4}" dt="2025-01-17T14:48:54.680" v="21"/>
        <pc:sldMkLst>
          <pc:docMk/>
          <pc:sldMk cId="1543599466" sldId="3632"/>
        </pc:sldMkLst>
      </pc:sldChg>
      <pc:sldMasterChg chg="addSldLayout">
        <pc:chgData name="Stilwell, Wayne P" userId="S::wayne.p.stilwell@hii.com::2a23e652-fd05-4d8a-a420-b9adbb6bdc37" providerId="AD" clId="Web-{E02DDDF5-0AC4-A58C-F4C7-C47E27E1E5B4}" dt="2025-01-17T14:48:50.008" v="2"/>
        <pc:sldMasterMkLst>
          <pc:docMk/>
          <pc:sldMasterMk cId="2452924561" sldId="2147483708"/>
        </pc:sldMasterMkLst>
        <pc:sldLayoutChg chg="add replId">
          <pc:chgData name="Stilwell, Wayne P" userId="S::wayne.p.stilwell@hii.com::2a23e652-fd05-4d8a-a420-b9adbb6bdc37" providerId="AD" clId="Web-{E02DDDF5-0AC4-A58C-F4C7-C47E27E1E5B4}" dt="2025-01-17T14:48:49.383" v="0"/>
          <pc:sldLayoutMkLst>
            <pc:docMk/>
            <pc:sldMasterMk cId="2452924561" sldId="2147483708"/>
            <pc:sldLayoutMk cId="633829244" sldId="2147483753"/>
          </pc:sldLayoutMkLst>
        </pc:sldLayoutChg>
        <pc:sldLayoutChg chg="add">
          <pc:chgData name="Stilwell, Wayne P" userId="S::wayne.p.stilwell@hii.com::2a23e652-fd05-4d8a-a420-b9adbb6bdc37" providerId="AD" clId="Web-{E02DDDF5-0AC4-A58C-F4C7-C47E27E1E5B4}" dt="2025-01-17T14:48:49.711" v="1"/>
          <pc:sldLayoutMkLst>
            <pc:docMk/>
            <pc:sldMasterMk cId="2452924561" sldId="2147483708"/>
            <pc:sldLayoutMk cId="4058640951" sldId="2147483754"/>
          </pc:sldLayoutMkLst>
        </pc:sldLayoutChg>
        <pc:sldLayoutChg chg="add">
          <pc:chgData name="Stilwell, Wayne P" userId="S::wayne.p.stilwell@hii.com::2a23e652-fd05-4d8a-a420-b9adbb6bdc37" providerId="AD" clId="Web-{E02DDDF5-0AC4-A58C-F4C7-C47E27E1E5B4}" dt="2025-01-17T14:48:50.008" v="2"/>
          <pc:sldLayoutMkLst>
            <pc:docMk/>
            <pc:sldMasterMk cId="2452924561" sldId="2147483708"/>
            <pc:sldLayoutMk cId="961679284" sldId="2147483755"/>
          </pc:sldLayoutMkLst>
        </pc:sldLayoutChg>
      </pc:sldMasterChg>
    </pc:docChg>
  </pc:docChgLst>
  <pc:docChgLst>
    <pc:chgData name="Barnett, Jesse J" userId="S::jesse.j.barnett@hii.com::ad8bf192-686b-4ea3-b6e4-8f7a24daff38" providerId="AD" clId="Web-{409DCEB7-A4DB-2EC5-5889-B1E5284BE076}"/>
    <pc:docChg chg="modSld">
      <pc:chgData name="Barnett, Jesse J" userId="S::jesse.j.barnett@hii.com::ad8bf192-686b-4ea3-b6e4-8f7a24daff38" providerId="AD" clId="Web-{409DCEB7-A4DB-2EC5-5889-B1E5284BE076}" dt="2025-01-24T15:50:15.445" v="27" actId="20577"/>
      <pc:docMkLst>
        <pc:docMk/>
      </pc:docMkLst>
      <pc:sldChg chg="modSp">
        <pc:chgData name="Barnett, Jesse J" userId="S::jesse.j.barnett@hii.com::ad8bf192-686b-4ea3-b6e4-8f7a24daff38" providerId="AD" clId="Web-{409DCEB7-A4DB-2EC5-5889-B1E5284BE076}" dt="2025-01-24T15:29:18.291" v="6" actId="20577"/>
        <pc:sldMkLst>
          <pc:docMk/>
          <pc:sldMk cId="2902116483" sldId="3249"/>
        </pc:sldMkLst>
        <pc:spChg chg="mod">
          <ac:chgData name="Barnett, Jesse J" userId="S::jesse.j.barnett@hii.com::ad8bf192-686b-4ea3-b6e4-8f7a24daff38" providerId="AD" clId="Web-{409DCEB7-A4DB-2EC5-5889-B1E5284BE076}" dt="2025-01-24T15:29:18.291" v="6" actId="20577"/>
          <ac:spMkLst>
            <pc:docMk/>
            <pc:sldMk cId="2902116483" sldId="3249"/>
            <ac:spMk id="8" creationId="{00000000-0000-0000-0000-000000000000}"/>
          </ac:spMkLst>
        </pc:spChg>
      </pc:sldChg>
      <pc:sldChg chg="modSp">
        <pc:chgData name="Barnett, Jesse J" userId="S::jesse.j.barnett@hii.com::ad8bf192-686b-4ea3-b6e4-8f7a24daff38" providerId="AD" clId="Web-{409DCEB7-A4DB-2EC5-5889-B1E5284BE076}" dt="2025-01-24T15:50:15.445" v="27" actId="20577"/>
        <pc:sldMkLst>
          <pc:docMk/>
          <pc:sldMk cId="717671719" sldId="3488"/>
        </pc:sldMkLst>
        <pc:spChg chg="mod">
          <ac:chgData name="Barnett, Jesse J" userId="S::jesse.j.barnett@hii.com::ad8bf192-686b-4ea3-b6e4-8f7a24daff38" providerId="AD" clId="Web-{409DCEB7-A4DB-2EC5-5889-B1E5284BE076}" dt="2025-01-24T15:50:15.445" v="27" actId="20577"/>
          <ac:spMkLst>
            <pc:docMk/>
            <pc:sldMk cId="717671719" sldId="3488"/>
            <ac:spMk id="11" creationId="{BD6FDC10-9969-B6D5-2327-C2E5363B3004}"/>
          </ac:spMkLst>
        </pc:spChg>
        <pc:spChg chg="mod">
          <ac:chgData name="Barnett, Jesse J" userId="S::jesse.j.barnett@hii.com::ad8bf192-686b-4ea3-b6e4-8f7a24daff38" providerId="AD" clId="Web-{409DCEB7-A4DB-2EC5-5889-B1E5284BE076}" dt="2025-01-24T15:49:55.304" v="25" actId="1076"/>
          <ac:spMkLst>
            <pc:docMk/>
            <pc:sldMk cId="717671719" sldId="3488"/>
            <ac:spMk id="41" creationId="{1A0687B1-214C-048C-CA90-507D9408E1CD}"/>
          </ac:spMkLst>
        </pc:spChg>
      </pc:sldChg>
      <pc:sldChg chg="addSp delSp modSp">
        <pc:chgData name="Barnett, Jesse J" userId="S::jesse.j.barnett@hii.com::ad8bf192-686b-4ea3-b6e4-8f7a24daff38" providerId="AD" clId="Web-{409DCEB7-A4DB-2EC5-5889-B1E5284BE076}" dt="2025-01-24T15:48:26.084" v="24" actId="1076"/>
        <pc:sldMkLst>
          <pc:docMk/>
          <pc:sldMk cId="3597413284" sldId="3535"/>
        </pc:sldMkLst>
        <pc:spChg chg="add del mod">
          <ac:chgData name="Barnett, Jesse J" userId="S::jesse.j.barnett@hii.com::ad8bf192-686b-4ea3-b6e4-8f7a24daff38" providerId="AD" clId="Web-{409DCEB7-A4DB-2EC5-5889-B1E5284BE076}" dt="2025-01-24T15:47:43.349" v="11"/>
          <ac:spMkLst>
            <pc:docMk/>
            <pc:sldMk cId="3597413284" sldId="3535"/>
            <ac:spMk id="3" creationId="{1838BDFF-E5DE-2EE8-D3D3-2CC323669E84}"/>
          </ac:spMkLst>
        </pc:spChg>
        <pc:spChg chg="add del mod">
          <ac:chgData name="Barnett, Jesse J" userId="S::jesse.j.barnett@hii.com::ad8bf192-686b-4ea3-b6e4-8f7a24daff38" providerId="AD" clId="Web-{409DCEB7-A4DB-2EC5-5889-B1E5284BE076}" dt="2025-01-24T15:48:26.084" v="24" actId="1076"/>
          <ac:spMkLst>
            <pc:docMk/>
            <pc:sldMk cId="3597413284" sldId="3535"/>
            <ac:spMk id="7" creationId="{64D61D30-E62A-4018-93B7-663866DC6DB5}"/>
          </ac:spMkLst>
        </pc:spChg>
      </pc:sldChg>
    </pc:docChg>
  </pc:docChgLst>
  <pc:docChgLst>
    <pc:chgData name="Ramirez, Rachel N" userId="S::rachel.n.ramirez@hii.com::ca5a4305-5c06-4865-b459-6d086517767d" providerId="AD" clId="Web-{E02EA5E8-A380-074B-1578-93B81DDCDB00}"/>
    <pc:docChg chg="modSld">
      <pc:chgData name="Ramirez, Rachel N" userId="S::rachel.n.ramirez@hii.com::ca5a4305-5c06-4865-b459-6d086517767d" providerId="AD" clId="Web-{E02EA5E8-A380-074B-1578-93B81DDCDB00}" dt="2025-01-20T14:54:28.328" v="0" actId="1076"/>
      <pc:docMkLst>
        <pc:docMk/>
      </pc:docMkLst>
      <pc:sldChg chg="modSp">
        <pc:chgData name="Ramirez, Rachel N" userId="S::rachel.n.ramirez@hii.com::ca5a4305-5c06-4865-b459-6d086517767d" providerId="AD" clId="Web-{E02EA5E8-A380-074B-1578-93B81DDCDB00}" dt="2025-01-20T14:54:28.328" v="0" actId="1076"/>
        <pc:sldMkLst>
          <pc:docMk/>
          <pc:sldMk cId="3212502274" sldId="3633"/>
        </pc:sldMkLst>
        <pc:picChg chg="mod">
          <ac:chgData name="Ramirez, Rachel N" userId="S::rachel.n.ramirez@hii.com::ca5a4305-5c06-4865-b459-6d086517767d" providerId="AD" clId="Web-{E02EA5E8-A380-074B-1578-93B81DDCDB00}" dt="2025-01-20T14:54:28.328" v="0" actId="1076"/>
          <ac:picMkLst>
            <pc:docMk/>
            <pc:sldMk cId="3212502274" sldId="3633"/>
            <ac:picMk id="8" creationId="{A893439B-7F45-A876-E02E-E6DE301FCAF6}"/>
          </ac:picMkLst>
        </pc:picChg>
      </pc:sldChg>
    </pc:docChg>
  </pc:docChgLst>
  <pc:docChgLst>
    <pc:chgData name="Stilwell, Wayne P" userId="2a23e652-fd05-4d8a-a420-b9adbb6bdc37" providerId="ADAL" clId="{16FE0940-C701-4782-B7BC-4C0FC3986093}"/>
    <pc:docChg chg="undo custSel addSld delSld modSld sldOrd delMainMaster modSection">
      <pc:chgData name="Stilwell, Wayne P" userId="2a23e652-fd05-4d8a-a420-b9adbb6bdc37" providerId="ADAL" clId="{16FE0940-C701-4782-B7BC-4C0FC3986093}" dt="2025-01-28T14:32:18.691" v="643" actId="14100"/>
      <pc:docMkLst>
        <pc:docMk/>
      </pc:docMkLst>
      <pc:sldChg chg="delSp add del mod">
        <pc:chgData name="Stilwell, Wayne P" userId="2a23e652-fd05-4d8a-a420-b9adbb6bdc37" providerId="ADAL" clId="{16FE0940-C701-4782-B7BC-4C0FC3986093}" dt="2025-01-22T22:09:46.911" v="477" actId="47"/>
        <pc:sldMkLst>
          <pc:docMk/>
          <pc:sldMk cId="3142148659" sldId="256"/>
        </pc:sldMkLst>
        <pc:picChg chg="del">
          <ac:chgData name="Stilwell, Wayne P" userId="2a23e652-fd05-4d8a-a420-b9adbb6bdc37" providerId="ADAL" clId="{16FE0940-C701-4782-B7BC-4C0FC3986093}" dt="2025-01-22T22:09:35.475" v="474" actId="21"/>
          <ac:picMkLst>
            <pc:docMk/>
            <pc:sldMk cId="3142148659" sldId="256"/>
            <ac:picMk id="4" creationId="{2A38C051-3005-0781-0A5F-A17E9312B0E7}"/>
          </ac:picMkLst>
        </pc:picChg>
      </pc:sldChg>
      <pc:sldChg chg="del">
        <pc:chgData name="Stilwell, Wayne P" userId="2a23e652-fd05-4d8a-a420-b9adbb6bdc37" providerId="ADAL" clId="{16FE0940-C701-4782-B7BC-4C0FC3986093}" dt="2025-01-17T21:23:47.255" v="261" actId="47"/>
        <pc:sldMkLst>
          <pc:docMk/>
          <pc:sldMk cId="2508231771" sldId="3381"/>
        </pc:sldMkLst>
      </pc:sldChg>
      <pc:sldChg chg="addSp delSp modSp mod">
        <pc:chgData name="Stilwell, Wayne P" userId="2a23e652-fd05-4d8a-a420-b9adbb6bdc37" providerId="ADAL" clId="{16FE0940-C701-4782-B7BC-4C0FC3986093}" dt="2025-01-20T14:56:23.630" v="428" actId="1076"/>
        <pc:sldMkLst>
          <pc:docMk/>
          <pc:sldMk cId="2697245367" sldId="3612"/>
        </pc:sldMkLst>
        <pc:spChg chg="mod">
          <ac:chgData name="Stilwell, Wayne P" userId="2a23e652-fd05-4d8a-a420-b9adbb6bdc37" providerId="ADAL" clId="{16FE0940-C701-4782-B7BC-4C0FC3986093}" dt="2025-01-20T14:56:06.066" v="423" actId="1076"/>
          <ac:spMkLst>
            <pc:docMk/>
            <pc:sldMk cId="2697245367" sldId="3612"/>
            <ac:spMk id="2" creationId="{7B1D6ED7-0D9A-D1D9-8BD5-ED6D7A6A1EB4}"/>
          </ac:spMkLst>
        </pc:spChg>
        <pc:spChg chg="add del mod">
          <ac:chgData name="Stilwell, Wayne P" userId="2a23e652-fd05-4d8a-a420-b9adbb6bdc37" providerId="ADAL" clId="{16FE0940-C701-4782-B7BC-4C0FC3986093}" dt="2025-01-17T21:09:28.664" v="91"/>
          <ac:spMkLst>
            <pc:docMk/>
            <pc:sldMk cId="2697245367" sldId="3612"/>
            <ac:spMk id="5" creationId="{61D76EAC-7B18-8547-511D-7EE77027112D}"/>
          </ac:spMkLst>
        </pc:spChg>
        <pc:spChg chg="add del mod">
          <ac:chgData name="Stilwell, Wayne P" userId="2a23e652-fd05-4d8a-a420-b9adbb6bdc37" providerId="ADAL" clId="{16FE0940-C701-4782-B7BC-4C0FC3986093}" dt="2025-01-20T14:55:49.859" v="419"/>
          <ac:spMkLst>
            <pc:docMk/>
            <pc:sldMk cId="2697245367" sldId="3612"/>
            <ac:spMk id="5" creationId="{F2BA5130-2FF1-767E-38CC-332504B95AD7}"/>
          </ac:spMkLst>
        </pc:spChg>
        <pc:spChg chg="mod">
          <ac:chgData name="Stilwell, Wayne P" userId="2a23e652-fd05-4d8a-a420-b9adbb6bdc37" providerId="ADAL" clId="{16FE0940-C701-4782-B7BC-4C0FC3986093}" dt="2025-01-17T21:23:18.735" v="260" actId="20577"/>
          <ac:spMkLst>
            <pc:docMk/>
            <pc:sldMk cId="2697245367" sldId="3612"/>
            <ac:spMk id="19" creationId="{F314802A-DB40-137F-1091-36C904B24656}"/>
          </ac:spMkLst>
        </pc:spChg>
        <pc:graphicFrameChg chg="del">
          <ac:chgData name="Stilwell, Wayne P" userId="2a23e652-fd05-4d8a-a420-b9adbb6bdc37" providerId="ADAL" clId="{16FE0940-C701-4782-B7BC-4C0FC3986093}" dt="2025-01-17T21:09:09.943" v="90" actId="478"/>
          <ac:graphicFrameMkLst>
            <pc:docMk/>
            <pc:sldMk cId="2697245367" sldId="3612"/>
            <ac:graphicFrameMk id="17" creationId="{793AA013-E223-B354-B965-02789675A4B9}"/>
          </ac:graphicFrameMkLst>
        </pc:graphicFrameChg>
        <pc:picChg chg="add del mod">
          <ac:chgData name="Stilwell, Wayne P" userId="2a23e652-fd05-4d8a-a420-b9adbb6bdc37" providerId="ADAL" clId="{16FE0940-C701-4782-B7BC-4C0FC3986093}" dt="2025-01-20T14:54:44.132" v="418" actId="478"/>
          <ac:picMkLst>
            <pc:docMk/>
            <pc:sldMk cId="2697245367" sldId="3612"/>
            <ac:picMk id="6" creationId="{676515B1-745B-A166-C17C-FB9C37D26055}"/>
          </ac:picMkLst>
        </pc:picChg>
        <pc:picChg chg="add mod">
          <ac:chgData name="Stilwell, Wayne P" userId="2a23e652-fd05-4d8a-a420-b9adbb6bdc37" providerId="ADAL" clId="{16FE0940-C701-4782-B7BC-4C0FC3986093}" dt="2025-01-20T14:56:23.630" v="428" actId="1076"/>
          <ac:picMkLst>
            <pc:docMk/>
            <pc:sldMk cId="2697245367" sldId="3612"/>
            <ac:picMk id="7" creationId="{7FD1A8DF-98AD-59EB-5611-B74BB0B5D6B4}"/>
          </ac:picMkLst>
        </pc:picChg>
        <pc:picChg chg="mod">
          <ac:chgData name="Stilwell, Wayne P" userId="2a23e652-fd05-4d8a-a420-b9adbb6bdc37" providerId="ADAL" clId="{16FE0940-C701-4782-B7BC-4C0FC3986093}" dt="2025-01-20T14:56:13.440" v="426" actId="1076"/>
          <ac:picMkLst>
            <pc:docMk/>
            <pc:sldMk cId="2697245367" sldId="3612"/>
            <ac:picMk id="1026" creationId="{F892C23C-F401-0D1C-A482-F61830AD7046}"/>
          </ac:picMkLst>
        </pc:picChg>
      </pc:sldChg>
      <pc:sldChg chg="addSp modSp">
        <pc:chgData name="Stilwell, Wayne P" userId="2a23e652-fd05-4d8a-a420-b9adbb6bdc37" providerId="ADAL" clId="{16FE0940-C701-4782-B7BC-4C0FC3986093}" dt="2025-01-20T14:51:57.520" v="271"/>
        <pc:sldMkLst>
          <pc:docMk/>
          <pc:sldMk cId="3229700591" sldId="3613"/>
        </pc:sldMkLst>
        <pc:graphicFrameChg chg="add mod">
          <ac:chgData name="Stilwell, Wayne P" userId="2a23e652-fd05-4d8a-a420-b9adbb6bdc37" providerId="ADAL" clId="{16FE0940-C701-4782-B7BC-4C0FC3986093}" dt="2025-01-20T14:51:57.520" v="271"/>
          <ac:graphicFrameMkLst>
            <pc:docMk/>
            <pc:sldMk cId="3229700591" sldId="3613"/>
            <ac:graphicFrameMk id="4" creationId="{A5E212CD-E905-962C-306B-D1413D72C66A}"/>
          </ac:graphicFrameMkLst>
        </pc:graphicFrameChg>
      </pc:sldChg>
      <pc:sldChg chg="addSp delSp modSp mod ord">
        <pc:chgData name="Stilwell, Wayne P" userId="2a23e652-fd05-4d8a-a420-b9adbb6bdc37" providerId="ADAL" clId="{16FE0940-C701-4782-B7BC-4C0FC3986093}" dt="2025-01-20T14:54:27.924" v="416" actId="20577"/>
        <pc:sldMkLst>
          <pc:docMk/>
          <pc:sldMk cId="1330283255" sldId="3614"/>
        </pc:sldMkLst>
        <pc:spChg chg="mod">
          <ac:chgData name="Stilwell, Wayne P" userId="2a23e652-fd05-4d8a-a420-b9adbb6bdc37" providerId="ADAL" clId="{16FE0940-C701-4782-B7BC-4C0FC3986093}" dt="2025-01-20T14:54:27.924" v="416" actId="20577"/>
          <ac:spMkLst>
            <pc:docMk/>
            <pc:sldMk cId="1330283255" sldId="3614"/>
            <ac:spMk id="3" creationId="{26DE16E3-91E5-ED2E-6EC7-8758C8856712}"/>
          </ac:spMkLst>
        </pc:spChg>
        <pc:spChg chg="mod">
          <ac:chgData name="Stilwell, Wayne P" userId="2a23e652-fd05-4d8a-a420-b9adbb6bdc37" providerId="ADAL" clId="{16FE0940-C701-4782-B7BC-4C0FC3986093}" dt="2025-01-20T14:53:12.807" v="326" actId="20577"/>
          <ac:spMkLst>
            <pc:docMk/>
            <pc:sldMk cId="1330283255" sldId="3614"/>
            <ac:spMk id="6" creationId="{630405F1-5B1D-C725-3AC7-B471BE33D4F7}"/>
          </ac:spMkLst>
        </pc:spChg>
        <pc:graphicFrameChg chg="del modGraphic">
          <ac:chgData name="Stilwell, Wayne P" userId="2a23e652-fd05-4d8a-a420-b9adbb6bdc37" providerId="ADAL" clId="{16FE0940-C701-4782-B7BC-4C0FC3986093}" dt="2025-01-20T14:52:12.622" v="272" actId="478"/>
          <ac:graphicFrameMkLst>
            <pc:docMk/>
            <pc:sldMk cId="1330283255" sldId="3614"/>
            <ac:graphicFrameMk id="8" creationId="{F766365E-E3C6-30E8-616D-E1A59F9FC40E}"/>
          </ac:graphicFrameMkLst>
        </pc:graphicFrameChg>
        <pc:picChg chg="add mod">
          <ac:chgData name="Stilwell, Wayne P" userId="2a23e652-fd05-4d8a-a420-b9adbb6bdc37" providerId="ADAL" clId="{16FE0940-C701-4782-B7BC-4C0FC3986093}" dt="2025-01-20T14:52:29.704" v="274" actId="1076"/>
          <ac:picMkLst>
            <pc:docMk/>
            <pc:sldMk cId="1330283255" sldId="3614"/>
            <ac:picMk id="7" creationId="{B23FD7EC-F008-6F34-EE1A-0060B1B9B9D2}"/>
          </ac:picMkLst>
        </pc:picChg>
      </pc:sldChg>
      <pc:sldChg chg="add del ord">
        <pc:chgData name="Stilwell, Wayne P" userId="2a23e652-fd05-4d8a-a420-b9adbb6bdc37" providerId="ADAL" clId="{16FE0940-C701-4782-B7BC-4C0FC3986093}" dt="2025-01-20T14:58:14.338" v="429"/>
        <pc:sldMkLst>
          <pc:docMk/>
          <pc:sldMk cId="1853021596" sldId="3615"/>
        </pc:sldMkLst>
      </pc:sldChg>
      <pc:sldChg chg="add del">
        <pc:chgData name="Stilwell, Wayne P" userId="2a23e652-fd05-4d8a-a420-b9adbb6bdc37" providerId="ADAL" clId="{16FE0940-C701-4782-B7BC-4C0FC3986093}" dt="2025-01-20T14:58:14.338" v="429"/>
        <pc:sldMkLst>
          <pc:docMk/>
          <pc:sldMk cId="2365020150" sldId="3616"/>
        </pc:sldMkLst>
      </pc:sldChg>
      <pc:sldChg chg="addSp delSp modSp mod">
        <pc:chgData name="Stilwell, Wayne P" userId="2a23e652-fd05-4d8a-a420-b9adbb6bdc37" providerId="ADAL" clId="{16FE0940-C701-4782-B7BC-4C0FC3986093}" dt="2025-01-20T15:07:49.350" v="455" actId="20577"/>
        <pc:sldMkLst>
          <pc:docMk/>
          <pc:sldMk cId="2179660053" sldId="3618"/>
        </pc:sldMkLst>
        <pc:spChg chg="del mod">
          <ac:chgData name="Stilwell, Wayne P" userId="2a23e652-fd05-4d8a-a420-b9adbb6bdc37" providerId="ADAL" clId="{16FE0940-C701-4782-B7BC-4C0FC3986093}" dt="2025-01-17T21:04:53.383" v="45" actId="478"/>
          <ac:spMkLst>
            <pc:docMk/>
            <pc:sldMk cId="2179660053" sldId="3618"/>
            <ac:spMk id="3" creationId="{26DE16E3-91E5-ED2E-6EC7-8758C8856712}"/>
          </ac:spMkLst>
        </pc:spChg>
        <pc:spChg chg="mod">
          <ac:chgData name="Stilwell, Wayne P" userId="2a23e652-fd05-4d8a-a420-b9adbb6bdc37" providerId="ADAL" clId="{16FE0940-C701-4782-B7BC-4C0FC3986093}" dt="2025-01-20T15:07:49.350" v="455" actId="20577"/>
          <ac:spMkLst>
            <pc:docMk/>
            <pc:sldMk cId="2179660053" sldId="3618"/>
            <ac:spMk id="6" creationId="{630405F1-5B1D-C725-3AC7-B471BE33D4F7}"/>
          </ac:spMkLst>
        </pc:spChg>
        <pc:graphicFrameChg chg="add mod">
          <ac:chgData name="Stilwell, Wayne P" userId="2a23e652-fd05-4d8a-a420-b9adbb6bdc37" providerId="ADAL" clId="{16FE0940-C701-4782-B7BC-4C0FC3986093}" dt="2025-01-20T15:04:13.563" v="435"/>
          <ac:graphicFrameMkLst>
            <pc:docMk/>
            <pc:sldMk cId="2179660053" sldId="3618"/>
            <ac:graphicFrameMk id="3" creationId="{9938A9DF-6F42-396A-7686-8EB428DE07B2}"/>
          </ac:graphicFrameMkLst>
        </pc:graphicFrameChg>
        <pc:graphicFrameChg chg="add mod">
          <ac:chgData name="Stilwell, Wayne P" userId="2a23e652-fd05-4d8a-a420-b9adbb6bdc37" providerId="ADAL" clId="{16FE0940-C701-4782-B7BC-4C0FC3986093}" dt="2025-01-17T21:04:17.271" v="37"/>
          <ac:graphicFrameMkLst>
            <pc:docMk/>
            <pc:sldMk cId="2179660053" sldId="3618"/>
            <ac:graphicFrameMk id="7" creationId="{1B598A52-3E0F-B333-A911-055FDDAB1734}"/>
          </ac:graphicFrameMkLst>
        </pc:graphicFrameChg>
        <pc:graphicFrameChg chg="del">
          <ac:chgData name="Stilwell, Wayne P" userId="2a23e652-fd05-4d8a-a420-b9adbb6bdc37" providerId="ADAL" clId="{16FE0940-C701-4782-B7BC-4C0FC3986093}" dt="2025-01-17T21:04:14.204" v="36" actId="478"/>
          <ac:graphicFrameMkLst>
            <pc:docMk/>
            <pc:sldMk cId="2179660053" sldId="3618"/>
            <ac:graphicFrameMk id="8" creationId="{2525CFB6-C6FA-FC65-983E-644FC842BEC8}"/>
          </ac:graphicFrameMkLst>
        </pc:graphicFrameChg>
        <pc:picChg chg="mod">
          <ac:chgData name="Stilwell, Wayne P" userId="2a23e652-fd05-4d8a-a420-b9adbb6bdc37" providerId="ADAL" clId="{16FE0940-C701-4782-B7BC-4C0FC3986093}" dt="2025-01-20T15:04:30.728" v="440" actId="1076"/>
          <ac:picMkLst>
            <pc:docMk/>
            <pc:sldMk cId="2179660053" sldId="3618"/>
            <ac:picMk id="5" creationId="{A903939E-46EF-BB36-9F34-CEDF138C2148}"/>
          </ac:picMkLst>
        </pc:picChg>
        <pc:picChg chg="add mod">
          <ac:chgData name="Stilwell, Wayne P" userId="2a23e652-fd05-4d8a-a420-b9adbb6bdc37" providerId="ADAL" clId="{16FE0940-C701-4782-B7BC-4C0FC3986093}" dt="2025-01-20T15:04:31.948" v="441" actId="1076"/>
          <ac:picMkLst>
            <pc:docMk/>
            <pc:sldMk cId="2179660053" sldId="3618"/>
            <ac:picMk id="7" creationId="{45FA18F0-330B-7AF0-FF17-7CA3082C7EEF}"/>
          </ac:picMkLst>
        </pc:picChg>
        <pc:picChg chg="add del mod">
          <ac:chgData name="Stilwell, Wayne P" userId="2a23e652-fd05-4d8a-a420-b9adbb6bdc37" providerId="ADAL" clId="{16FE0940-C701-4782-B7BC-4C0FC3986093}" dt="2025-01-20T15:04:10.999" v="434" actId="478"/>
          <ac:picMkLst>
            <pc:docMk/>
            <pc:sldMk cId="2179660053" sldId="3618"/>
            <ac:picMk id="9" creationId="{8A598492-8EDB-1D14-C608-046E47F4BA90}"/>
          </ac:picMkLst>
        </pc:picChg>
      </pc:sldChg>
      <pc:sldChg chg="add del">
        <pc:chgData name="Stilwell, Wayne P" userId="2a23e652-fd05-4d8a-a420-b9adbb6bdc37" providerId="ADAL" clId="{16FE0940-C701-4782-B7BC-4C0FC3986093}" dt="2025-01-20T14:58:50.470" v="430"/>
        <pc:sldMkLst>
          <pc:docMk/>
          <pc:sldMk cId="2252010021" sldId="3619"/>
        </pc:sldMkLst>
      </pc:sldChg>
      <pc:sldChg chg="add del">
        <pc:chgData name="Stilwell, Wayne P" userId="2a23e652-fd05-4d8a-a420-b9adbb6bdc37" providerId="ADAL" clId="{16FE0940-C701-4782-B7BC-4C0FC3986093}" dt="2025-01-20T14:58:50.470" v="430"/>
        <pc:sldMkLst>
          <pc:docMk/>
          <pc:sldMk cId="2290063962" sldId="3620"/>
        </pc:sldMkLst>
      </pc:sldChg>
      <pc:sldChg chg="addSp delSp modSp mod">
        <pc:chgData name="Stilwell, Wayne P" userId="2a23e652-fd05-4d8a-a420-b9adbb6bdc37" providerId="ADAL" clId="{16FE0940-C701-4782-B7BC-4C0FC3986093}" dt="2025-01-20T15:08:14.131" v="457" actId="6549"/>
        <pc:sldMkLst>
          <pc:docMk/>
          <pc:sldMk cId="1141333280" sldId="3622"/>
        </pc:sldMkLst>
        <pc:spChg chg="del">
          <ac:chgData name="Stilwell, Wayne P" userId="2a23e652-fd05-4d8a-a420-b9adbb6bdc37" providerId="ADAL" clId="{16FE0940-C701-4782-B7BC-4C0FC3986093}" dt="2025-01-17T21:24:21.430" v="264" actId="478"/>
          <ac:spMkLst>
            <pc:docMk/>
            <pc:sldMk cId="1141333280" sldId="3622"/>
            <ac:spMk id="3" creationId="{26DE16E3-91E5-ED2E-6EC7-8758C8856712}"/>
          </ac:spMkLst>
        </pc:spChg>
        <pc:spChg chg="mod">
          <ac:chgData name="Stilwell, Wayne P" userId="2a23e652-fd05-4d8a-a420-b9adbb6bdc37" providerId="ADAL" clId="{16FE0940-C701-4782-B7BC-4C0FC3986093}" dt="2025-01-20T15:08:14.131" v="457" actId="6549"/>
          <ac:spMkLst>
            <pc:docMk/>
            <pc:sldMk cId="1141333280" sldId="3622"/>
            <ac:spMk id="6" creationId="{630405F1-5B1D-C725-3AC7-B471BE33D4F7}"/>
          </ac:spMkLst>
        </pc:spChg>
        <pc:spChg chg="add del mod">
          <ac:chgData name="Stilwell, Wayne P" userId="2a23e652-fd05-4d8a-a420-b9adbb6bdc37" providerId="ADAL" clId="{16FE0940-C701-4782-B7BC-4C0FC3986093}" dt="2025-01-20T15:05:47.377" v="444"/>
          <ac:spMkLst>
            <pc:docMk/>
            <pc:sldMk cId="1141333280" sldId="3622"/>
            <ac:spMk id="9" creationId="{62D56E2E-9EFC-56A3-AC6C-C272CB714080}"/>
          </ac:spMkLst>
        </pc:spChg>
        <pc:spChg chg="add del mod">
          <ac:chgData name="Stilwell, Wayne P" userId="2a23e652-fd05-4d8a-a420-b9adbb6bdc37" providerId="ADAL" clId="{16FE0940-C701-4782-B7BC-4C0FC3986093}" dt="2025-01-20T15:07:10.541" v="450"/>
          <ac:spMkLst>
            <pc:docMk/>
            <pc:sldMk cId="1141333280" sldId="3622"/>
            <ac:spMk id="10" creationId="{2660C842-F282-02BC-2D9C-638A9655186C}"/>
          </ac:spMkLst>
        </pc:spChg>
        <pc:graphicFrameChg chg="del modGraphic">
          <ac:chgData name="Stilwell, Wayne P" userId="2a23e652-fd05-4d8a-a420-b9adbb6bdc37" providerId="ADAL" clId="{16FE0940-C701-4782-B7BC-4C0FC3986093}" dt="2025-01-20T15:05:41.590" v="443" actId="478"/>
          <ac:graphicFrameMkLst>
            <pc:docMk/>
            <pc:sldMk cId="1141333280" sldId="3622"/>
            <ac:graphicFrameMk id="7" creationId="{6825D444-D9B3-ED24-A320-10E2340DB74D}"/>
          </ac:graphicFrameMkLst>
        </pc:graphicFrameChg>
        <pc:picChg chg="add del mod">
          <ac:chgData name="Stilwell, Wayne P" userId="2a23e652-fd05-4d8a-a420-b9adbb6bdc37" providerId="ADAL" clId="{16FE0940-C701-4782-B7BC-4C0FC3986093}" dt="2025-01-20T15:06:06.808" v="449" actId="478"/>
          <ac:picMkLst>
            <pc:docMk/>
            <pc:sldMk cId="1141333280" sldId="3622"/>
            <ac:picMk id="3" creationId="{5C0B4C20-A98D-1D2A-8DA0-DDCD20856256}"/>
          </ac:picMkLst>
        </pc:picChg>
        <pc:picChg chg="mod">
          <ac:chgData name="Stilwell, Wayne P" userId="2a23e652-fd05-4d8a-a420-b9adbb6bdc37" providerId="ADAL" clId="{16FE0940-C701-4782-B7BC-4C0FC3986093}" dt="2025-01-20T15:06:05.075" v="448" actId="1076"/>
          <ac:picMkLst>
            <pc:docMk/>
            <pc:sldMk cId="1141333280" sldId="3622"/>
            <ac:picMk id="8" creationId="{C48FFFCD-0F31-FD91-F8C8-B3FEFEE18B5A}"/>
          </ac:picMkLst>
        </pc:picChg>
        <pc:picChg chg="add mod">
          <ac:chgData name="Stilwell, Wayne P" userId="2a23e652-fd05-4d8a-a420-b9adbb6bdc37" providerId="ADAL" clId="{16FE0940-C701-4782-B7BC-4C0FC3986093}" dt="2025-01-20T15:07:23.114" v="454" actId="1076"/>
          <ac:picMkLst>
            <pc:docMk/>
            <pc:sldMk cId="1141333280" sldId="3622"/>
            <ac:picMk id="11" creationId="{881F81C3-5A93-F6F8-0213-9A901DD44ABC}"/>
          </ac:picMkLst>
        </pc:picChg>
      </pc:sldChg>
      <pc:sldChg chg="add del">
        <pc:chgData name="Stilwell, Wayne P" userId="2a23e652-fd05-4d8a-a420-b9adbb6bdc37" providerId="ADAL" clId="{16FE0940-C701-4782-B7BC-4C0FC3986093}" dt="2025-01-20T15:00:12.211" v="431"/>
        <pc:sldMkLst>
          <pc:docMk/>
          <pc:sldMk cId="3714418512" sldId="3623"/>
        </pc:sldMkLst>
      </pc:sldChg>
      <pc:sldChg chg="add del">
        <pc:chgData name="Stilwell, Wayne P" userId="2a23e652-fd05-4d8a-a420-b9adbb6bdc37" providerId="ADAL" clId="{16FE0940-C701-4782-B7BC-4C0FC3986093}" dt="2025-01-20T15:00:12.211" v="431"/>
        <pc:sldMkLst>
          <pc:docMk/>
          <pc:sldMk cId="1083427860" sldId="3624"/>
        </pc:sldMkLst>
      </pc:sldChg>
      <pc:sldChg chg="addSp delSp modSp mod">
        <pc:chgData name="Stilwell, Wayne P" userId="2a23e652-fd05-4d8a-a420-b9adbb6bdc37" providerId="ADAL" clId="{16FE0940-C701-4782-B7BC-4C0FC3986093}" dt="2025-01-28T13:49:55.558" v="588" actId="20577"/>
        <pc:sldMkLst>
          <pc:docMk/>
          <pc:sldMk cId="1613178889" sldId="3626"/>
        </pc:sldMkLst>
        <pc:spChg chg="mod">
          <ac:chgData name="Stilwell, Wayne P" userId="2a23e652-fd05-4d8a-a420-b9adbb6bdc37" providerId="ADAL" clId="{16FE0940-C701-4782-B7BC-4C0FC3986093}" dt="2025-01-20T15:09:27.359" v="467" actId="1076"/>
          <ac:spMkLst>
            <pc:docMk/>
            <pc:sldMk cId="1613178889" sldId="3626"/>
            <ac:spMk id="2" creationId="{34FCE39D-B871-2363-AB01-D9D2044B5395}"/>
          </ac:spMkLst>
        </pc:spChg>
        <pc:spChg chg="mod">
          <ac:chgData name="Stilwell, Wayne P" userId="2a23e652-fd05-4d8a-a420-b9adbb6bdc37" providerId="ADAL" clId="{16FE0940-C701-4782-B7BC-4C0FC3986093}" dt="2025-01-20T15:08:33.081" v="458"/>
          <ac:spMkLst>
            <pc:docMk/>
            <pc:sldMk cId="1613178889" sldId="3626"/>
            <ac:spMk id="6" creationId="{630405F1-5B1D-C725-3AC7-B471BE33D4F7}"/>
          </ac:spMkLst>
        </pc:spChg>
        <pc:spChg chg="del mod">
          <ac:chgData name="Stilwell, Wayne P" userId="2a23e652-fd05-4d8a-a420-b9adbb6bdc37" providerId="ADAL" clId="{16FE0940-C701-4782-B7BC-4C0FC3986093}" dt="2025-01-17T21:06:59.736" v="66" actId="478"/>
          <ac:spMkLst>
            <pc:docMk/>
            <pc:sldMk cId="1613178889" sldId="3626"/>
            <ac:spMk id="7" creationId="{739DD3A6-BC31-8322-D763-AD18453767DC}"/>
          </ac:spMkLst>
        </pc:spChg>
        <pc:graphicFrameChg chg="modGraphic">
          <ac:chgData name="Stilwell, Wayne P" userId="2a23e652-fd05-4d8a-a420-b9adbb6bdc37" providerId="ADAL" clId="{16FE0940-C701-4782-B7BC-4C0FC3986093}" dt="2025-01-28T13:49:55.558" v="588" actId="20577"/>
          <ac:graphicFrameMkLst>
            <pc:docMk/>
            <pc:sldMk cId="1613178889" sldId="3626"/>
            <ac:graphicFrameMk id="3" creationId="{4CB5FB86-66E2-A869-3AE7-196FCCB02748}"/>
          </ac:graphicFrameMkLst>
        </pc:graphicFrameChg>
        <pc:graphicFrameChg chg="del modGraphic">
          <ac:chgData name="Stilwell, Wayne P" userId="2a23e652-fd05-4d8a-a420-b9adbb6bdc37" providerId="ADAL" clId="{16FE0940-C701-4782-B7BC-4C0FC3986093}" dt="2025-01-17T21:06:39.081" v="51" actId="478"/>
          <ac:graphicFrameMkLst>
            <pc:docMk/>
            <pc:sldMk cId="1613178889" sldId="3626"/>
            <ac:graphicFrameMk id="3" creationId="{E6B1EA85-9F37-C4E2-E7CB-D4F8C1547C9C}"/>
          </ac:graphicFrameMkLst>
        </pc:graphicFrameChg>
        <pc:picChg chg="add mod">
          <ac:chgData name="Stilwell, Wayne P" userId="2a23e652-fd05-4d8a-a420-b9adbb6bdc37" providerId="ADAL" clId="{16FE0940-C701-4782-B7BC-4C0FC3986093}" dt="2025-01-20T15:09:24.515" v="466" actId="1076"/>
          <ac:picMkLst>
            <pc:docMk/>
            <pc:sldMk cId="1613178889" sldId="3626"/>
            <ac:picMk id="3" creationId="{0C2DFA80-3D4C-53D1-EE6D-ECFF10F23D11}"/>
          </ac:picMkLst>
        </pc:picChg>
        <pc:picChg chg="add del mod">
          <ac:chgData name="Stilwell, Wayne P" userId="2a23e652-fd05-4d8a-a420-b9adbb6bdc37" providerId="ADAL" clId="{16FE0940-C701-4782-B7BC-4C0FC3986093}" dt="2025-01-20T15:08:36.776" v="459" actId="478"/>
          <ac:picMkLst>
            <pc:docMk/>
            <pc:sldMk cId="1613178889" sldId="3626"/>
            <ac:picMk id="5" creationId="{D4D92D8A-70D5-95E6-564B-4A026C182BBE}"/>
          </ac:picMkLst>
        </pc:picChg>
        <pc:picChg chg="mod">
          <ac:chgData name="Stilwell, Wayne P" userId="2a23e652-fd05-4d8a-a420-b9adbb6bdc37" providerId="ADAL" clId="{16FE0940-C701-4782-B7BC-4C0FC3986093}" dt="2025-01-20T15:09:18.014" v="464" actId="1076"/>
          <ac:picMkLst>
            <pc:docMk/>
            <pc:sldMk cId="1613178889" sldId="3626"/>
            <ac:picMk id="9" creationId="{D0096C10-287C-C4CC-2A05-CE6A32C2D951}"/>
          </ac:picMkLst>
        </pc:picChg>
      </pc:sldChg>
      <pc:sldChg chg="add del">
        <pc:chgData name="Stilwell, Wayne P" userId="2a23e652-fd05-4d8a-a420-b9adbb6bdc37" providerId="ADAL" clId="{16FE0940-C701-4782-B7BC-4C0FC3986093}" dt="2025-01-20T15:00:38.962" v="432"/>
        <pc:sldMkLst>
          <pc:docMk/>
          <pc:sldMk cId="1342321988" sldId="3627"/>
        </pc:sldMkLst>
      </pc:sldChg>
      <pc:sldChg chg="add del">
        <pc:chgData name="Stilwell, Wayne P" userId="2a23e652-fd05-4d8a-a420-b9adbb6bdc37" providerId="ADAL" clId="{16FE0940-C701-4782-B7BC-4C0FC3986093}" dt="2025-01-20T15:00:38.962" v="432"/>
        <pc:sldMkLst>
          <pc:docMk/>
          <pc:sldMk cId="1574312322" sldId="3628"/>
        </pc:sldMkLst>
      </pc:sldChg>
      <pc:sldChg chg="addSp delSp modSp mod">
        <pc:chgData name="Stilwell, Wayne P" userId="2a23e652-fd05-4d8a-a420-b9adbb6bdc37" providerId="ADAL" clId="{16FE0940-C701-4782-B7BC-4C0FC3986093}" dt="2025-01-28T13:48:11.768" v="533" actId="20577"/>
        <pc:sldMkLst>
          <pc:docMk/>
          <pc:sldMk cId="1132956399" sldId="3630"/>
        </pc:sldMkLst>
        <pc:spChg chg="del mod">
          <ac:chgData name="Stilwell, Wayne P" userId="2a23e652-fd05-4d8a-a420-b9adbb6bdc37" providerId="ADAL" clId="{16FE0940-C701-4782-B7BC-4C0FC3986093}" dt="2025-01-17T21:07:54.715" v="76" actId="478"/>
          <ac:spMkLst>
            <pc:docMk/>
            <pc:sldMk cId="1132956399" sldId="3630"/>
            <ac:spMk id="3" creationId="{26DE16E3-91E5-ED2E-6EC7-8758C8856712}"/>
          </ac:spMkLst>
        </pc:spChg>
        <pc:spChg chg="add mod">
          <ac:chgData name="Stilwell, Wayne P" userId="2a23e652-fd05-4d8a-a420-b9adbb6bdc37" providerId="ADAL" clId="{16FE0940-C701-4782-B7BC-4C0FC3986093}" dt="2025-01-17T21:07:54.715" v="76" actId="478"/>
          <ac:spMkLst>
            <pc:docMk/>
            <pc:sldMk cId="1132956399" sldId="3630"/>
            <ac:spMk id="11" creationId="{DB288738-4DE6-0CF4-8F81-5A59C3F32062}"/>
          </ac:spMkLst>
        </pc:spChg>
        <pc:graphicFrameChg chg="modGraphic">
          <ac:chgData name="Stilwell, Wayne P" userId="2a23e652-fd05-4d8a-a420-b9adbb6bdc37" providerId="ADAL" clId="{16FE0940-C701-4782-B7BC-4C0FC3986093}" dt="2025-01-28T13:48:11.768" v="533" actId="20577"/>
          <ac:graphicFrameMkLst>
            <pc:docMk/>
            <pc:sldMk cId="1132956399" sldId="3630"/>
            <ac:graphicFrameMk id="3" creationId="{A4780338-429B-BDF9-BC00-83C761A0D4CE}"/>
          </ac:graphicFrameMkLst>
        </pc:graphicFrameChg>
        <pc:graphicFrameChg chg="del">
          <ac:chgData name="Stilwell, Wayne P" userId="2a23e652-fd05-4d8a-a420-b9adbb6bdc37" providerId="ADAL" clId="{16FE0940-C701-4782-B7BC-4C0FC3986093}" dt="2025-01-17T21:07:21.090" v="69" actId="478"/>
          <ac:graphicFrameMkLst>
            <pc:docMk/>
            <pc:sldMk cId="1132956399" sldId="3630"/>
            <ac:graphicFrameMk id="8" creationId="{B04E0741-8D6E-8960-5826-8CBEFDE9B998}"/>
          </ac:graphicFrameMkLst>
        </pc:graphicFrameChg>
        <pc:picChg chg="add mod">
          <ac:chgData name="Stilwell, Wayne P" userId="2a23e652-fd05-4d8a-a420-b9adbb6bdc37" providerId="ADAL" clId="{16FE0940-C701-4782-B7BC-4C0FC3986093}" dt="2025-01-17T21:07:50.488" v="74" actId="1076"/>
          <ac:picMkLst>
            <pc:docMk/>
            <pc:sldMk cId="1132956399" sldId="3630"/>
            <ac:picMk id="7" creationId="{CCC7CAA9-6283-A44F-C22D-C912CF12826D}"/>
          </ac:picMkLst>
        </pc:picChg>
      </pc:sldChg>
      <pc:sldChg chg="add del">
        <pc:chgData name="Stilwell, Wayne P" userId="2a23e652-fd05-4d8a-a420-b9adbb6bdc37" providerId="ADAL" clId="{16FE0940-C701-4782-B7BC-4C0FC3986093}" dt="2025-01-20T15:03:23.211" v="433"/>
        <pc:sldMkLst>
          <pc:docMk/>
          <pc:sldMk cId="807981794" sldId="3631"/>
        </pc:sldMkLst>
      </pc:sldChg>
      <pc:sldChg chg="add del">
        <pc:chgData name="Stilwell, Wayne P" userId="2a23e652-fd05-4d8a-a420-b9adbb6bdc37" providerId="ADAL" clId="{16FE0940-C701-4782-B7BC-4C0FC3986093}" dt="2025-01-20T15:03:23.211" v="433"/>
        <pc:sldMkLst>
          <pc:docMk/>
          <pc:sldMk cId="1543599466" sldId="3632"/>
        </pc:sldMkLst>
      </pc:sldChg>
      <pc:sldChg chg="addSp delSp modSp new mod">
        <pc:chgData name="Stilwell, Wayne P" userId="2a23e652-fd05-4d8a-a420-b9adbb6bdc37" providerId="ADAL" clId="{16FE0940-C701-4782-B7BC-4C0FC3986093}" dt="2025-01-28T14:32:18.691" v="643" actId="14100"/>
        <pc:sldMkLst>
          <pc:docMk/>
          <pc:sldMk cId="3212502274" sldId="3633"/>
        </pc:sldMkLst>
        <pc:spChg chg="mod">
          <ac:chgData name="Stilwell, Wayne P" userId="2a23e652-fd05-4d8a-a420-b9adbb6bdc37" providerId="ADAL" clId="{16FE0940-C701-4782-B7BC-4C0FC3986093}" dt="2025-01-28T14:17:32.461" v="625" actId="20577"/>
          <ac:spMkLst>
            <pc:docMk/>
            <pc:sldMk cId="3212502274" sldId="3633"/>
            <ac:spMk id="2" creationId="{D775F1D3-6B6F-8967-1D00-541A0D50D8E9}"/>
          </ac:spMkLst>
        </pc:spChg>
        <pc:spChg chg="del">
          <ac:chgData name="Stilwell, Wayne P" userId="2a23e652-fd05-4d8a-a420-b9adbb6bdc37" providerId="ADAL" clId="{16FE0940-C701-4782-B7BC-4C0FC3986093}" dt="2025-01-17T17:30:23.785" v="1"/>
          <ac:spMkLst>
            <pc:docMk/>
            <pc:sldMk cId="3212502274" sldId="3633"/>
            <ac:spMk id="3" creationId="{260F4942-09E5-F749-9192-BBD144000B24}"/>
          </ac:spMkLst>
        </pc:spChg>
        <pc:spChg chg="add del mod">
          <ac:chgData name="Stilwell, Wayne P" userId="2a23e652-fd05-4d8a-a420-b9adbb6bdc37" providerId="ADAL" clId="{16FE0940-C701-4782-B7BC-4C0FC3986093}" dt="2025-01-17T21:13:43.130" v="99"/>
          <ac:spMkLst>
            <pc:docMk/>
            <pc:sldMk cId="3212502274" sldId="3633"/>
            <ac:spMk id="7" creationId="{33EB85B0-B5AB-97AE-2F01-F5F728A0BDF6}"/>
          </ac:spMkLst>
        </pc:spChg>
        <pc:spChg chg="add mod">
          <ac:chgData name="Stilwell, Wayne P" userId="2a23e652-fd05-4d8a-a420-b9adbb6bdc37" providerId="ADAL" clId="{16FE0940-C701-4782-B7BC-4C0FC3986093}" dt="2025-01-28T14:17:10.923" v="596" actId="14100"/>
          <ac:spMkLst>
            <pc:docMk/>
            <pc:sldMk cId="3212502274" sldId="3633"/>
            <ac:spMk id="17" creationId="{2B999037-BB4A-0675-B37A-7D5A82033088}"/>
          </ac:spMkLst>
        </pc:spChg>
        <pc:graphicFrameChg chg="add mod modGraphic">
          <ac:chgData name="Stilwell, Wayne P" userId="2a23e652-fd05-4d8a-a420-b9adbb6bdc37" providerId="ADAL" clId="{16FE0940-C701-4782-B7BC-4C0FC3986093}" dt="2025-01-17T21:25:01.645" v="270" actId="1076"/>
          <ac:graphicFrameMkLst>
            <pc:docMk/>
            <pc:sldMk cId="3212502274" sldId="3633"/>
            <ac:graphicFrameMk id="9" creationId="{98223C5C-9CED-7B9B-1242-574098024B5E}"/>
          </ac:graphicFrameMkLst>
        </pc:graphicFrameChg>
        <pc:picChg chg="add del mod">
          <ac:chgData name="Stilwell, Wayne P" userId="2a23e652-fd05-4d8a-a420-b9adbb6bdc37" providerId="ADAL" clId="{16FE0940-C701-4782-B7BC-4C0FC3986093}" dt="2025-01-28T14:24:35.046" v="626" actId="478"/>
          <ac:picMkLst>
            <pc:docMk/>
            <pc:sldMk cId="3212502274" sldId="3633"/>
            <ac:picMk id="3" creationId="{92179D44-821A-F3D7-E23C-4B49A8F0004C}"/>
          </ac:picMkLst>
        </pc:picChg>
        <pc:picChg chg="add del mod">
          <ac:chgData name="Stilwell, Wayne P" userId="2a23e652-fd05-4d8a-a420-b9adbb6bdc37" providerId="ADAL" clId="{16FE0940-C701-4782-B7BC-4C0FC3986093}" dt="2025-01-17T21:13:40.141" v="98" actId="478"/>
          <ac:picMkLst>
            <pc:docMk/>
            <pc:sldMk cId="3212502274" sldId="3633"/>
            <ac:picMk id="5" creationId="{453F39C1-8D3B-58BA-FEED-1D978CFF3C65}"/>
          </ac:picMkLst>
        </pc:picChg>
        <pc:picChg chg="add del mod">
          <ac:chgData name="Stilwell, Wayne P" userId="2a23e652-fd05-4d8a-a420-b9adbb6bdc37" providerId="ADAL" clId="{16FE0940-C701-4782-B7BC-4C0FC3986093}" dt="2025-01-28T14:26:47.735" v="631" actId="478"/>
          <ac:picMkLst>
            <pc:docMk/>
            <pc:sldMk cId="3212502274" sldId="3633"/>
            <ac:picMk id="5" creationId="{9ADBA76F-D199-586A-FA09-1FC0ACC7D3EC}"/>
          </ac:picMkLst>
        </pc:picChg>
        <pc:picChg chg="add mod">
          <ac:chgData name="Stilwell, Wayne P" userId="2a23e652-fd05-4d8a-a420-b9adbb6bdc37" providerId="ADAL" clId="{16FE0940-C701-4782-B7BC-4C0FC3986093}" dt="2025-01-22T22:09:24.903" v="472" actId="14100"/>
          <ac:picMkLst>
            <pc:docMk/>
            <pc:sldMk cId="3212502274" sldId="3633"/>
            <ac:picMk id="5" creationId="{ACF4E47F-280F-BCD0-16C8-3A70A89EE1F5}"/>
          </ac:picMkLst>
        </pc:picChg>
        <pc:picChg chg="add del mod">
          <ac:chgData name="Stilwell, Wayne P" userId="2a23e652-fd05-4d8a-a420-b9adbb6bdc37" providerId="ADAL" clId="{16FE0940-C701-4782-B7BC-4C0FC3986093}" dt="2025-01-22T22:10:47.830" v="478" actId="478"/>
          <ac:picMkLst>
            <pc:docMk/>
            <pc:sldMk cId="3212502274" sldId="3633"/>
            <ac:picMk id="6" creationId="{2A38C051-3005-0781-0A5F-A17E9312B0E7}"/>
          </ac:picMkLst>
        </pc:picChg>
        <pc:picChg chg="add del mod modCrop">
          <ac:chgData name="Stilwell, Wayne P" userId="2a23e652-fd05-4d8a-a420-b9adbb6bdc37" providerId="ADAL" clId="{16FE0940-C701-4782-B7BC-4C0FC3986093}" dt="2025-01-28T14:32:03.463" v="639" actId="478"/>
          <ac:picMkLst>
            <pc:docMk/>
            <pc:sldMk cId="3212502274" sldId="3633"/>
            <ac:picMk id="6" creationId="{588D2722-08FD-77B7-BEE1-6CA6FF058697}"/>
          </ac:picMkLst>
        </pc:picChg>
        <pc:picChg chg="add mod">
          <ac:chgData name="Stilwell, Wayne P" userId="2a23e652-fd05-4d8a-a420-b9adbb6bdc37" providerId="ADAL" clId="{16FE0940-C701-4782-B7BC-4C0FC3986093}" dt="2025-01-28T14:32:18.691" v="643" actId="14100"/>
          <ac:picMkLst>
            <pc:docMk/>
            <pc:sldMk cId="3212502274" sldId="3633"/>
            <ac:picMk id="7" creationId="{C022906C-F3EB-779D-199C-573082FD1290}"/>
          </ac:picMkLst>
        </pc:picChg>
        <pc:picChg chg="add mod">
          <ac:chgData name="Stilwell, Wayne P" userId="2a23e652-fd05-4d8a-a420-b9adbb6bdc37" providerId="ADAL" clId="{16FE0940-C701-4782-B7BC-4C0FC3986093}" dt="2025-01-17T21:24:56.070" v="269" actId="1076"/>
          <ac:picMkLst>
            <pc:docMk/>
            <pc:sldMk cId="3212502274" sldId="3633"/>
            <ac:picMk id="8" creationId="{A893439B-7F45-A876-E02E-E6DE301FCAF6}"/>
          </ac:picMkLst>
        </pc:picChg>
        <pc:picChg chg="add del">
          <ac:chgData name="Stilwell, Wayne P" userId="2a23e652-fd05-4d8a-a420-b9adbb6bdc37" providerId="ADAL" clId="{16FE0940-C701-4782-B7BC-4C0FC3986093}" dt="2025-01-22T22:10:59.128" v="480" actId="22"/>
          <ac:picMkLst>
            <pc:docMk/>
            <pc:sldMk cId="3212502274" sldId="3633"/>
            <ac:picMk id="10" creationId="{10A8630A-653B-A8D2-829E-CB3BC0B134D2}"/>
          </ac:picMkLst>
        </pc:picChg>
        <pc:picChg chg="add del mod">
          <ac:chgData name="Stilwell, Wayne P" userId="2a23e652-fd05-4d8a-a420-b9adbb6bdc37" providerId="ADAL" clId="{16FE0940-C701-4782-B7BC-4C0FC3986093}" dt="2025-01-22T22:12:05.156" v="483" actId="478"/>
          <ac:picMkLst>
            <pc:docMk/>
            <pc:sldMk cId="3212502274" sldId="3633"/>
            <ac:picMk id="12" creationId="{5052B59B-A740-5F09-A295-58B1490CC4A2}"/>
          </ac:picMkLst>
        </pc:picChg>
        <pc:picChg chg="add del mod modCrop">
          <ac:chgData name="Stilwell, Wayne P" userId="2a23e652-fd05-4d8a-a420-b9adbb6bdc37" providerId="ADAL" clId="{16FE0940-C701-4782-B7BC-4C0FC3986093}" dt="2025-01-22T22:13:48.252" v="497" actId="478"/>
          <ac:picMkLst>
            <pc:docMk/>
            <pc:sldMk cId="3212502274" sldId="3633"/>
            <ac:picMk id="14" creationId="{5489F8D0-4F0E-D406-BC4F-7EE82A78E340}"/>
          </ac:picMkLst>
        </pc:picChg>
        <pc:picChg chg="add del mod modCrop">
          <ac:chgData name="Stilwell, Wayne P" userId="2a23e652-fd05-4d8a-a420-b9adbb6bdc37" providerId="ADAL" clId="{16FE0940-C701-4782-B7BC-4C0FC3986093}" dt="2025-01-28T14:15:50.391" v="589" actId="478"/>
          <ac:picMkLst>
            <pc:docMk/>
            <pc:sldMk cId="3212502274" sldId="3633"/>
            <ac:picMk id="16" creationId="{FBA20022-C550-1FD6-EB41-05B11AB9587B}"/>
          </ac:picMkLst>
        </pc:picChg>
      </pc:sldChg>
      <pc:sldChg chg="delSp new del mod">
        <pc:chgData name="Stilwell, Wayne P" userId="2a23e652-fd05-4d8a-a420-b9adbb6bdc37" providerId="ADAL" clId="{16FE0940-C701-4782-B7BC-4C0FC3986093}" dt="2025-01-17T21:22:57.392" v="237" actId="47"/>
        <pc:sldMkLst>
          <pc:docMk/>
          <pc:sldMk cId="2736582308" sldId="3634"/>
        </pc:sldMkLst>
        <pc:spChg chg="del">
          <ac:chgData name="Stilwell, Wayne P" userId="2a23e652-fd05-4d8a-a420-b9adbb6bdc37" providerId="ADAL" clId="{16FE0940-C701-4782-B7BC-4C0FC3986093}" dt="2025-01-17T20:04:07.895" v="34" actId="478"/>
          <ac:spMkLst>
            <pc:docMk/>
            <pc:sldMk cId="2736582308" sldId="3634"/>
            <ac:spMk id="2" creationId="{9F02ADDC-BBCC-1CE5-ED43-D828FE2F6D31}"/>
          </ac:spMkLst>
        </pc:spChg>
        <pc:spChg chg="del">
          <ac:chgData name="Stilwell, Wayne P" userId="2a23e652-fd05-4d8a-a420-b9adbb6bdc37" providerId="ADAL" clId="{16FE0940-C701-4782-B7BC-4C0FC3986093}" dt="2025-01-17T20:04:09.488" v="35" actId="478"/>
          <ac:spMkLst>
            <pc:docMk/>
            <pc:sldMk cId="2736582308" sldId="3634"/>
            <ac:spMk id="3" creationId="{9FBEF0B9-2FDC-57F8-7A9E-5BBEC1FADBB8}"/>
          </ac:spMkLst>
        </pc:spChg>
      </pc:sldChg>
      <pc:sldMasterChg chg="del delSldLayout">
        <pc:chgData name="Stilwell, Wayne P" userId="2a23e652-fd05-4d8a-a420-b9adbb6bdc37" providerId="ADAL" clId="{16FE0940-C701-4782-B7BC-4C0FC3986093}" dt="2025-01-22T22:09:46.911" v="477" actId="47"/>
        <pc:sldMasterMkLst>
          <pc:docMk/>
          <pc:sldMasterMk cId="2851571928" sldId="2147483756"/>
        </pc:sldMasterMkLst>
        <pc:sldLayoutChg chg="del">
          <pc:chgData name="Stilwell, Wayne P" userId="2a23e652-fd05-4d8a-a420-b9adbb6bdc37" providerId="ADAL" clId="{16FE0940-C701-4782-B7BC-4C0FC3986093}" dt="2025-01-22T22:09:46.911" v="477" actId="47"/>
          <pc:sldLayoutMkLst>
            <pc:docMk/>
            <pc:sldMasterMk cId="2851571928" sldId="2147483756"/>
            <pc:sldLayoutMk cId="206244240" sldId="2147483757"/>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3783115536" sldId="2147483758"/>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1110156047" sldId="2147483759"/>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2088694453" sldId="2147483760"/>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2853062637" sldId="2147483761"/>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2130535523" sldId="2147483762"/>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3703527834" sldId="2147483763"/>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3126666388" sldId="2147483764"/>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902893641" sldId="2147483765"/>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668555039" sldId="2147483766"/>
          </pc:sldLayoutMkLst>
        </pc:sldLayoutChg>
        <pc:sldLayoutChg chg="del">
          <pc:chgData name="Stilwell, Wayne P" userId="2a23e652-fd05-4d8a-a420-b9adbb6bdc37" providerId="ADAL" clId="{16FE0940-C701-4782-B7BC-4C0FC3986093}" dt="2025-01-22T22:09:46.911" v="477" actId="47"/>
          <pc:sldLayoutMkLst>
            <pc:docMk/>
            <pc:sldMasterMk cId="2851571928" sldId="2147483756"/>
            <pc:sldLayoutMk cId="17165584" sldId="2147483767"/>
          </pc:sldLayoutMkLst>
        </pc:sldLayoutChg>
      </pc:sldMasterChg>
    </pc:docChg>
  </pc:docChgLst>
  <pc:docChgLst>
    <pc:chgData name="Schejbal, Christopher L" userId="927be3c7-8a88-41b7-922a-626244fbcfe6" providerId="ADAL" clId="{9702B547-7261-46EA-A26E-F582BFDC0D93}"/>
    <pc:docChg chg="undo custSel modSld">
      <pc:chgData name="Schejbal, Christopher L" userId="927be3c7-8a88-41b7-922a-626244fbcfe6" providerId="ADAL" clId="{9702B547-7261-46EA-A26E-F582BFDC0D93}" dt="2025-01-22T23:12:34.524" v="27" actId="113"/>
      <pc:docMkLst>
        <pc:docMk/>
      </pc:docMkLst>
      <pc:sldChg chg="modSp mod">
        <pc:chgData name="Schejbal, Christopher L" userId="927be3c7-8a88-41b7-922a-626244fbcfe6" providerId="ADAL" clId="{9702B547-7261-46EA-A26E-F582BFDC0D93}" dt="2025-01-22T23:12:34.524" v="27" actId="113"/>
        <pc:sldMkLst>
          <pc:docMk/>
          <pc:sldMk cId="2252010021" sldId="3619"/>
        </pc:sldMkLst>
        <pc:graphicFrameChg chg="modGraphic">
          <ac:chgData name="Schejbal, Christopher L" userId="927be3c7-8a88-41b7-922a-626244fbcfe6" providerId="ADAL" clId="{9702B547-7261-46EA-A26E-F582BFDC0D93}" dt="2025-01-22T23:12:34.524" v="27" actId="113"/>
          <ac:graphicFrameMkLst>
            <pc:docMk/>
            <pc:sldMk cId="2252010021" sldId="3619"/>
            <ac:graphicFrameMk id="3" creationId="{2087781A-FF1F-CD96-3B0C-56001DB4A69E}"/>
          </ac:graphicFrameMkLst>
        </pc:graphicFrameChg>
      </pc:sldChg>
    </pc:docChg>
  </pc:docChgLst>
  <pc:docChgLst>
    <pc:chgData name="Russ, Robert P" userId="faed1047-ee0a-4620-a909-45bce64edc0d" providerId="ADAL" clId="{B7EB72A6-8114-43AA-B9F4-92F963E2B9B3}"/>
    <pc:docChg chg="modSld">
      <pc:chgData name="Russ, Robert P" userId="faed1047-ee0a-4620-a909-45bce64edc0d" providerId="ADAL" clId="{B7EB72A6-8114-43AA-B9F4-92F963E2B9B3}" dt="2025-02-04T19:35:14.518" v="29" actId="20577"/>
      <pc:docMkLst>
        <pc:docMk/>
      </pc:docMkLst>
      <pc:sldChg chg="modSp mod">
        <pc:chgData name="Russ, Robert P" userId="faed1047-ee0a-4620-a909-45bce64edc0d" providerId="ADAL" clId="{B7EB72A6-8114-43AA-B9F4-92F963E2B9B3}" dt="2025-02-04T19:35:14.518" v="29" actId="20577"/>
        <pc:sldMkLst>
          <pc:docMk/>
          <pc:sldMk cId="3375805831" sldId="3236"/>
        </pc:sldMkLst>
        <pc:spChg chg="mod">
          <ac:chgData name="Russ, Robert P" userId="faed1047-ee0a-4620-a909-45bce64edc0d" providerId="ADAL" clId="{B7EB72A6-8114-43AA-B9F4-92F963E2B9B3}" dt="2025-02-04T19:35:14.518" v="29" actId="20577"/>
          <ac:spMkLst>
            <pc:docMk/>
            <pc:sldMk cId="3375805831" sldId="3236"/>
            <ac:spMk id="4" creationId="{5A135BF3-CDCF-5EF6-AAF9-BE60F8BBDF9B}"/>
          </ac:spMkLst>
        </pc:spChg>
      </pc:sldChg>
      <pc:sldChg chg="modSp mod">
        <pc:chgData name="Russ, Robert P" userId="faed1047-ee0a-4620-a909-45bce64edc0d" providerId="ADAL" clId="{B7EB72A6-8114-43AA-B9F4-92F963E2B9B3}" dt="2025-02-04T19:14:09.535" v="18" actId="20577"/>
        <pc:sldMkLst>
          <pc:docMk/>
          <pc:sldMk cId="2878073207" sldId="3502"/>
        </pc:sldMkLst>
        <pc:spChg chg="mod">
          <ac:chgData name="Russ, Robert P" userId="faed1047-ee0a-4620-a909-45bce64edc0d" providerId="ADAL" clId="{B7EB72A6-8114-43AA-B9F4-92F963E2B9B3}" dt="2025-02-04T19:14:09.535" v="18" actId="20577"/>
          <ac:spMkLst>
            <pc:docMk/>
            <pc:sldMk cId="2878073207" sldId="3502"/>
            <ac:spMk id="4" creationId="{5A135BF3-CDCF-5EF6-AAF9-BE60F8BBDF9B}"/>
          </ac:spMkLst>
        </pc:spChg>
      </pc:sldChg>
    </pc:docChg>
  </pc:docChgLst>
  <pc:docChgLst>
    <pc:chgData name="Ramirez, Rachel N" userId="ca5a4305-5c06-4865-b459-6d086517767d" providerId="ADAL" clId="{4769C019-EA00-491C-B263-369D11EAA101}"/>
    <pc:docChg chg="addSld delSld modSld modSection">
      <pc:chgData name="Ramirez, Rachel N" userId="ca5a4305-5c06-4865-b459-6d086517767d" providerId="ADAL" clId="{4769C019-EA00-491C-B263-369D11EAA101}" dt="2025-02-03T14:48:12.390" v="16" actId="20577"/>
      <pc:docMkLst>
        <pc:docMk/>
      </pc:docMkLst>
      <pc:sldChg chg="add">
        <pc:chgData name="Ramirez, Rachel N" userId="ca5a4305-5c06-4865-b459-6d086517767d" providerId="ADAL" clId="{4769C019-EA00-491C-B263-369D11EAA101}" dt="2025-01-31T13:36:07.258" v="4"/>
        <pc:sldMkLst>
          <pc:docMk/>
          <pc:sldMk cId="3103594885" sldId="507"/>
        </pc:sldMkLst>
      </pc:sldChg>
      <pc:sldChg chg="add">
        <pc:chgData name="Ramirez, Rachel N" userId="ca5a4305-5c06-4865-b459-6d086517767d" providerId="ADAL" clId="{4769C019-EA00-491C-B263-369D11EAA101}" dt="2025-01-31T13:35:42.913" v="2"/>
        <pc:sldMkLst>
          <pc:docMk/>
          <pc:sldMk cId="2358230021" sldId="509"/>
        </pc:sldMkLst>
      </pc:sldChg>
      <pc:sldChg chg="add">
        <pc:chgData name="Ramirez, Rachel N" userId="ca5a4305-5c06-4865-b459-6d086517767d" providerId="ADAL" clId="{4769C019-EA00-491C-B263-369D11EAA101}" dt="2025-01-31T13:31:44.574" v="0"/>
        <pc:sldMkLst>
          <pc:docMk/>
          <pc:sldMk cId="2529133987" sldId="512"/>
        </pc:sldMkLst>
      </pc:sldChg>
      <pc:sldChg chg="del">
        <pc:chgData name="Ramirez, Rachel N" userId="ca5a4305-5c06-4865-b459-6d086517767d" providerId="ADAL" clId="{4769C019-EA00-491C-B263-369D11EAA101}" dt="2025-01-31T13:35:47.462" v="3" actId="47"/>
        <pc:sldMkLst>
          <pc:docMk/>
          <pc:sldMk cId="3711919561" sldId="3222"/>
        </pc:sldMkLst>
      </pc:sldChg>
      <pc:sldChg chg="del">
        <pc:chgData name="Ramirez, Rachel N" userId="ca5a4305-5c06-4865-b459-6d086517767d" providerId="ADAL" clId="{4769C019-EA00-491C-B263-369D11EAA101}" dt="2025-01-31T13:31:58.930" v="1" actId="2696"/>
        <pc:sldMkLst>
          <pc:docMk/>
          <pc:sldMk cId="3029187281" sldId="3227"/>
        </pc:sldMkLst>
      </pc:sldChg>
      <pc:sldChg chg="del">
        <pc:chgData name="Ramirez, Rachel N" userId="ca5a4305-5c06-4865-b459-6d086517767d" providerId="ADAL" clId="{4769C019-EA00-491C-B263-369D11EAA101}" dt="2025-01-31T13:36:13.718" v="5" actId="2696"/>
        <pc:sldMkLst>
          <pc:docMk/>
          <pc:sldMk cId="2392357674" sldId="3229"/>
        </pc:sldMkLst>
      </pc:sldChg>
      <pc:sldChg chg="modSp mod">
        <pc:chgData name="Ramirez, Rachel N" userId="ca5a4305-5c06-4865-b459-6d086517767d" providerId="ADAL" clId="{4769C019-EA00-491C-B263-369D11EAA101}" dt="2025-02-03T14:48:12.390" v="16" actId="20577"/>
        <pc:sldMkLst>
          <pc:docMk/>
          <pc:sldMk cId="2902116483" sldId="3249"/>
        </pc:sldMkLst>
        <pc:spChg chg="mod">
          <ac:chgData name="Ramirez, Rachel N" userId="ca5a4305-5c06-4865-b459-6d086517767d" providerId="ADAL" clId="{4769C019-EA00-491C-B263-369D11EAA101}" dt="2025-02-03T14:48:12.390" v="16" actId="20577"/>
          <ac:spMkLst>
            <pc:docMk/>
            <pc:sldMk cId="2902116483" sldId="3249"/>
            <ac:spMk id="3" creationId="{00000000-0000-0000-0000-000000000000}"/>
          </ac:spMkLst>
        </pc:spChg>
      </pc:sldChg>
    </pc:docChg>
  </pc:docChgLst>
  <pc:docChgLst>
    <pc:chgData name="Taylor, Christi J" userId="S::christi.j.taylor@hii.com::36c393ce-08a3-44ac-a4d1-b7958a8147b7" providerId="AD" clId="Web-{8DA04AFA-FCFA-D82B-7D77-8C078267145F}"/>
    <pc:docChg chg="modSld">
      <pc:chgData name="Taylor, Christi J" userId="S::christi.j.taylor@hii.com::36c393ce-08a3-44ac-a4d1-b7958a8147b7" providerId="AD" clId="Web-{8DA04AFA-FCFA-D82B-7D77-8C078267145F}" dt="2025-01-21T16:46:39.896" v="3"/>
      <pc:docMkLst>
        <pc:docMk/>
      </pc:docMkLst>
      <pc:sldChg chg="modSp">
        <pc:chgData name="Taylor, Christi J" userId="S::christi.j.taylor@hii.com::36c393ce-08a3-44ac-a4d1-b7958a8147b7" providerId="AD" clId="Web-{8DA04AFA-FCFA-D82B-7D77-8C078267145F}" dt="2025-01-21T16:46:39.896" v="3"/>
        <pc:sldMkLst>
          <pc:docMk/>
          <pc:sldMk cId="1083427860" sldId="3624"/>
        </pc:sldMkLst>
        <pc:graphicFrameChg chg="mod modGraphic">
          <ac:chgData name="Taylor, Christi J" userId="S::christi.j.taylor@hii.com::36c393ce-08a3-44ac-a4d1-b7958a8147b7" providerId="AD" clId="Web-{8DA04AFA-FCFA-D82B-7D77-8C078267145F}" dt="2025-01-21T16:46:39.896" v="3"/>
          <ac:graphicFrameMkLst>
            <pc:docMk/>
            <pc:sldMk cId="1083427860" sldId="3624"/>
            <ac:graphicFrameMk id="10" creationId="{5FE7865C-83E9-1325-2E9A-DB67B6F89A88}"/>
          </ac:graphicFrameMkLst>
        </pc:graphicFrameChg>
      </pc:sldChg>
    </pc:docChg>
  </pc:docChgLst>
  <pc:docChgLst>
    <pc:chgData name="Stilwell, Wayne P" userId="S::wayne.p.stilwell@hii.com::2a23e652-fd05-4d8a-a420-b9adbb6bdc37" providerId="AD" clId="Web-{04B7EADC-44C0-5486-0522-65045876AC55}"/>
    <pc:docChg chg="modSld">
      <pc:chgData name="Stilwell, Wayne P" userId="S::wayne.p.stilwell@hii.com::2a23e652-fd05-4d8a-a420-b9adbb6bdc37" providerId="AD" clId="Web-{04B7EADC-44C0-5486-0522-65045876AC55}" dt="2025-01-22T22:08:27.913" v="2"/>
      <pc:docMkLst>
        <pc:docMk/>
      </pc:docMkLst>
      <pc:sldChg chg="delSp">
        <pc:chgData name="Stilwell, Wayne P" userId="S::wayne.p.stilwell@hii.com::2a23e652-fd05-4d8a-a420-b9adbb6bdc37" providerId="AD" clId="Web-{04B7EADC-44C0-5486-0522-65045876AC55}" dt="2025-01-22T22:08:27.913" v="2"/>
        <pc:sldMkLst>
          <pc:docMk/>
          <pc:sldMk cId="3212502274" sldId="3633"/>
        </pc:sldMkLst>
        <pc:spChg chg="del">
          <ac:chgData name="Stilwell, Wayne P" userId="S::wayne.p.stilwell@hii.com::2a23e652-fd05-4d8a-a420-b9adbb6bdc37" providerId="AD" clId="Web-{04B7EADC-44C0-5486-0522-65045876AC55}" dt="2025-01-22T22:08:27.881" v="1"/>
          <ac:spMkLst>
            <pc:docMk/>
            <pc:sldMk cId="3212502274" sldId="3633"/>
            <ac:spMk id="3" creationId="{EF4C054B-94DC-6DAF-1991-8A3935351F8D}"/>
          </ac:spMkLst>
        </pc:spChg>
        <pc:graphicFrameChg chg="del">
          <ac:chgData name="Stilwell, Wayne P" userId="S::wayne.p.stilwell@hii.com::2a23e652-fd05-4d8a-a420-b9adbb6bdc37" providerId="AD" clId="Web-{04B7EADC-44C0-5486-0522-65045876AC55}" dt="2025-01-22T22:08:27.913" v="2"/>
          <ac:graphicFrameMkLst>
            <pc:docMk/>
            <pc:sldMk cId="3212502274" sldId="3633"/>
            <ac:graphicFrameMk id="9" creationId="{98223C5C-9CED-7B9B-1242-574098024B5E}"/>
          </ac:graphicFrameMkLst>
        </pc:graphicFrameChg>
        <pc:picChg chg="del">
          <ac:chgData name="Stilwell, Wayne P" userId="S::wayne.p.stilwell@hii.com::2a23e652-fd05-4d8a-a420-b9adbb6bdc37" providerId="AD" clId="Web-{04B7EADC-44C0-5486-0522-65045876AC55}" dt="2025-01-22T22:08:25.756" v="0"/>
          <ac:picMkLst>
            <pc:docMk/>
            <pc:sldMk cId="3212502274" sldId="3633"/>
            <ac:picMk id="8" creationId="{A893439B-7F45-A876-E02E-E6DE301FCAF6}"/>
          </ac:picMkLst>
        </pc:picChg>
      </pc:sldChg>
    </pc:docChg>
  </pc:docChgLst>
  <pc:docChgLst>
    <pc:chgData name="Stevens, Michael J - CTR" userId="6b1a0b96-626f-4ea7-8984-dfbe314775e9" providerId="ADAL" clId="{B5D535A0-7FF4-48A5-859B-1985FE4FF085}"/>
    <pc:docChg chg="undo redo custSel addSld delSld modSld sldOrd modMainMaster modSection">
      <pc:chgData name="Stevens, Michael J - CTR" userId="6b1a0b96-626f-4ea7-8984-dfbe314775e9" providerId="ADAL" clId="{B5D535A0-7FF4-48A5-859B-1985FE4FF085}" dt="2025-01-28T20:43:29.792" v="1659" actId="21"/>
      <pc:docMkLst>
        <pc:docMk/>
      </pc:docMkLst>
      <pc:sldChg chg="del">
        <pc:chgData name="Stevens, Michael J - CTR" userId="6b1a0b96-626f-4ea7-8984-dfbe314775e9" providerId="ADAL" clId="{B5D535A0-7FF4-48A5-859B-1985FE4FF085}" dt="2025-01-08T19:41:45.942" v="1009" actId="2696"/>
        <pc:sldMkLst>
          <pc:docMk/>
          <pc:sldMk cId="1293723096" sldId="257"/>
        </pc:sldMkLst>
      </pc:sldChg>
      <pc:sldChg chg="addSp delSp modSp mod">
        <pc:chgData name="Stevens, Michael J - CTR" userId="6b1a0b96-626f-4ea7-8984-dfbe314775e9" providerId="ADAL" clId="{B5D535A0-7FF4-48A5-859B-1985FE4FF085}" dt="2025-01-22T19:38:13.692" v="1227" actId="478"/>
        <pc:sldMkLst>
          <pc:docMk/>
          <pc:sldMk cId="3179968978" sldId="271"/>
        </pc:sldMkLst>
        <pc:spChg chg="mod">
          <ac:chgData name="Stevens, Michael J - CTR" userId="6b1a0b96-626f-4ea7-8984-dfbe314775e9" providerId="ADAL" clId="{B5D535A0-7FF4-48A5-859B-1985FE4FF085}" dt="2025-01-08T19:05:15.579" v="7" actId="255"/>
          <ac:spMkLst>
            <pc:docMk/>
            <pc:sldMk cId="3179968978" sldId="271"/>
            <ac:spMk id="3" creationId="{B2C43D57-8CAA-4FE0-0903-1A5FF8DF1701}"/>
          </ac:spMkLst>
        </pc:spChg>
        <pc:spChg chg="add del mod">
          <ac:chgData name="Stevens, Michael J - CTR" userId="6b1a0b96-626f-4ea7-8984-dfbe314775e9" providerId="ADAL" clId="{B5D535A0-7FF4-48A5-859B-1985FE4FF085}" dt="2025-01-22T19:38:13.692" v="1227" actId="478"/>
          <ac:spMkLst>
            <pc:docMk/>
            <pc:sldMk cId="3179968978" sldId="271"/>
            <ac:spMk id="5" creationId="{6182355E-9B61-90C2-376F-0E92117353F1}"/>
          </ac:spMkLst>
        </pc:spChg>
      </pc:sldChg>
      <pc:sldChg chg="add del">
        <pc:chgData name="Stevens, Michael J - CTR" userId="6b1a0b96-626f-4ea7-8984-dfbe314775e9" providerId="ADAL" clId="{B5D535A0-7FF4-48A5-859B-1985FE4FF085}" dt="2025-01-24T14:12:42.036" v="1411" actId="47"/>
        <pc:sldMkLst>
          <pc:docMk/>
          <pc:sldMk cId="216488696" sldId="275"/>
        </pc:sldMkLst>
      </pc:sldChg>
      <pc:sldChg chg="addSp modSp del mod ord">
        <pc:chgData name="Stevens, Michael J - CTR" userId="6b1a0b96-626f-4ea7-8984-dfbe314775e9" providerId="ADAL" clId="{B5D535A0-7FF4-48A5-859B-1985FE4FF085}" dt="2025-01-24T12:21:22.531" v="1311" actId="2696"/>
        <pc:sldMkLst>
          <pc:docMk/>
          <pc:sldMk cId="2801119715" sldId="276"/>
        </pc:sldMkLst>
        <pc:spChg chg="mod">
          <ac:chgData name="Stevens, Michael J - CTR" userId="6b1a0b96-626f-4ea7-8984-dfbe314775e9" providerId="ADAL" clId="{B5D535A0-7FF4-48A5-859B-1985FE4FF085}" dt="2025-01-08T19:05:08.182" v="6" actId="255"/>
          <ac:spMkLst>
            <pc:docMk/>
            <pc:sldMk cId="2801119715" sldId="276"/>
            <ac:spMk id="3" creationId="{B2C43D57-8CAA-4FE0-0903-1A5FF8DF1701}"/>
          </ac:spMkLst>
        </pc:spChg>
        <pc:spChg chg="add mod">
          <ac:chgData name="Stevens, Michael J - CTR" userId="6b1a0b96-626f-4ea7-8984-dfbe314775e9" providerId="ADAL" clId="{B5D535A0-7FF4-48A5-859B-1985FE4FF085}" dt="2025-01-08T19:04:52.422" v="2"/>
          <ac:spMkLst>
            <pc:docMk/>
            <pc:sldMk cId="2801119715" sldId="276"/>
            <ac:spMk id="5" creationId="{DF6C3EC7-7CCD-CC87-BE92-67323B3E38C8}"/>
          </ac:spMkLst>
        </pc:spChg>
      </pc:sldChg>
      <pc:sldChg chg="addSp modSp mod">
        <pc:chgData name="Stevens, Michael J - CTR" userId="6b1a0b96-626f-4ea7-8984-dfbe314775e9" providerId="ADAL" clId="{B5D535A0-7FF4-48A5-859B-1985FE4FF085}" dt="2025-01-08T19:05:33.557" v="11"/>
        <pc:sldMkLst>
          <pc:docMk/>
          <pc:sldMk cId="1739650100" sldId="277"/>
        </pc:sldMkLst>
        <pc:spChg chg="mod">
          <ac:chgData name="Stevens, Michael J - CTR" userId="6b1a0b96-626f-4ea7-8984-dfbe314775e9" providerId="ADAL" clId="{B5D535A0-7FF4-48A5-859B-1985FE4FF085}" dt="2025-01-08T19:05:31.790" v="10" actId="255"/>
          <ac:spMkLst>
            <pc:docMk/>
            <pc:sldMk cId="1739650100" sldId="277"/>
            <ac:spMk id="3" creationId="{B2C43D57-8CAA-4FE0-0903-1A5FF8DF1701}"/>
          </ac:spMkLst>
        </pc:spChg>
        <pc:spChg chg="add mod">
          <ac:chgData name="Stevens, Michael J - CTR" userId="6b1a0b96-626f-4ea7-8984-dfbe314775e9" providerId="ADAL" clId="{B5D535A0-7FF4-48A5-859B-1985FE4FF085}" dt="2025-01-08T19:05:33.557" v="11"/>
          <ac:spMkLst>
            <pc:docMk/>
            <pc:sldMk cId="1739650100" sldId="277"/>
            <ac:spMk id="5" creationId="{AF018B3B-6BA8-21AF-6F7A-293434C2A164}"/>
          </ac:spMkLst>
        </pc:spChg>
      </pc:sldChg>
      <pc:sldChg chg="addSp modSp">
        <pc:chgData name="Stevens, Michael J - CTR" userId="6b1a0b96-626f-4ea7-8984-dfbe314775e9" providerId="ADAL" clId="{B5D535A0-7FF4-48A5-859B-1985FE4FF085}" dt="2025-01-08T19:05:39.035" v="12"/>
        <pc:sldMkLst>
          <pc:docMk/>
          <pc:sldMk cId="3236604134" sldId="3221"/>
        </pc:sldMkLst>
        <pc:spChg chg="add mod">
          <ac:chgData name="Stevens, Michael J - CTR" userId="6b1a0b96-626f-4ea7-8984-dfbe314775e9" providerId="ADAL" clId="{B5D535A0-7FF4-48A5-859B-1985FE4FF085}" dt="2025-01-08T19:05:39.035" v="12"/>
          <ac:spMkLst>
            <pc:docMk/>
            <pc:sldMk cId="3236604134" sldId="3221"/>
            <ac:spMk id="5" creationId="{F17DC46D-2BBE-319E-1D48-7E0AAA72ECA5}"/>
          </ac:spMkLst>
        </pc:spChg>
      </pc:sldChg>
      <pc:sldChg chg="addSp modSp">
        <pc:chgData name="Stevens, Michael J - CTR" userId="6b1a0b96-626f-4ea7-8984-dfbe314775e9" providerId="ADAL" clId="{B5D535A0-7FF4-48A5-859B-1985FE4FF085}" dt="2025-01-08T19:05:47.404" v="13"/>
        <pc:sldMkLst>
          <pc:docMk/>
          <pc:sldMk cId="3711919561" sldId="3222"/>
        </pc:sldMkLst>
        <pc:spChg chg="add mod">
          <ac:chgData name="Stevens, Michael J - CTR" userId="6b1a0b96-626f-4ea7-8984-dfbe314775e9" providerId="ADAL" clId="{B5D535A0-7FF4-48A5-859B-1985FE4FF085}" dt="2025-01-08T19:05:47.404" v="13"/>
          <ac:spMkLst>
            <pc:docMk/>
            <pc:sldMk cId="3711919561" sldId="3222"/>
            <ac:spMk id="5" creationId="{04F8B354-8001-229A-7F07-0BBCCDC67A77}"/>
          </ac:spMkLst>
        </pc:spChg>
      </pc:sldChg>
      <pc:sldChg chg="addSp modSp">
        <pc:chgData name="Stevens, Michael J - CTR" userId="6b1a0b96-626f-4ea7-8984-dfbe314775e9" providerId="ADAL" clId="{B5D535A0-7FF4-48A5-859B-1985FE4FF085}" dt="2025-01-08T19:05:52.325" v="14"/>
        <pc:sldMkLst>
          <pc:docMk/>
          <pc:sldMk cId="3054568260" sldId="3223"/>
        </pc:sldMkLst>
        <pc:spChg chg="add mod">
          <ac:chgData name="Stevens, Michael J - CTR" userId="6b1a0b96-626f-4ea7-8984-dfbe314775e9" providerId="ADAL" clId="{B5D535A0-7FF4-48A5-859B-1985FE4FF085}" dt="2025-01-08T19:05:52.325" v="14"/>
          <ac:spMkLst>
            <pc:docMk/>
            <pc:sldMk cId="3054568260" sldId="3223"/>
            <ac:spMk id="5" creationId="{BA75ABF7-595A-286C-EF15-CCC8491AA024}"/>
          </ac:spMkLst>
        </pc:spChg>
      </pc:sldChg>
      <pc:sldChg chg="addSp modSp mod">
        <pc:chgData name="Stevens, Michael J - CTR" userId="6b1a0b96-626f-4ea7-8984-dfbe314775e9" providerId="ADAL" clId="{B5D535A0-7FF4-48A5-859B-1985FE4FF085}" dt="2025-01-08T19:05:01.099" v="4" actId="255"/>
        <pc:sldMkLst>
          <pc:docMk/>
          <pc:sldMk cId="1998493697" sldId="3224"/>
        </pc:sldMkLst>
        <pc:spChg chg="mod">
          <ac:chgData name="Stevens, Michael J - CTR" userId="6b1a0b96-626f-4ea7-8984-dfbe314775e9" providerId="ADAL" clId="{B5D535A0-7FF4-48A5-859B-1985FE4FF085}" dt="2025-01-08T19:05:01.099" v="4" actId="255"/>
          <ac:spMkLst>
            <pc:docMk/>
            <pc:sldMk cId="1998493697" sldId="3224"/>
            <ac:spMk id="3" creationId="{85965D4A-759A-A078-EAE4-838BDDB1EFBB}"/>
          </ac:spMkLst>
        </pc:spChg>
        <pc:spChg chg="add mod">
          <ac:chgData name="Stevens, Michael J - CTR" userId="6b1a0b96-626f-4ea7-8984-dfbe314775e9" providerId="ADAL" clId="{B5D535A0-7FF4-48A5-859B-1985FE4FF085}" dt="2025-01-08T19:04:55.866" v="3"/>
          <ac:spMkLst>
            <pc:docMk/>
            <pc:sldMk cId="1998493697" sldId="3224"/>
            <ac:spMk id="5" creationId="{E99F01C8-A0ED-D064-6BAB-7E389A1D8B84}"/>
          </ac:spMkLst>
        </pc:spChg>
      </pc:sldChg>
      <pc:sldChg chg="addSp modSp add del mod">
        <pc:chgData name="Stevens, Michael J - CTR" userId="6b1a0b96-626f-4ea7-8984-dfbe314775e9" providerId="ADAL" clId="{B5D535A0-7FF4-48A5-859B-1985FE4FF085}" dt="2025-01-24T13:38:00.390" v="1321" actId="47"/>
        <pc:sldMkLst>
          <pc:docMk/>
          <pc:sldMk cId="1813007126" sldId="3225"/>
        </pc:sldMkLst>
        <pc:spChg chg="mod">
          <ac:chgData name="Stevens, Michael J - CTR" userId="6b1a0b96-626f-4ea7-8984-dfbe314775e9" providerId="ADAL" clId="{B5D535A0-7FF4-48A5-859B-1985FE4FF085}" dt="2025-01-08T19:05:20.717" v="8" actId="255"/>
          <ac:spMkLst>
            <pc:docMk/>
            <pc:sldMk cId="1813007126" sldId="3225"/>
            <ac:spMk id="3" creationId="{554C42CA-3F85-ABF6-9CE3-1092DAF5CFEF}"/>
          </ac:spMkLst>
        </pc:spChg>
        <pc:spChg chg="add mod">
          <ac:chgData name="Stevens, Michael J - CTR" userId="6b1a0b96-626f-4ea7-8984-dfbe314775e9" providerId="ADAL" clId="{B5D535A0-7FF4-48A5-859B-1985FE4FF085}" dt="2025-01-08T19:05:22.386" v="9"/>
          <ac:spMkLst>
            <pc:docMk/>
            <pc:sldMk cId="1813007126" sldId="3225"/>
            <ac:spMk id="5" creationId="{931D6B6F-B094-C5E2-E0AD-446A07722669}"/>
          </ac:spMkLst>
        </pc:spChg>
      </pc:sldChg>
      <pc:sldChg chg="addSp delSp modSp mod">
        <pc:chgData name="Stevens, Michael J - CTR" userId="6b1a0b96-626f-4ea7-8984-dfbe314775e9" providerId="ADAL" clId="{B5D535A0-7FF4-48A5-859B-1985FE4FF085}" dt="2025-01-28T20:43:22.151" v="1658" actId="21"/>
        <pc:sldMkLst>
          <pc:docMk/>
          <pc:sldMk cId="3029187281" sldId="3227"/>
        </pc:sldMkLst>
        <pc:spChg chg="add mod">
          <ac:chgData name="Stevens, Michael J - CTR" userId="6b1a0b96-626f-4ea7-8984-dfbe314775e9" providerId="ADAL" clId="{B5D535A0-7FF4-48A5-859B-1985FE4FF085}" dt="2025-01-08T19:05:57.878" v="15"/>
          <ac:spMkLst>
            <pc:docMk/>
            <pc:sldMk cId="3029187281" sldId="3227"/>
            <ac:spMk id="5" creationId="{F9E0DC87-5C37-56C9-7F1E-C02EF3C3F46A}"/>
          </ac:spMkLst>
        </pc:spChg>
        <pc:spChg chg="del">
          <ac:chgData name="Stevens, Michael J - CTR" userId="6b1a0b96-626f-4ea7-8984-dfbe314775e9" providerId="ADAL" clId="{B5D535A0-7FF4-48A5-859B-1985FE4FF085}" dt="2025-01-28T20:43:22.151" v="1658" actId="21"/>
          <ac:spMkLst>
            <pc:docMk/>
            <pc:sldMk cId="3029187281" sldId="3227"/>
            <ac:spMk id="6" creationId="{6182355E-9B61-90C2-376F-0E92117353F1}"/>
          </ac:spMkLst>
        </pc:spChg>
      </pc:sldChg>
      <pc:sldChg chg="addSp delSp modSp mod">
        <pc:chgData name="Stevens, Michael J - CTR" userId="6b1a0b96-626f-4ea7-8984-dfbe314775e9" providerId="ADAL" clId="{B5D535A0-7FF4-48A5-859B-1985FE4FF085}" dt="2025-01-28T20:43:29.792" v="1659" actId="21"/>
        <pc:sldMkLst>
          <pc:docMk/>
          <pc:sldMk cId="2392357674" sldId="3229"/>
        </pc:sldMkLst>
        <pc:spChg chg="add mod">
          <ac:chgData name="Stevens, Michael J - CTR" userId="6b1a0b96-626f-4ea7-8984-dfbe314775e9" providerId="ADAL" clId="{B5D535A0-7FF4-48A5-859B-1985FE4FF085}" dt="2025-01-08T19:06:02.863" v="16"/>
          <ac:spMkLst>
            <pc:docMk/>
            <pc:sldMk cId="2392357674" sldId="3229"/>
            <ac:spMk id="5" creationId="{EDD1167F-B6BA-BF15-D152-2482BD7194AA}"/>
          </ac:spMkLst>
        </pc:spChg>
        <pc:spChg chg="del">
          <ac:chgData name="Stevens, Michael J - CTR" userId="6b1a0b96-626f-4ea7-8984-dfbe314775e9" providerId="ADAL" clId="{B5D535A0-7FF4-48A5-859B-1985FE4FF085}" dt="2025-01-28T20:43:29.792" v="1659" actId="21"/>
          <ac:spMkLst>
            <pc:docMk/>
            <pc:sldMk cId="2392357674" sldId="3229"/>
            <ac:spMk id="6" creationId="{6182355E-9B61-90C2-376F-0E92117353F1}"/>
          </ac:spMkLst>
        </pc:spChg>
      </pc:sldChg>
      <pc:sldChg chg="addSp modSp mod">
        <pc:chgData name="Stevens, Michael J - CTR" userId="6b1a0b96-626f-4ea7-8984-dfbe314775e9" providerId="ADAL" clId="{B5D535A0-7FF4-48A5-859B-1985FE4FF085}" dt="2025-01-08T19:06:30.082" v="42"/>
        <pc:sldMkLst>
          <pc:docMk/>
          <pc:sldMk cId="3043802080" sldId="3231"/>
        </pc:sldMkLst>
        <pc:spChg chg="mod">
          <ac:chgData name="Stevens, Michael J - CTR" userId="6b1a0b96-626f-4ea7-8984-dfbe314775e9" providerId="ADAL" clId="{B5D535A0-7FF4-48A5-859B-1985FE4FF085}" dt="2025-01-08T19:06:26.605" v="41" actId="255"/>
          <ac:spMkLst>
            <pc:docMk/>
            <pc:sldMk cId="3043802080" sldId="3231"/>
            <ac:spMk id="3" creationId="{A0F6D1F3-1159-BF83-7E13-989322E84D19}"/>
          </ac:spMkLst>
        </pc:spChg>
        <pc:spChg chg="add mod">
          <ac:chgData name="Stevens, Michael J - CTR" userId="6b1a0b96-626f-4ea7-8984-dfbe314775e9" providerId="ADAL" clId="{B5D535A0-7FF4-48A5-859B-1985FE4FF085}" dt="2025-01-08T19:06:30.082" v="42"/>
          <ac:spMkLst>
            <pc:docMk/>
            <pc:sldMk cId="3043802080" sldId="3231"/>
            <ac:spMk id="5" creationId="{CBC3F950-AD54-43D8-1D94-0D75D2F2D114}"/>
          </ac:spMkLst>
        </pc:spChg>
      </pc:sldChg>
      <pc:sldChg chg="modSp mod">
        <pc:chgData name="Stevens, Michael J - CTR" userId="6b1a0b96-626f-4ea7-8984-dfbe314775e9" providerId="ADAL" clId="{B5D535A0-7FF4-48A5-859B-1985FE4FF085}" dt="2025-01-28T15:21:56.058" v="1575" actId="20577"/>
        <pc:sldMkLst>
          <pc:docMk/>
          <pc:sldMk cId="361113754" sldId="3232"/>
        </pc:sldMkLst>
        <pc:spChg chg="mod">
          <ac:chgData name="Stevens, Michael J - CTR" userId="6b1a0b96-626f-4ea7-8984-dfbe314775e9" providerId="ADAL" clId="{B5D535A0-7FF4-48A5-859B-1985FE4FF085}" dt="2025-01-28T15:21:56.058" v="1575" actId="20577"/>
          <ac:spMkLst>
            <pc:docMk/>
            <pc:sldMk cId="361113754" sldId="3232"/>
            <ac:spMk id="4" creationId="{A7431A1E-E17B-D15A-977C-95B51E4DB714}"/>
          </ac:spMkLst>
        </pc:spChg>
      </pc:sldChg>
      <pc:sldChg chg="add">
        <pc:chgData name="Stevens, Michael J - CTR" userId="6b1a0b96-626f-4ea7-8984-dfbe314775e9" providerId="ADAL" clId="{B5D535A0-7FF4-48A5-859B-1985FE4FF085}" dt="2025-01-24T13:34:31.123" v="1314"/>
        <pc:sldMkLst>
          <pc:docMk/>
          <pc:sldMk cId="3375805831" sldId="3236"/>
        </pc:sldMkLst>
      </pc:sldChg>
      <pc:sldChg chg="modSp mod">
        <pc:chgData name="Stevens, Michael J - CTR" userId="6b1a0b96-626f-4ea7-8984-dfbe314775e9" providerId="ADAL" clId="{B5D535A0-7FF4-48A5-859B-1985FE4FF085}" dt="2025-01-28T15:47:34.056" v="1600" actId="207"/>
        <pc:sldMkLst>
          <pc:docMk/>
          <pc:sldMk cId="3165180222" sldId="3238"/>
        </pc:sldMkLst>
        <pc:spChg chg="mod">
          <ac:chgData name="Stevens, Michael J - CTR" userId="6b1a0b96-626f-4ea7-8984-dfbe314775e9" providerId="ADAL" clId="{B5D535A0-7FF4-48A5-859B-1985FE4FF085}" dt="2025-01-28T15:47:34.056" v="1600" actId="207"/>
          <ac:spMkLst>
            <pc:docMk/>
            <pc:sldMk cId="3165180222" sldId="3238"/>
            <ac:spMk id="4" creationId="{A7431A1E-E17B-D15A-977C-95B51E4DB714}"/>
          </ac:spMkLst>
        </pc:spChg>
      </pc:sldChg>
      <pc:sldChg chg="delSp modSp mod">
        <pc:chgData name="Stevens, Michael J - CTR" userId="6b1a0b96-626f-4ea7-8984-dfbe314775e9" providerId="ADAL" clId="{B5D535A0-7FF4-48A5-859B-1985FE4FF085}" dt="2025-01-28T15:15:37.807" v="1549" actId="20577"/>
        <pc:sldMkLst>
          <pc:docMk/>
          <pc:sldMk cId="1069830212" sldId="3239"/>
        </pc:sldMkLst>
        <pc:spChg chg="del">
          <ac:chgData name="Stevens, Michael J - CTR" userId="6b1a0b96-626f-4ea7-8984-dfbe314775e9" providerId="ADAL" clId="{B5D535A0-7FF4-48A5-859B-1985FE4FF085}" dt="2025-01-24T14:56:34.303" v="1463" actId="478"/>
          <ac:spMkLst>
            <pc:docMk/>
            <pc:sldMk cId="1069830212" sldId="3239"/>
            <ac:spMk id="3" creationId="{633CEB91-0195-C9B5-F30D-006F6CD827B2}"/>
          </ac:spMkLst>
        </pc:spChg>
        <pc:spChg chg="mod">
          <ac:chgData name="Stevens, Michael J - CTR" userId="6b1a0b96-626f-4ea7-8984-dfbe314775e9" providerId="ADAL" clId="{B5D535A0-7FF4-48A5-859B-1985FE4FF085}" dt="2025-01-28T15:15:37.807" v="1549" actId="20577"/>
          <ac:spMkLst>
            <pc:docMk/>
            <pc:sldMk cId="1069830212" sldId="3239"/>
            <ac:spMk id="4" creationId="{A7431A1E-E17B-D15A-977C-95B51E4DB714}"/>
          </ac:spMkLst>
        </pc:spChg>
      </pc:sldChg>
      <pc:sldChg chg="modSp mod">
        <pc:chgData name="Stevens, Michael J - CTR" userId="6b1a0b96-626f-4ea7-8984-dfbe314775e9" providerId="ADAL" clId="{B5D535A0-7FF4-48A5-859B-1985FE4FF085}" dt="2025-01-24T14:59:21.891" v="1474" actId="20577"/>
        <pc:sldMkLst>
          <pc:docMk/>
          <pc:sldMk cId="298483054" sldId="3240"/>
        </pc:sldMkLst>
        <pc:spChg chg="mod">
          <ac:chgData name="Stevens, Michael J - CTR" userId="6b1a0b96-626f-4ea7-8984-dfbe314775e9" providerId="ADAL" clId="{B5D535A0-7FF4-48A5-859B-1985FE4FF085}" dt="2025-01-24T14:59:21.891" v="1474" actId="20577"/>
          <ac:spMkLst>
            <pc:docMk/>
            <pc:sldMk cId="298483054" sldId="3240"/>
            <ac:spMk id="4" creationId="{A7431A1E-E17B-D15A-977C-95B51E4DB714}"/>
          </ac:spMkLst>
        </pc:spChg>
      </pc:sldChg>
      <pc:sldChg chg="delSp modSp mod ord">
        <pc:chgData name="Stevens, Michael J - CTR" userId="6b1a0b96-626f-4ea7-8984-dfbe314775e9" providerId="ADAL" clId="{B5D535A0-7FF4-48A5-859B-1985FE4FF085}" dt="2025-01-28T15:15:43.133" v="1558" actId="20577"/>
        <pc:sldMkLst>
          <pc:docMk/>
          <pc:sldMk cId="1839581317" sldId="3243"/>
        </pc:sldMkLst>
        <pc:spChg chg="del">
          <ac:chgData name="Stevens, Michael J - CTR" userId="6b1a0b96-626f-4ea7-8984-dfbe314775e9" providerId="ADAL" clId="{B5D535A0-7FF4-48A5-859B-1985FE4FF085}" dt="2025-01-24T14:57:20.816" v="1468" actId="478"/>
          <ac:spMkLst>
            <pc:docMk/>
            <pc:sldMk cId="1839581317" sldId="3243"/>
            <ac:spMk id="3" creationId="{7EE6A897-D4BD-4119-A953-001E69D13A50}"/>
          </ac:spMkLst>
        </pc:spChg>
        <pc:spChg chg="mod">
          <ac:chgData name="Stevens, Michael J - CTR" userId="6b1a0b96-626f-4ea7-8984-dfbe314775e9" providerId="ADAL" clId="{B5D535A0-7FF4-48A5-859B-1985FE4FF085}" dt="2025-01-28T15:15:43.133" v="1558" actId="20577"/>
          <ac:spMkLst>
            <pc:docMk/>
            <pc:sldMk cId="1839581317" sldId="3243"/>
            <ac:spMk id="4" creationId="{A7431A1E-E17B-D15A-977C-95B51E4DB714}"/>
          </ac:spMkLst>
        </pc:spChg>
      </pc:sldChg>
      <pc:sldChg chg="modSp mod">
        <pc:chgData name="Stevens, Michael J - CTR" userId="6b1a0b96-626f-4ea7-8984-dfbe314775e9" providerId="ADAL" clId="{B5D535A0-7FF4-48A5-859B-1985FE4FF085}" dt="2025-01-28T15:04:22.826" v="1501" actId="179"/>
        <pc:sldMkLst>
          <pc:docMk/>
          <pc:sldMk cId="2902116483" sldId="3249"/>
        </pc:sldMkLst>
        <pc:spChg chg="mod">
          <ac:chgData name="Stevens, Michael J - CTR" userId="6b1a0b96-626f-4ea7-8984-dfbe314775e9" providerId="ADAL" clId="{B5D535A0-7FF4-48A5-859B-1985FE4FF085}" dt="2025-01-08T19:42:28.315" v="1011" actId="113"/>
          <ac:spMkLst>
            <pc:docMk/>
            <pc:sldMk cId="2902116483" sldId="3249"/>
            <ac:spMk id="3" creationId="{00000000-0000-0000-0000-000000000000}"/>
          </ac:spMkLst>
        </pc:spChg>
        <pc:spChg chg="mod">
          <ac:chgData name="Stevens, Michael J - CTR" userId="6b1a0b96-626f-4ea7-8984-dfbe314775e9" providerId="ADAL" clId="{B5D535A0-7FF4-48A5-859B-1985FE4FF085}" dt="2025-01-28T15:04:22.826" v="1501" actId="179"/>
          <ac:spMkLst>
            <pc:docMk/>
            <pc:sldMk cId="2902116483" sldId="3249"/>
            <ac:spMk id="8" creationId="{00000000-0000-0000-0000-000000000000}"/>
          </ac:spMkLst>
        </pc:spChg>
      </pc:sldChg>
      <pc:sldChg chg="delSp modSp add del mod">
        <pc:chgData name="Stevens, Michael J - CTR" userId="6b1a0b96-626f-4ea7-8984-dfbe314775e9" providerId="ADAL" clId="{B5D535A0-7FF4-48A5-859B-1985FE4FF085}" dt="2025-01-28T13:40:24.284" v="1492"/>
        <pc:sldMkLst>
          <pc:docMk/>
          <pc:sldMk cId="1463113369" sldId="3252"/>
        </pc:sldMkLst>
        <pc:spChg chg="mod">
          <ac:chgData name="Stevens, Michael J - CTR" userId="6b1a0b96-626f-4ea7-8984-dfbe314775e9" providerId="ADAL" clId="{B5D535A0-7FF4-48A5-859B-1985FE4FF085}" dt="2025-01-24T13:43:04.249" v="1339" actId="207"/>
          <ac:spMkLst>
            <pc:docMk/>
            <pc:sldMk cId="1463113369" sldId="3252"/>
            <ac:spMk id="4" creationId="{B05066C8-7756-9558-4DF9-1C6E22ECBD2E}"/>
          </ac:spMkLst>
        </pc:spChg>
        <pc:spChg chg="del">
          <ac:chgData name="Stevens, Michael J - CTR" userId="6b1a0b96-626f-4ea7-8984-dfbe314775e9" providerId="ADAL" clId="{B5D535A0-7FF4-48A5-859B-1985FE4FF085}" dt="2025-01-24T13:42:23.344" v="1338" actId="478"/>
          <ac:spMkLst>
            <pc:docMk/>
            <pc:sldMk cId="1463113369" sldId="3252"/>
            <ac:spMk id="7" creationId="{CEA75BD1-EB2C-ED14-8DC2-8E9BEF03BD40}"/>
          </ac:spMkLst>
        </pc:spChg>
      </pc:sldChg>
      <pc:sldChg chg="delSp add del mod">
        <pc:chgData name="Stevens, Michael J - CTR" userId="6b1a0b96-626f-4ea7-8984-dfbe314775e9" providerId="ADAL" clId="{B5D535A0-7FF4-48A5-859B-1985FE4FF085}" dt="2025-01-28T13:40:04.224" v="1490"/>
        <pc:sldMkLst>
          <pc:docMk/>
          <pc:sldMk cId="1928719152" sldId="3481"/>
        </pc:sldMkLst>
        <pc:spChg chg="del">
          <ac:chgData name="Stevens, Michael J - CTR" userId="6b1a0b96-626f-4ea7-8984-dfbe314775e9" providerId="ADAL" clId="{B5D535A0-7FF4-48A5-859B-1985FE4FF085}" dt="2025-01-24T13:42:16.220" v="1336" actId="478"/>
          <ac:spMkLst>
            <pc:docMk/>
            <pc:sldMk cId="1928719152" sldId="3481"/>
            <ac:spMk id="7" creationId="{E8134FCF-597E-7022-8D6C-40D8DAA67185}"/>
          </ac:spMkLst>
        </pc:spChg>
      </pc:sldChg>
      <pc:sldChg chg="delSp modSp add del mod">
        <pc:chgData name="Stevens, Michael J - CTR" userId="6b1a0b96-626f-4ea7-8984-dfbe314775e9" providerId="ADAL" clId="{B5D535A0-7FF4-48A5-859B-1985FE4FF085}" dt="2025-01-28T13:40:31.843" v="1493"/>
        <pc:sldMkLst>
          <pc:docMk/>
          <pc:sldMk cId="3718446478" sldId="3482"/>
        </pc:sldMkLst>
        <pc:spChg chg="del">
          <ac:chgData name="Stevens, Michael J - CTR" userId="6b1a0b96-626f-4ea7-8984-dfbe314775e9" providerId="ADAL" clId="{B5D535A0-7FF4-48A5-859B-1985FE4FF085}" dt="2025-01-24T13:44:19.561" v="1343" actId="478"/>
          <ac:spMkLst>
            <pc:docMk/>
            <pc:sldMk cId="3718446478" sldId="3482"/>
            <ac:spMk id="7" creationId="{CEA75BD1-EB2C-ED14-8DC2-8E9BEF03BD40}"/>
          </ac:spMkLst>
        </pc:spChg>
        <pc:graphicFrameChg chg="mod">
          <ac:chgData name="Stevens, Michael J - CTR" userId="6b1a0b96-626f-4ea7-8984-dfbe314775e9" providerId="ADAL" clId="{B5D535A0-7FF4-48A5-859B-1985FE4FF085}" dt="2025-01-24T13:44:10.286" v="1342" actId="207"/>
          <ac:graphicFrameMkLst>
            <pc:docMk/>
            <pc:sldMk cId="3718446478" sldId="3482"/>
            <ac:graphicFrameMk id="4" creationId="{5B1BC0D9-E091-42CD-A5DF-D6856CBA110B}"/>
          </ac:graphicFrameMkLst>
        </pc:graphicFrameChg>
      </pc:sldChg>
      <pc:sldChg chg="addSp delSp modSp add del mod">
        <pc:chgData name="Stevens, Michael J - CTR" userId="6b1a0b96-626f-4ea7-8984-dfbe314775e9" providerId="ADAL" clId="{B5D535A0-7FF4-48A5-859B-1985FE4FF085}" dt="2025-01-28T13:40:38.513" v="1494"/>
        <pc:sldMkLst>
          <pc:docMk/>
          <pc:sldMk cId="1550945615" sldId="3483"/>
        </pc:sldMkLst>
        <pc:spChg chg="add del">
          <ac:chgData name="Stevens, Michael J - CTR" userId="6b1a0b96-626f-4ea7-8984-dfbe314775e9" providerId="ADAL" clId="{B5D535A0-7FF4-48A5-859B-1985FE4FF085}" dt="2025-01-24T13:44:48.630" v="1347" actId="478"/>
          <ac:spMkLst>
            <pc:docMk/>
            <pc:sldMk cId="1550945615" sldId="3483"/>
            <ac:spMk id="7" creationId="{CEA75BD1-EB2C-ED14-8DC2-8E9BEF03BD40}"/>
          </ac:spMkLst>
        </pc:spChg>
        <pc:graphicFrameChg chg="mod">
          <ac:chgData name="Stevens, Michael J - CTR" userId="6b1a0b96-626f-4ea7-8984-dfbe314775e9" providerId="ADAL" clId="{B5D535A0-7FF4-48A5-859B-1985FE4FF085}" dt="2025-01-24T13:44:26.611" v="1345" actId="207"/>
          <ac:graphicFrameMkLst>
            <pc:docMk/>
            <pc:sldMk cId="1550945615" sldId="3483"/>
            <ac:graphicFrameMk id="5" creationId="{78D86A5F-598E-494C-AF7A-401B3DB421B6}"/>
          </ac:graphicFrameMkLst>
        </pc:graphicFrameChg>
      </pc:sldChg>
      <pc:sldChg chg="delSp add del mod">
        <pc:chgData name="Stevens, Michael J - CTR" userId="6b1a0b96-626f-4ea7-8984-dfbe314775e9" providerId="ADAL" clId="{B5D535A0-7FF4-48A5-859B-1985FE4FF085}" dt="2025-01-28T13:40:54.183" v="1496"/>
        <pc:sldMkLst>
          <pc:docMk/>
          <pc:sldMk cId="3245404275" sldId="3484"/>
        </pc:sldMkLst>
        <pc:spChg chg="del">
          <ac:chgData name="Stevens, Michael J - CTR" userId="6b1a0b96-626f-4ea7-8984-dfbe314775e9" providerId="ADAL" clId="{B5D535A0-7FF4-48A5-859B-1985FE4FF085}" dt="2025-01-24T13:45:22.881" v="1350" actId="478"/>
          <ac:spMkLst>
            <pc:docMk/>
            <pc:sldMk cId="3245404275" sldId="3484"/>
            <ac:spMk id="7" creationId="{CEA75BD1-EB2C-ED14-8DC2-8E9BEF03BD40}"/>
          </ac:spMkLst>
        </pc:spChg>
      </pc:sldChg>
      <pc:sldChg chg="delSp add del mod">
        <pc:chgData name="Stevens, Michael J - CTR" userId="6b1a0b96-626f-4ea7-8984-dfbe314775e9" providerId="ADAL" clId="{B5D535A0-7FF4-48A5-859B-1985FE4FF085}" dt="2025-01-28T13:41:05.278" v="1497"/>
        <pc:sldMkLst>
          <pc:docMk/>
          <pc:sldMk cId="1314155716" sldId="3485"/>
        </pc:sldMkLst>
        <pc:spChg chg="del">
          <ac:chgData name="Stevens, Michael J - CTR" userId="6b1a0b96-626f-4ea7-8984-dfbe314775e9" providerId="ADAL" clId="{B5D535A0-7FF4-48A5-859B-1985FE4FF085}" dt="2025-01-24T13:45:26.333" v="1351" actId="478"/>
          <ac:spMkLst>
            <pc:docMk/>
            <pc:sldMk cId="1314155716" sldId="3485"/>
            <ac:spMk id="7" creationId="{CEA75BD1-EB2C-ED14-8DC2-8E9BEF03BD40}"/>
          </ac:spMkLst>
        </pc:spChg>
      </pc:sldChg>
      <pc:sldChg chg="delSp modSp add del mod">
        <pc:chgData name="Stevens, Michael J - CTR" userId="6b1a0b96-626f-4ea7-8984-dfbe314775e9" providerId="ADAL" clId="{B5D535A0-7FF4-48A5-859B-1985FE4FF085}" dt="2025-01-28T13:40:46.310" v="1495"/>
        <pc:sldMkLst>
          <pc:docMk/>
          <pc:sldMk cId="1615668364" sldId="3486"/>
        </pc:sldMkLst>
        <pc:spChg chg="del">
          <ac:chgData name="Stevens, Michael J - CTR" userId="6b1a0b96-626f-4ea7-8984-dfbe314775e9" providerId="ADAL" clId="{B5D535A0-7FF4-48A5-859B-1985FE4FF085}" dt="2025-01-24T13:45:20.013" v="1349" actId="478"/>
          <ac:spMkLst>
            <pc:docMk/>
            <pc:sldMk cId="1615668364" sldId="3486"/>
            <ac:spMk id="7" creationId="{CEA75BD1-EB2C-ED14-8DC2-8E9BEF03BD40}"/>
          </ac:spMkLst>
        </pc:spChg>
        <pc:graphicFrameChg chg="mod">
          <ac:chgData name="Stevens, Michael J - CTR" userId="6b1a0b96-626f-4ea7-8984-dfbe314775e9" providerId="ADAL" clId="{B5D535A0-7FF4-48A5-859B-1985FE4FF085}" dt="2025-01-24T13:45:05.264" v="1348" actId="207"/>
          <ac:graphicFrameMkLst>
            <pc:docMk/>
            <pc:sldMk cId="1615668364" sldId="3486"/>
            <ac:graphicFrameMk id="5" creationId="{3D7EBB0F-0F66-5F28-D432-9FF2F3AF89A6}"/>
          </ac:graphicFrameMkLst>
        </pc:graphicFrameChg>
      </pc:sldChg>
      <pc:sldChg chg="delSp modSp add del mod">
        <pc:chgData name="Stevens, Michael J - CTR" userId="6b1a0b96-626f-4ea7-8984-dfbe314775e9" providerId="ADAL" clId="{B5D535A0-7FF4-48A5-859B-1985FE4FF085}" dt="2025-01-28T13:41:13.870" v="1498"/>
        <pc:sldMkLst>
          <pc:docMk/>
          <pc:sldMk cId="2933552651" sldId="3487"/>
        </pc:sldMkLst>
        <pc:spChg chg="mod">
          <ac:chgData name="Stevens, Michael J - CTR" userId="6b1a0b96-626f-4ea7-8984-dfbe314775e9" providerId="ADAL" clId="{B5D535A0-7FF4-48A5-859B-1985FE4FF085}" dt="2025-01-24T13:45:36.533" v="1353" actId="207"/>
          <ac:spMkLst>
            <pc:docMk/>
            <pc:sldMk cId="2933552651" sldId="3487"/>
            <ac:spMk id="4" creationId="{B05066C8-7756-9558-4DF9-1C6E22ECBD2E}"/>
          </ac:spMkLst>
        </pc:spChg>
        <pc:spChg chg="del">
          <ac:chgData name="Stevens, Michael J - CTR" userId="6b1a0b96-626f-4ea7-8984-dfbe314775e9" providerId="ADAL" clId="{B5D535A0-7FF4-48A5-859B-1985FE4FF085}" dt="2025-01-24T13:45:30.466" v="1352" actId="478"/>
          <ac:spMkLst>
            <pc:docMk/>
            <pc:sldMk cId="2933552651" sldId="3487"/>
            <ac:spMk id="7" creationId="{CEA75BD1-EB2C-ED14-8DC2-8E9BEF03BD40}"/>
          </ac:spMkLst>
        </pc:spChg>
      </pc:sldChg>
      <pc:sldChg chg="addSp delSp modSp mod">
        <pc:chgData name="Stevens, Michael J - CTR" userId="6b1a0b96-626f-4ea7-8984-dfbe314775e9" providerId="ADAL" clId="{B5D535A0-7FF4-48A5-859B-1985FE4FF085}" dt="2025-01-24T13:41:43.711" v="1332" actId="478"/>
        <pc:sldMkLst>
          <pc:docMk/>
          <pc:sldMk cId="717671719" sldId="3488"/>
        </pc:sldMkLst>
        <pc:spChg chg="add del mod">
          <ac:chgData name="Stevens, Michael J - CTR" userId="6b1a0b96-626f-4ea7-8984-dfbe314775e9" providerId="ADAL" clId="{B5D535A0-7FF4-48A5-859B-1985FE4FF085}" dt="2025-01-23T19:39:19.417" v="1273" actId="478"/>
          <ac:spMkLst>
            <pc:docMk/>
            <pc:sldMk cId="717671719" sldId="3488"/>
            <ac:spMk id="3" creationId="{85965D4A-759A-A078-EAE4-838BDDB1EFBB}"/>
          </ac:spMkLst>
        </pc:spChg>
        <pc:spChg chg="add mod">
          <ac:chgData name="Stevens, Michael J - CTR" userId="6b1a0b96-626f-4ea7-8984-dfbe314775e9" providerId="ADAL" clId="{B5D535A0-7FF4-48A5-859B-1985FE4FF085}" dt="2025-01-23T19:39:15.448" v="1272"/>
          <ac:spMkLst>
            <pc:docMk/>
            <pc:sldMk cId="717671719" sldId="3488"/>
            <ac:spMk id="4" creationId="{C0650A38-B313-54DF-2677-3990CF0C2287}"/>
          </ac:spMkLst>
        </pc:spChg>
        <pc:spChg chg="del">
          <ac:chgData name="Stevens, Michael J - CTR" userId="6b1a0b96-626f-4ea7-8984-dfbe314775e9" providerId="ADAL" clId="{B5D535A0-7FF4-48A5-859B-1985FE4FF085}" dt="2025-01-24T13:41:43.711" v="1332" actId="478"/>
          <ac:spMkLst>
            <pc:docMk/>
            <pc:sldMk cId="717671719" sldId="3488"/>
            <ac:spMk id="7" creationId="{89E23FA5-4695-5633-C43A-D70CE2E2733E}"/>
          </ac:spMkLst>
        </pc:spChg>
        <pc:spChg chg="add del mod">
          <ac:chgData name="Stevens, Michael J - CTR" userId="6b1a0b96-626f-4ea7-8984-dfbe314775e9" providerId="ADAL" clId="{B5D535A0-7FF4-48A5-859B-1985FE4FF085}" dt="2025-01-23T19:39:14.873" v="1271" actId="478"/>
          <ac:spMkLst>
            <pc:docMk/>
            <pc:sldMk cId="717671719" sldId="3488"/>
            <ac:spMk id="38" creationId="{76E6C659-5950-1775-8161-A2C18911412D}"/>
          </ac:spMkLst>
        </pc:spChg>
        <pc:spChg chg="add del mod">
          <ac:chgData name="Stevens, Michael J - CTR" userId="6b1a0b96-626f-4ea7-8984-dfbe314775e9" providerId="ADAL" clId="{B5D535A0-7FF4-48A5-859B-1985FE4FF085}" dt="2025-01-23T19:39:23.324" v="1274" actId="478"/>
          <ac:spMkLst>
            <pc:docMk/>
            <pc:sldMk cId="717671719" sldId="3488"/>
            <ac:spMk id="40" creationId="{7E175D43-6D9A-BB08-26B0-CA29B960951D}"/>
          </ac:spMkLst>
        </pc:spChg>
        <pc:spChg chg="add mod">
          <ac:chgData name="Stevens, Michael J - CTR" userId="6b1a0b96-626f-4ea7-8984-dfbe314775e9" providerId="ADAL" clId="{B5D535A0-7FF4-48A5-859B-1985FE4FF085}" dt="2025-01-23T19:39:26.732" v="1275"/>
          <ac:spMkLst>
            <pc:docMk/>
            <pc:sldMk cId="717671719" sldId="3488"/>
            <ac:spMk id="41" creationId="{1A0687B1-214C-048C-CA90-507D9408E1CD}"/>
          </ac:spMkLst>
        </pc:spChg>
      </pc:sldChg>
      <pc:sldChg chg="delSp add del mod">
        <pc:chgData name="Stevens, Michael J - CTR" userId="6b1a0b96-626f-4ea7-8984-dfbe314775e9" providerId="ADAL" clId="{B5D535A0-7FF4-48A5-859B-1985FE4FF085}" dt="2025-01-28T13:39:57.304" v="1489"/>
        <pc:sldMkLst>
          <pc:docMk/>
          <pc:sldMk cId="2658454360" sldId="3489"/>
        </pc:sldMkLst>
        <pc:spChg chg="del">
          <ac:chgData name="Stevens, Michael J - CTR" userId="6b1a0b96-626f-4ea7-8984-dfbe314775e9" providerId="ADAL" clId="{B5D535A0-7FF4-48A5-859B-1985FE4FF085}" dt="2025-01-24T13:42:08.851" v="1335" actId="478"/>
          <ac:spMkLst>
            <pc:docMk/>
            <pc:sldMk cId="2658454360" sldId="3489"/>
            <ac:spMk id="7" creationId="{C87FB09E-AF12-FF55-5E36-5496E05C6D8C}"/>
          </ac:spMkLst>
        </pc:spChg>
      </pc:sldChg>
      <pc:sldChg chg="delSp add del mod">
        <pc:chgData name="Stevens, Michael J - CTR" userId="6b1a0b96-626f-4ea7-8984-dfbe314775e9" providerId="ADAL" clId="{B5D535A0-7FF4-48A5-859B-1985FE4FF085}" dt="2025-01-28T13:50:34.249" v="1500" actId="2696"/>
        <pc:sldMkLst>
          <pc:docMk/>
          <pc:sldMk cId="1745729225" sldId="3497"/>
        </pc:sldMkLst>
        <pc:spChg chg="del">
          <ac:chgData name="Stevens, Michael J - CTR" userId="6b1a0b96-626f-4ea7-8984-dfbe314775e9" providerId="ADAL" clId="{B5D535A0-7FF4-48A5-859B-1985FE4FF085}" dt="2025-01-24T12:22:35.454" v="1313" actId="478"/>
          <ac:spMkLst>
            <pc:docMk/>
            <pc:sldMk cId="1745729225" sldId="3497"/>
            <ac:spMk id="5" creationId="{106F26A7-DC64-4AD4-A12D-05E7C1C8731A}"/>
          </ac:spMkLst>
        </pc:spChg>
      </pc:sldChg>
      <pc:sldChg chg="add ord">
        <pc:chgData name="Stevens, Michael J - CTR" userId="6b1a0b96-626f-4ea7-8984-dfbe314775e9" providerId="ADAL" clId="{B5D535A0-7FF4-48A5-859B-1985FE4FF085}" dt="2025-01-28T20:11:10.260" v="1654" actId="20578"/>
        <pc:sldMkLst>
          <pc:docMk/>
          <pc:sldMk cId="4089765448" sldId="3500"/>
        </pc:sldMkLst>
      </pc:sldChg>
      <pc:sldChg chg="add">
        <pc:chgData name="Stevens, Michael J - CTR" userId="6b1a0b96-626f-4ea7-8984-dfbe314775e9" providerId="ADAL" clId="{B5D535A0-7FF4-48A5-859B-1985FE4FF085}" dt="2025-01-24T13:35:34.972" v="1316"/>
        <pc:sldMkLst>
          <pc:docMk/>
          <pc:sldMk cId="3489830446" sldId="3501"/>
        </pc:sldMkLst>
      </pc:sldChg>
      <pc:sldChg chg="delSp add mod">
        <pc:chgData name="Stevens, Michael J - CTR" userId="6b1a0b96-626f-4ea7-8984-dfbe314775e9" providerId="ADAL" clId="{B5D535A0-7FF4-48A5-859B-1985FE4FF085}" dt="2025-01-24T14:39:02.611" v="1438" actId="478"/>
        <pc:sldMkLst>
          <pc:docMk/>
          <pc:sldMk cId="2878073207" sldId="3502"/>
        </pc:sldMkLst>
        <pc:spChg chg="del">
          <ac:chgData name="Stevens, Michael J - CTR" userId="6b1a0b96-626f-4ea7-8984-dfbe314775e9" providerId="ADAL" clId="{B5D535A0-7FF4-48A5-859B-1985FE4FF085}" dt="2025-01-24T14:39:02.611" v="1438" actId="478"/>
          <ac:spMkLst>
            <pc:docMk/>
            <pc:sldMk cId="2878073207" sldId="3502"/>
            <ac:spMk id="7" creationId="{CAB39DE4-39E4-85E7-ED76-4C61395E7EAA}"/>
          </ac:spMkLst>
        </pc:spChg>
      </pc:sldChg>
      <pc:sldChg chg="add">
        <pc:chgData name="Stevens, Michael J - CTR" userId="6b1a0b96-626f-4ea7-8984-dfbe314775e9" providerId="ADAL" clId="{B5D535A0-7FF4-48A5-859B-1985FE4FF085}" dt="2025-01-24T13:35:15.984" v="1315"/>
        <pc:sldMkLst>
          <pc:docMk/>
          <pc:sldMk cId="3506927522" sldId="3503"/>
        </pc:sldMkLst>
      </pc:sldChg>
      <pc:sldChg chg="modSp new mod">
        <pc:chgData name="Stevens, Michael J - CTR" userId="6b1a0b96-626f-4ea7-8984-dfbe314775e9" providerId="ADAL" clId="{B5D535A0-7FF4-48A5-859B-1985FE4FF085}" dt="2025-01-08T19:09:21.424" v="66" actId="20577"/>
        <pc:sldMkLst>
          <pc:docMk/>
          <pc:sldMk cId="113446700" sldId="3536"/>
        </pc:sldMkLst>
        <pc:spChg chg="mod">
          <ac:chgData name="Stevens, Michael J - CTR" userId="6b1a0b96-626f-4ea7-8984-dfbe314775e9" providerId="ADAL" clId="{B5D535A0-7FF4-48A5-859B-1985FE4FF085}" dt="2025-01-08T19:09:21.424" v="66" actId="20577"/>
          <ac:spMkLst>
            <pc:docMk/>
            <pc:sldMk cId="113446700" sldId="3536"/>
            <ac:spMk id="2" creationId="{815928AE-1F95-7856-9D45-4D4F6A9D226D}"/>
          </ac:spMkLst>
        </pc:spChg>
      </pc:sldChg>
      <pc:sldChg chg="addSp modSp mod">
        <pc:chgData name="Stevens, Michael J - CTR" userId="6b1a0b96-626f-4ea7-8984-dfbe314775e9" providerId="ADAL" clId="{B5D535A0-7FF4-48A5-859B-1985FE4FF085}" dt="2025-01-28T16:33:58.582" v="1630" actId="207"/>
        <pc:sldMkLst>
          <pc:docMk/>
          <pc:sldMk cId="2697245367" sldId="3612"/>
        </pc:sldMkLst>
        <pc:spChg chg="add mod">
          <ac:chgData name="Stevens, Michael J - CTR" userId="6b1a0b96-626f-4ea7-8984-dfbe314775e9" providerId="ADAL" clId="{B5D535A0-7FF4-48A5-859B-1985FE4FF085}" dt="2025-01-24T13:47:18.776" v="1358"/>
          <ac:spMkLst>
            <pc:docMk/>
            <pc:sldMk cId="2697245367" sldId="3612"/>
            <ac:spMk id="3" creationId="{CC61403C-30F7-89A9-2871-E17A6845CBF5}"/>
          </ac:spMkLst>
        </pc:spChg>
        <pc:spChg chg="mod">
          <ac:chgData name="Stevens, Michael J - CTR" userId="6b1a0b96-626f-4ea7-8984-dfbe314775e9" providerId="ADAL" clId="{B5D535A0-7FF4-48A5-859B-1985FE4FF085}" dt="2025-01-24T13:46:30.880" v="1357" actId="207"/>
          <ac:spMkLst>
            <pc:docMk/>
            <pc:sldMk cId="2697245367" sldId="3612"/>
            <ac:spMk id="19" creationId="{F314802A-DB40-137F-1091-36C904B24656}"/>
          </ac:spMkLst>
        </pc:spChg>
        <pc:graphicFrameChg chg="modGraphic">
          <ac:chgData name="Stevens, Michael J - CTR" userId="6b1a0b96-626f-4ea7-8984-dfbe314775e9" providerId="ADAL" clId="{B5D535A0-7FF4-48A5-859B-1985FE4FF085}" dt="2025-01-28T16:33:58.582" v="1630" actId="207"/>
          <ac:graphicFrameMkLst>
            <pc:docMk/>
            <pc:sldMk cId="2697245367" sldId="3612"/>
            <ac:graphicFrameMk id="5" creationId="{73A9578D-DC13-F124-57A7-0031DEA5E8D3}"/>
          </ac:graphicFrameMkLst>
        </pc:graphicFrameChg>
        <pc:picChg chg="mod">
          <ac:chgData name="Stevens, Michael J - CTR" userId="6b1a0b96-626f-4ea7-8984-dfbe314775e9" providerId="ADAL" clId="{B5D535A0-7FF4-48A5-859B-1985FE4FF085}" dt="2025-01-24T13:40:31.460" v="1325" actId="1076"/>
          <ac:picMkLst>
            <pc:docMk/>
            <pc:sldMk cId="2697245367" sldId="3612"/>
            <ac:picMk id="7" creationId="{7FD1A8DF-98AD-59EB-5611-B74BB0B5D6B4}"/>
          </ac:picMkLst>
        </pc:picChg>
        <pc:picChg chg="mod">
          <ac:chgData name="Stevens, Michael J - CTR" userId="6b1a0b96-626f-4ea7-8984-dfbe314775e9" providerId="ADAL" clId="{B5D535A0-7FF4-48A5-859B-1985FE4FF085}" dt="2025-01-24T13:40:45.465" v="1327" actId="1076"/>
          <ac:picMkLst>
            <pc:docMk/>
            <pc:sldMk cId="2697245367" sldId="3612"/>
            <ac:picMk id="23" creationId="{E4995641-A16C-1A82-FE9B-4022D2010AF3}"/>
          </ac:picMkLst>
        </pc:picChg>
        <pc:picChg chg="mod">
          <ac:chgData name="Stevens, Michael J - CTR" userId="6b1a0b96-626f-4ea7-8984-dfbe314775e9" providerId="ADAL" clId="{B5D535A0-7FF4-48A5-859B-1985FE4FF085}" dt="2025-01-24T13:40:55.354" v="1329" actId="167"/>
          <ac:picMkLst>
            <pc:docMk/>
            <pc:sldMk cId="2697245367" sldId="3612"/>
            <ac:picMk id="1026" creationId="{F892C23C-F401-0D1C-A482-F61830AD7046}"/>
          </ac:picMkLst>
        </pc:picChg>
        <pc:picChg chg="mod">
          <ac:chgData name="Stevens, Michael J - CTR" userId="6b1a0b96-626f-4ea7-8984-dfbe314775e9" providerId="ADAL" clId="{B5D535A0-7FF4-48A5-859B-1985FE4FF085}" dt="2025-01-24T13:41:09.758" v="1331" actId="1076"/>
          <ac:picMkLst>
            <pc:docMk/>
            <pc:sldMk cId="2697245367" sldId="3612"/>
            <ac:picMk id="1030" creationId="{42101000-B8FE-EE1E-AD95-772EC05543FA}"/>
          </ac:picMkLst>
        </pc:picChg>
      </pc:sldChg>
      <pc:sldChg chg="addSp delSp modSp mod modClrScheme chgLayout">
        <pc:chgData name="Stevens, Michael J - CTR" userId="6b1a0b96-626f-4ea7-8984-dfbe314775e9" providerId="ADAL" clId="{B5D535A0-7FF4-48A5-859B-1985FE4FF085}" dt="2025-01-23T19:07:21.058" v="1268" actId="478"/>
        <pc:sldMkLst>
          <pc:docMk/>
          <pc:sldMk cId="3229700591" sldId="3613"/>
        </pc:sldMkLst>
        <pc:spChg chg="mod ord">
          <ac:chgData name="Stevens, Michael J - CTR" userId="6b1a0b96-626f-4ea7-8984-dfbe314775e9" providerId="ADAL" clId="{B5D535A0-7FF4-48A5-859B-1985FE4FF085}" dt="2025-01-22T17:35:41.977" v="1092" actId="700"/>
          <ac:spMkLst>
            <pc:docMk/>
            <pc:sldMk cId="3229700591" sldId="3613"/>
            <ac:spMk id="2" creationId="{9C47693F-7AE0-3247-EC23-17EC502086AA}"/>
          </ac:spMkLst>
        </pc:spChg>
        <pc:spChg chg="mod ord">
          <ac:chgData name="Stevens, Michael J - CTR" userId="6b1a0b96-626f-4ea7-8984-dfbe314775e9" providerId="ADAL" clId="{B5D535A0-7FF4-48A5-859B-1985FE4FF085}" dt="2025-01-22T17:35:41.977" v="1092" actId="700"/>
          <ac:spMkLst>
            <pc:docMk/>
            <pc:sldMk cId="3229700591" sldId="3613"/>
            <ac:spMk id="3" creationId="{1504B068-9E20-24A9-2DA1-31B008F73B6E}"/>
          </ac:spMkLst>
        </pc:spChg>
        <pc:spChg chg="add del mod">
          <ac:chgData name="Stevens, Michael J - CTR" userId="6b1a0b96-626f-4ea7-8984-dfbe314775e9" providerId="ADAL" clId="{B5D535A0-7FF4-48A5-859B-1985FE4FF085}" dt="2025-01-23T19:06:49.482" v="1262" actId="478"/>
          <ac:spMkLst>
            <pc:docMk/>
            <pc:sldMk cId="3229700591" sldId="3613"/>
            <ac:spMk id="4" creationId="{23CFD110-F4C1-4589-D325-C4E2FE6979B8}"/>
          </ac:spMkLst>
        </pc:spChg>
        <pc:spChg chg="add del mod ord">
          <ac:chgData name="Stevens, Michael J - CTR" userId="6b1a0b96-626f-4ea7-8984-dfbe314775e9" providerId="ADAL" clId="{B5D535A0-7FF4-48A5-859B-1985FE4FF085}" dt="2025-01-22T17:35:54.996" v="1093"/>
          <ac:spMkLst>
            <pc:docMk/>
            <pc:sldMk cId="3229700591" sldId="3613"/>
            <ac:spMk id="4" creationId="{B86EB1F4-7E61-199F-31A4-DFB22A498671}"/>
          </ac:spMkLst>
        </pc:spChg>
        <pc:spChg chg="add del mod">
          <ac:chgData name="Stevens, Michael J - CTR" userId="6b1a0b96-626f-4ea7-8984-dfbe314775e9" providerId="ADAL" clId="{B5D535A0-7FF4-48A5-859B-1985FE4FF085}" dt="2025-01-22T17:39:56.609" v="1123" actId="478"/>
          <ac:spMkLst>
            <pc:docMk/>
            <pc:sldMk cId="3229700591" sldId="3613"/>
            <ac:spMk id="5" creationId="{9AE4A23B-161D-51A3-A7B7-8C84337A6DDC}"/>
          </ac:spMkLst>
        </pc:spChg>
        <pc:spChg chg="add mod">
          <ac:chgData name="Stevens, Michael J - CTR" userId="6b1a0b96-626f-4ea7-8984-dfbe314775e9" providerId="ADAL" clId="{B5D535A0-7FF4-48A5-859B-1985FE4FF085}" dt="2025-01-23T19:07:17.169" v="1267" actId="20577"/>
          <ac:spMkLst>
            <pc:docMk/>
            <pc:sldMk cId="3229700591" sldId="3613"/>
            <ac:spMk id="5" creationId="{DD7D329F-BF70-012D-83CC-5DC96F885A32}"/>
          </ac:spMkLst>
        </pc:spChg>
        <pc:spChg chg="add del mod">
          <ac:chgData name="Stevens, Michael J - CTR" userId="6b1a0b96-626f-4ea7-8984-dfbe314775e9" providerId="ADAL" clId="{B5D535A0-7FF4-48A5-859B-1985FE4FF085}" dt="2025-01-23T19:07:21.058" v="1268" actId="478"/>
          <ac:spMkLst>
            <pc:docMk/>
            <pc:sldMk cId="3229700591" sldId="3613"/>
            <ac:spMk id="8" creationId="{74D8F444-F8F6-AF51-A8E0-97DA5F73C07E}"/>
          </ac:spMkLst>
        </pc:spChg>
        <pc:spChg chg="add del mod">
          <ac:chgData name="Stevens, Michael J - CTR" userId="6b1a0b96-626f-4ea7-8984-dfbe314775e9" providerId="ADAL" clId="{B5D535A0-7FF4-48A5-859B-1985FE4FF085}" dt="2025-01-22T17:39:41.436" v="1121" actId="21"/>
          <ac:spMkLst>
            <pc:docMk/>
            <pc:sldMk cId="3229700591" sldId="3613"/>
            <ac:spMk id="10" creationId="{B971DAD8-4901-CD4B-3974-A793F95422F9}"/>
          </ac:spMkLst>
        </pc:spChg>
        <pc:spChg chg="add del mod">
          <ac:chgData name="Stevens, Michael J - CTR" userId="6b1a0b96-626f-4ea7-8984-dfbe314775e9" providerId="ADAL" clId="{B5D535A0-7FF4-48A5-859B-1985FE4FF085}" dt="2025-01-22T17:40:08.735" v="1125" actId="21"/>
          <ac:spMkLst>
            <pc:docMk/>
            <pc:sldMk cId="3229700591" sldId="3613"/>
            <ac:spMk id="12" creationId="{BE7DD064-39AE-E645-74FD-32AE7C99F1F3}"/>
          </ac:spMkLst>
        </pc:spChg>
        <pc:picChg chg="add del mod">
          <ac:chgData name="Stevens, Michael J - CTR" userId="6b1a0b96-626f-4ea7-8984-dfbe314775e9" providerId="ADAL" clId="{B5D535A0-7FF4-48A5-859B-1985FE4FF085}" dt="2025-01-22T17:42:56.977" v="1141" actId="21"/>
          <ac:picMkLst>
            <pc:docMk/>
            <pc:sldMk cId="3229700591" sldId="3613"/>
            <ac:picMk id="6" creationId="{4494109F-A400-2E4D-D34B-A3A0450B6989}"/>
          </ac:picMkLst>
        </pc:picChg>
        <pc:picChg chg="add mod">
          <ac:chgData name="Stevens, Michael J - CTR" userId="6b1a0b96-626f-4ea7-8984-dfbe314775e9" providerId="ADAL" clId="{B5D535A0-7FF4-48A5-859B-1985FE4FF085}" dt="2025-01-22T17:38:51.808" v="1108" actId="1076"/>
          <ac:picMkLst>
            <pc:docMk/>
            <pc:sldMk cId="3229700591" sldId="3613"/>
            <ac:picMk id="7" creationId="{C1C1C5EE-2ECC-848A-7C83-4CC248A599B6}"/>
          </ac:picMkLst>
        </pc:picChg>
        <pc:picChg chg="mod">
          <ac:chgData name="Stevens, Michael J - CTR" userId="6b1a0b96-626f-4ea7-8984-dfbe314775e9" providerId="ADAL" clId="{B5D535A0-7FF4-48A5-859B-1985FE4FF085}" dt="2025-01-22T17:39:06.404" v="1115" actId="1076"/>
          <ac:picMkLst>
            <pc:docMk/>
            <pc:sldMk cId="3229700591" sldId="3613"/>
            <ac:picMk id="2050" creationId="{D169DD51-7693-8E0F-6BCF-D78FEE82522D}"/>
          </ac:picMkLst>
        </pc:picChg>
      </pc:sldChg>
      <pc:sldChg chg="modSp mod">
        <pc:chgData name="Stevens, Michael J - CTR" userId="6b1a0b96-626f-4ea7-8984-dfbe314775e9" providerId="ADAL" clId="{B5D535A0-7FF4-48A5-859B-1985FE4FF085}" dt="2025-01-28T16:33:02.953" v="1626" actId="207"/>
        <pc:sldMkLst>
          <pc:docMk/>
          <pc:sldMk cId="1330283255" sldId="3614"/>
        </pc:sldMkLst>
        <pc:graphicFrameChg chg="modGraphic">
          <ac:chgData name="Stevens, Michael J - CTR" userId="6b1a0b96-626f-4ea7-8984-dfbe314775e9" providerId="ADAL" clId="{B5D535A0-7FF4-48A5-859B-1985FE4FF085}" dt="2025-01-28T16:33:02.953" v="1626" actId="207"/>
          <ac:graphicFrameMkLst>
            <pc:docMk/>
            <pc:sldMk cId="1330283255" sldId="3614"/>
            <ac:graphicFrameMk id="9" creationId="{9E81FC37-DF3F-23F0-D98E-A7BC88888CC2}"/>
          </ac:graphicFrameMkLst>
        </pc:graphicFrameChg>
        <pc:picChg chg="mod">
          <ac:chgData name="Stevens, Michael J - CTR" userId="6b1a0b96-626f-4ea7-8984-dfbe314775e9" providerId="ADAL" clId="{B5D535A0-7FF4-48A5-859B-1985FE4FF085}" dt="2025-01-28T16:30:21.809" v="1617" actId="1076"/>
          <ac:picMkLst>
            <pc:docMk/>
            <pc:sldMk cId="1330283255" sldId="3614"/>
            <ac:picMk id="5" creationId="{70618EED-C773-E80D-480C-76817FBBEC0A}"/>
          </ac:picMkLst>
        </pc:picChg>
      </pc:sldChg>
      <pc:sldChg chg="addSp delSp modSp mod modClrScheme chgLayout">
        <pc:chgData name="Stevens, Michael J - CTR" userId="6b1a0b96-626f-4ea7-8984-dfbe314775e9" providerId="ADAL" clId="{B5D535A0-7FF4-48A5-859B-1985FE4FF085}" dt="2025-01-24T13:38:36.431" v="1322" actId="478"/>
        <pc:sldMkLst>
          <pc:docMk/>
          <pc:sldMk cId="1853021596" sldId="3615"/>
        </pc:sldMkLst>
        <pc:spChg chg="mod ord">
          <ac:chgData name="Stevens, Michael J - CTR" userId="6b1a0b96-626f-4ea7-8984-dfbe314775e9" providerId="ADAL" clId="{B5D535A0-7FF4-48A5-859B-1985FE4FF085}" dt="2025-01-20T15:38:30.856" v="1017" actId="700"/>
          <ac:spMkLst>
            <pc:docMk/>
            <pc:sldMk cId="1853021596" sldId="3615"/>
            <ac:spMk id="2" creationId="{34FCE39D-B871-2363-AB01-D9D2044B5395}"/>
          </ac:spMkLst>
        </pc:spChg>
        <pc:spChg chg="add del mod ord">
          <ac:chgData name="Stevens, Michael J - CTR" userId="6b1a0b96-626f-4ea7-8984-dfbe314775e9" providerId="ADAL" clId="{B5D535A0-7FF4-48A5-859B-1985FE4FF085}" dt="2025-01-24T13:38:36.431" v="1322" actId="478"/>
          <ac:spMkLst>
            <pc:docMk/>
            <pc:sldMk cId="1853021596" sldId="3615"/>
            <ac:spMk id="3" creationId="{3F9A6AAC-93D4-8A0C-50E2-3E051F8362E9}"/>
          </ac:spMkLst>
        </pc:spChg>
        <pc:spChg chg="mod ord">
          <ac:chgData name="Stevens, Michael J - CTR" userId="6b1a0b96-626f-4ea7-8984-dfbe314775e9" providerId="ADAL" clId="{B5D535A0-7FF4-48A5-859B-1985FE4FF085}" dt="2025-01-20T15:38:30.856" v="1017" actId="700"/>
          <ac:spMkLst>
            <pc:docMk/>
            <pc:sldMk cId="1853021596" sldId="3615"/>
            <ac:spMk id="4" creationId="{1A530AB9-3337-7DE4-FAD6-C7B220164719}"/>
          </ac:spMkLst>
        </pc:spChg>
      </pc:sldChg>
      <pc:sldChg chg="modSp mod modClrScheme chgLayout">
        <pc:chgData name="Stevens, Michael J - CTR" userId="6b1a0b96-626f-4ea7-8984-dfbe314775e9" providerId="ADAL" clId="{B5D535A0-7FF4-48A5-859B-1985FE4FF085}" dt="2025-01-24T13:53:03.688" v="1380" actId="207"/>
        <pc:sldMkLst>
          <pc:docMk/>
          <pc:sldMk cId="2365020150" sldId="3616"/>
        </pc:sldMkLst>
        <pc:spChg chg="mod ord">
          <ac:chgData name="Stevens, Michael J - CTR" userId="6b1a0b96-626f-4ea7-8984-dfbe314775e9" providerId="ADAL" clId="{B5D535A0-7FF4-48A5-859B-1985FE4FF085}" dt="2025-01-20T15:37:45.229" v="1015" actId="700"/>
          <ac:spMkLst>
            <pc:docMk/>
            <pc:sldMk cId="2365020150" sldId="3616"/>
            <ac:spMk id="2" creationId="{34FCE39D-B871-2363-AB01-D9D2044B5395}"/>
          </ac:spMkLst>
        </pc:spChg>
        <pc:spChg chg="mod ord">
          <ac:chgData name="Stevens, Michael J - CTR" userId="6b1a0b96-626f-4ea7-8984-dfbe314775e9" providerId="ADAL" clId="{B5D535A0-7FF4-48A5-859B-1985FE4FF085}" dt="2025-01-20T15:37:45.229" v="1015" actId="700"/>
          <ac:spMkLst>
            <pc:docMk/>
            <pc:sldMk cId="2365020150" sldId="3616"/>
            <ac:spMk id="4" creationId="{1A530AB9-3337-7DE4-FAD6-C7B220164719}"/>
          </ac:spMkLst>
        </pc:spChg>
        <pc:spChg chg="mod ord">
          <ac:chgData name="Stevens, Michael J - CTR" userId="6b1a0b96-626f-4ea7-8984-dfbe314775e9" providerId="ADAL" clId="{B5D535A0-7FF4-48A5-859B-1985FE4FF085}" dt="2025-01-20T15:38:03.676" v="1016" actId="1076"/>
          <ac:spMkLst>
            <pc:docMk/>
            <pc:sldMk cId="2365020150" sldId="3616"/>
            <ac:spMk id="9" creationId="{83F27A55-E815-5A35-5F86-F4622853D1FC}"/>
          </ac:spMkLst>
        </pc:spChg>
        <pc:spChg chg="mod">
          <ac:chgData name="Stevens, Michael J - CTR" userId="6b1a0b96-626f-4ea7-8984-dfbe314775e9" providerId="ADAL" clId="{B5D535A0-7FF4-48A5-859B-1985FE4FF085}" dt="2025-01-24T13:53:03.688" v="1380" actId="207"/>
          <ac:spMkLst>
            <pc:docMk/>
            <pc:sldMk cId="2365020150" sldId="3616"/>
            <ac:spMk id="16" creationId="{188132A5-4CB3-642B-ECD4-E1B37F88FA4C}"/>
          </ac:spMkLst>
        </pc:spChg>
      </pc:sldChg>
      <pc:sldChg chg="addSp delSp modSp mod modClrScheme chgLayout">
        <pc:chgData name="Stevens, Michael J - CTR" userId="6b1a0b96-626f-4ea7-8984-dfbe314775e9" providerId="ADAL" clId="{B5D535A0-7FF4-48A5-859B-1985FE4FF085}" dt="2025-01-23T19:06:41.613" v="1260" actId="478"/>
        <pc:sldMkLst>
          <pc:docMk/>
          <pc:sldMk cId="2713865198" sldId="3617"/>
        </pc:sldMkLst>
        <pc:spChg chg="mod ord">
          <ac:chgData name="Stevens, Michael J - CTR" userId="6b1a0b96-626f-4ea7-8984-dfbe314775e9" providerId="ADAL" clId="{B5D535A0-7FF4-48A5-859B-1985FE4FF085}" dt="2025-01-22T17:44:28.210" v="1147" actId="700"/>
          <ac:spMkLst>
            <pc:docMk/>
            <pc:sldMk cId="2713865198" sldId="3617"/>
            <ac:spMk id="2" creationId="{9C47693F-7AE0-3247-EC23-17EC502086AA}"/>
          </ac:spMkLst>
        </pc:spChg>
        <pc:spChg chg="mod ord">
          <ac:chgData name="Stevens, Michael J - CTR" userId="6b1a0b96-626f-4ea7-8984-dfbe314775e9" providerId="ADAL" clId="{B5D535A0-7FF4-48A5-859B-1985FE4FF085}" dt="2025-01-22T17:44:28.210" v="1147" actId="700"/>
          <ac:spMkLst>
            <pc:docMk/>
            <pc:sldMk cId="2713865198" sldId="3617"/>
            <ac:spMk id="3" creationId="{1504B068-9E20-24A9-2DA1-31B008F73B6E}"/>
          </ac:spMkLst>
        </pc:spChg>
        <pc:spChg chg="add del mod ord">
          <ac:chgData name="Stevens, Michael J - CTR" userId="6b1a0b96-626f-4ea7-8984-dfbe314775e9" providerId="ADAL" clId="{B5D535A0-7FF4-48A5-859B-1985FE4FF085}" dt="2025-01-22T17:44:30.366" v="1148" actId="21"/>
          <ac:spMkLst>
            <pc:docMk/>
            <pc:sldMk cId="2713865198" sldId="3617"/>
            <ac:spMk id="4" creationId="{137D4B9A-4177-B777-6EE4-765E831D7322}"/>
          </ac:spMkLst>
        </pc:spChg>
        <pc:spChg chg="add mod">
          <ac:chgData name="Stevens, Michael J - CTR" userId="6b1a0b96-626f-4ea7-8984-dfbe314775e9" providerId="ADAL" clId="{B5D535A0-7FF4-48A5-859B-1985FE4FF085}" dt="2025-01-23T19:06:38.177" v="1259" actId="14100"/>
          <ac:spMkLst>
            <pc:docMk/>
            <pc:sldMk cId="2713865198" sldId="3617"/>
            <ac:spMk id="4" creationId="{908C0BA5-B005-ECF0-D7B3-EDB41C66C228}"/>
          </ac:spMkLst>
        </pc:spChg>
        <pc:spChg chg="add del mod">
          <ac:chgData name="Stevens, Michael J - CTR" userId="6b1a0b96-626f-4ea7-8984-dfbe314775e9" providerId="ADAL" clId="{B5D535A0-7FF4-48A5-859B-1985FE4FF085}" dt="2025-01-23T19:06:41.613" v="1260" actId="478"/>
          <ac:spMkLst>
            <pc:docMk/>
            <pc:sldMk cId="2713865198" sldId="3617"/>
            <ac:spMk id="6" creationId="{7BF865F2-9158-9025-FA67-A1000C551281}"/>
          </ac:spMkLst>
        </pc:spChg>
      </pc:sldChg>
      <pc:sldChg chg="addSp delSp modSp mod modClrScheme chgLayout">
        <pc:chgData name="Stevens, Michael J - CTR" userId="6b1a0b96-626f-4ea7-8984-dfbe314775e9" providerId="ADAL" clId="{B5D535A0-7FF4-48A5-859B-1985FE4FF085}" dt="2025-01-28T16:38:20.760" v="1645" actId="255"/>
        <pc:sldMkLst>
          <pc:docMk/>
          <pc:sldMk cId="2179660053" sldId="3618"/>
        </pc:sldMkLst>
        <pc:spChg chg="mod ord">
          <ac:chgData name="Stevens, Michael J - CTR" userId="6b1a0b96-626f-4ea7-8984-dfbe314775e9" providerId="ADAL" clId="{B5D535A0-7FF4-48A5-859B-1985FE4FF085}" dt="2025-01-20T15:38:49.503" v="1018" actId="700"/>
          <ac:spMkLst>
            <pc:docMk/>
            <pc:sldMk cId="2179660053" sldId="3618"/>
            <ac:spMk id="2" creationId="{34FCE39D-B871-2363-AB01-D9D2044B5395}"/>
          </ac:spMkLst>
        </pc:spChg>
        <pc:spChg chg="add del mod ord">
          <ac:chgData name="Stevens, Michael J - CTR" userId="6b1a0b96-626f-4ea7-8984-dfbe314775e9" providerId="ADAL" clId="{B5D535A0-7FF4-48A5-859B-1985FE4FF085}" dt="2025-01-20T15:40:09.987" v="1030" actId="21"/>
          <ac:spMkLst>
            <pc:docMk/>
            <pc:sldMk cId="2179660053" sldId="3618"/>
            <ac:spMk id="3" creationId="{DEAFBBCE-2087-7B1E-55F3-128F2B2A036E}"/>
          </ac:spMkLst>
        </pc:spChg>
        <pc:spChg chg="mod ord">
          <ac:chgData name="Stevens, Michael J - CTR" userId="6b1a0b96-626f-4ea7-8984-dfbe314775e9" providerId="ADAL" clId="{B5D535A0-7FF4-48A5-859B-1985FE4FF085}" dt="2025-01-20T15:38:49.503" v="1018" actId="700"/>
          <ac:spMkLst>
            <pc:docMk/>
            <pc:sldMk cId="2179660053" sldId="3618"/>
            <ac:spMk id="4" creationId="{1A530AB9-3337-7DE4-FAD6-C7B220164719}"/>
          </ac:spMkLst>
        </pc:spChg>
        <pc:spChg chg="mod">
          <ac:chgData name="Stevens, Michael J - CTR" userId="6b1a0b96-626f-4ea7-8984-dfbe314775e9" providerId="ADAL" clId="{B5D535A0-7FF4-48A5-859B-1985FE4FF085}" dt="2025-01-24T14:39:25.421" v="1440" actId="1076"/>
          <ac:spMkLst>
            <pc:docMk/>
            <pc:sldMk cId="2179660053" sldId="3618"/>
            <ac:spMk id="6" creationId="{630405F1-5B1D-C725-3AC7-B471BE33D4F7}"/>
          </ac:spMkLst>
        </pc:spChg>
        <pc:graphicFrameChg chg="modGraphic">
          <ac:chgData name="Stevens, Michael J - CTR" userId="6b1a0b96-626f-4ea7-8984-dfbe314775e9" providerId="ADAL" clId="{B5D535A0-7FF4-48A5-859B-1985FE4FF085}" dt="2025-01-28T16:38:09.056" v="1644" actId="255"/>
          <ac:graphicFrameMkLst>
            <pc:docMk/>
            <pc:sldMk cId="2179660053" sldId="3618"/>
            <ac:graphicFrameMk id="3" creationId="{A75E5F94-4229-D4AE-062B-C2DB685B1AA0}"/>
          </ac:graphicFrameMkLst>
        </pc:graphicFrameChg>
        <pc:graphicFrameChg chg="mod modGraphic">
          <ac:chgData name="Stevens, Michael J - CTR" userId="6b1a0b96-626f-4ea7-8984-dfbe314775e9" providerId="ADAL" clId="{B5D535A0-7FF4-48A5-859B-1985FE4FF085}" dt="2025-01-28T16:38:20.760" v="1645" actId="255"/>
          <ac:graphicFrameMkLst>
            <pc:docMk/>
            <pc:sldMk cId="2179660053" sldId="3618"/>
            <ac:graphicFrameMk id="13" creationId="{EAD56918-5BFD-5253-8472-0F81C8F6C8A3}"/>
          </ac:graphicFrameMkLst>
        </pc:graphicFrameChg>
        <pc:picChg chg="mod">
          <ac:chgData name="Stevens, Michael J - CTR" userId="6b1a0b96-626f-4ea7-8984-dfbe314775e9" providerId="ADAL" clId="{B5D535A0-7FF4-48A5-859B-1985FE4FF085}" dt="2025-01-28T16:29:56.273" v="1615" actId="1076"/>
          <ac:picMkLst>
            <pc:docMk/>
            <pc:sldMk cId="2179660053" sldId="3618"/>
            <ac:picMk id="8" creationId="{250398B9-30B5-2DAC-2758-906E5BC5CC04}"/>
          </ac:picMkLst>
        </pc:picChg>
      </pc:sldChg>
      <pc:sldChg chg="addSp delSp modSp mod modClrScheme chgLayout">
        <pc:chgData name="Stevens, Michael J - CTR" userId="6b1a0b96-626f-4ea7-8984-dfbe314775e9" providerId="ADAL" clId="{B5D535A0-7FF4-48A5-859B-1985FE4FF085}" dt="2025-01-28T16:36:29.875" v="1641" actId="207"/>
        <pc:sldMkLst>
          <pc:docMk/>
          <pc:sldMk cId="2252010021" sldId="3619"/>
        </pc:sldMkLst>
        <pc:spChg chg="mod ord">
          <ac:chgData name="Stevens, Michael J - CTR" userId="6b1a0b96-626f-4ea7-8984-dfbe314775e9" providerId="ADAL" clId="{B5D535A0-7FF4-48A5-859B-1985FE4FF085}" dt="2025-01-20T15:39:26.423" v="1027" actId="700"/>
          <ac:spMkLst>
            <pc:docMk/>
            <pc:sldMk cId="2252010021" sldId="3619"/>
            <ac:spMk id="2" creationId="{34FCE39D-B871-2363-AB01-D9D2044B5395}"/>
          </ac:spMkLst>
        </pc:spChg>
        <pc:spChg chg="mod ord">
          <ac:chgData name="Stevens, Michael J - CTR" userId="6b1a0b96-626f-4ea7-8984-dfbe314775e9" providerId="ADAL" clId="{B5D535A0-7FF4-48A5-859B-1985FE4FF085}" dt="2025-01-20T15:39:26.423" v="1027" actId="700"/>
          <ac:spMkLst>
            <pc:docMk/>
            <pc:sldMk cId="2252010021" sldId="3619"/>
            <ac:spMk id="4" creationId="{1A530AB9-3337-7DE4-FAD6-C7B220164719}"/>
          </ac:spMkLst>
        </pc:spChg>
        <pc:spChg chg="add del mod ord">
          <ac:chgData name="Stevens, Michael J - CTR" userId="6b1a0b96-626f-4ea7-8984-dfbe314775e9" providerId="ADAL" clId="{B5D535A0-7FF4-48A5-859B-1985FE4FF085}" dt="2025-01-20T15:40:55.307" v="1041" actId="21"/>
          <ac:spMkLst>
            <pc:docMk/>
            <pc:sldMk cId="2252010021" sldId="3619"/>
            <ac:spMk id="5" creationId="{301AC216-1A8D-E944-B36B-F560550E0397}"/>
          </ac:spMkLst>
        </pc:spChg>
        <pc:graphicFrameChg chg="mod ord modGraphic">
          <ac:chgData name="Stevens, Michael J - CTR" userId="6b1a0b96-626f-4ea7-8984-dfbe314775e9" providerId="ADAL" clId="{B5D535A0-7FF4-48A5-859B-1985FE4FF085}" dt="2025-01-28T16:36:29.875" v="1641" actId="207"/>
          <ac:graphicFrameMkLst>
            <pc:docMk/>
            <pc:sldMk cId="2252010021" sldId="3619"/>
            <ac:graphicFrameMk id="3" creationId="{2087781A-FF1F-CD96-3B0C-56001DB4A69E}"/>
          </ac:graphicFrameMkLst>
        </pc:graphicFrameChg>
      </pc:sldChg>
      <pc:sldChg chg="addSp delSp modSp mod modClrScheme chgLayout">
        <pc:chgData name="Stevens, Michael J - CTR" userId="6b1a0b96-626f-4ea7-8984-dfbe314775e9" providerId="ADAL" clId="{B5D535A0-7FF4-48A5-859B-1985FE4FF085}" dt="2025-01-24T13:53:16.462" v="1381" actId="207"/>
        <pc:sldMkLst>
          <pc:docMk/>
          <pc:sldMk cId="2290063962" sldId="3620"/>
        </pc:sldMkLst>
        <pc:spChg chg="mod ord">
          <ac:chgData name="Stevens, Michael J - CTR" userId="6b1a0b96-626f-4ea7-8984-dfbe314775e9" providerId="ADAL" clId="{B5D535A0-7FF4-48A5-859B-1985FE4FF085}" dt="2025-01-20T15:41:04.152" v="1046" actId="700"/>
          <ac:spMkLst>
            <pc:docMk/>
            <pc:sldMk cId="2290063962" sldId="3620"/>
            <ac:spMk id="2" creationId="{34FCE39D-B871-2363-AB01-D9D2044B5395}"/>
          </ac:spMkLst>
        </pc:spChg>
        <pc:spChg chg="mod ord">
          <ac:chgData name="Stevens, Michael J - CTR" userId="6b1a0b96-626f-4ea7-8984-dfbe314775e9" providerId="ADAL" clId="{B5D535A0-7FF4-48A5-859B-1985FE4FF085}" dt="2025-01-20T15:41:04.152" v="1046" actId="700"/>
          <ac:spMkLst>
            <pc:docMk/>
            <pc:sldMk cId="2290063962" sldId="3620"/>
            <ac:spMk id="4" creationId="{1A530AB9-3337-7DE4-FAD6-C7B220164719}"/>
          </ac:spMkLst>
        </pc:spChg>
        <pc:spChg chg="add del mod">
          <ac:chgData name="Stevens, Michael J - CTR" userId="6b1a0b96-626f-4ea7-8984-dfbe314775e9" providerId="ADAL" clId="{B5D535A0-7FF4-48A5-859B-1985FE4FF085}" dt="2025-01-20T15:40:47.354" v="1035" actId="21"/>
          <ac:spMkLst>
            <pc:docMk/>
            <pc:sldMk cId="2290063962" sldId="3620"/>
            <ac:spMk id="5" creationId="{67E58ADC-E146-31CC-D0F0-6AE43AB558CA}"/>
          </ac:spMkLst>
        </pc:spChg>
        <pc:spChg chg="add del mod ord">
          <ac:chgData name="Stevens, Michael J - CTR" userId="6b1a0b96-626f-4ea7-8984-dfbe314775e9" providerId="ADAL" clId="{B5D535A0-7FF4-48A5-859B-1985FE4FF085}" dt="2025-01-20T15:41:10.297" v="1047" actId="1076"/>
          <ac:spMkLst>
            <pc:docMk/>
            <pc:sldMk cId="2290063962" sldId="3620"/>
            <ac:spMk id="9" creationId="{83F27A55-E815-5A35-5F86-F4622853D1FC}"/>
          </ac:spMkLst>
        </pc:spChg>
        <pc:spChg chg="mod">
          <ac:chgData name="Stevens, Michael J - CTR" userId="6b1a0b96-626f-4ea7-8984-dfbe314775e9" providerId="ADAL" clId="{B5D535A0-7FF4-48A5-859B-1985FE4FF085}" dt="2025-01-24T13:53:16.462" v="1381" actId="207"/>
          <ac:spMkLst>
            <pc:docMk/>
            <pc:sldMk cId="2290063962" sldId="3620"/>
            <ac:spMk id="16" creationId="{188132A5-4CB3-642B-ECD4-E1B37F88FA4C}"/>
          </ac:spMkLst>
        </pc:spChg>
      </pc:sldChg>
      <pc:sldChg chg="addSp delSp modSp mod modClrScheme chgLayout">
        <pc:chgData name="Stevens, Michael J - CTR" userId="6b1a0b96-626f-4ea7-8984-dfbe314775e9" providerId="ADAL" clId="{B5D535A0-7FF4-48A5-859B-1985FE4FF085}" dt="2025-01-23T19:06:14.538" v="1251" actId="478"/>
        <pc:sldMkLst>
          <pc:docMk/>
          <pc:sldMk cId="90769572" sldId="3621"/>
        </pc:sldMkLst>
        <pc:spChg chg="mod ord">
          <ac:chgData name="Stevens, Michael J - CTR" userId="6b1a0b96-626f-4ea7-8984-dfbe314775e9" providerId="ADAL" clId="{B5D535A0-7FF4-48A5-859B-1985FE4FF085}" dt="2025-01-22T18:00:33.765" v="1176" actId="700"/>
          <ac:spMkLst>
            <pc:docMk/>
            <pc:sldMk cId="90769572" sldId="3621"/>
            <ac:spMk id="2" creationId="{9C47693F-7AE0-3247-EC23-17EC502086AA}"/>
          </ac:spMkLst>
        </pc:spChg>
        <pc:spChg chg="del mod ord">
          <ac:chgData name="Stevens, Michael J - CTR" userId="6b1a0b96-626f-4ea7-8984-dfbe314775e9" providerId="ADAL" clId="{B5D535A0-7FF4-48A5-859B-1985FE4FF085}" dt="2025-01-22T18:00:38.221" v="1177" actId="21"/>
          <ac:spMkLst>
            <pc:docMk/>
            <pc:sldMk cId="90769572" sldId="3621"/>
            <ac:spMk id="3" creationId="{1504B068-9E20-24A9-2DA1-31B008F73B6E}"/>
          </ac:spMkLst>
        </pc:spChg>
        <pc:spChg chg="add mod">
          <ac:chgData name="Stevens, Michael J - CTR" userId="6b1a0b96-626f-4ea7-8984-dfbe314775e9" providerId="ADAL" clId="{B5D535A0-7FF4-48A5-859B-1985FE4FF085}" dt="2025-01-23T19:06:09.829" v="1250" actId="20577"/>
          <ac:spMkLst>
            <pc:docMk/>
            <pc:sldMk cId="90769572" sldId="3621"/>
            <ac:spMk id="3" creationId="{B68C659D-0262-5233-BE9B-2DDE7482F026}"/>
          </ac:spMkLst>
        </pc:spChg>
        <pc:spChg chg="add del mod ord">
          <ac:chgData name="Stevens, Michael J - CTR" userId="6b1a0b96-626f-4ea7-8984-dfbe314775e9" providerId="ADAL" clId="{B5D535A0-7FF4-48A5-859B-1985FE4FF085}" dt="2025-01-22T18:00:33.765" v="1176" actId="700"/>
          <ac:spMkLst>
            <pc:docMk/>
            <pc:sldMk cId="90769572" sldId="3621"/>
            <ac:spMk id="4" creationId="{4D428093-4CC6-D3CD-4211-666056EBE581}"/>
          </ac:spMkLst>
        </pc:spChg>
        <pc:spChg chg="add del mod ord">
          <ac:chgData name="Stevens, Michael J - CTR" userId="6b1a0b96-626f-4ea7-8984-dfbe314775e9" providerId="ADAL" clId="{B5D535A0-7FF4-48A5-859B-1985FE4FF085}" dt="2025-01-22T18:00:33.765" v="1176" actId="700"/>
          <ac:spMkLst>
            <pc:docMk/>
            <pc:sldMk cId="90769572" sldId="3621"/>
            <ac:spMk id="5" creationId="{FAF2F13A-1C94-DEAE-817D-E77B9D407D90}"/>
          </ac:spMkLst>
        </pc:spChg>
        <pc:spChg chg="add del mod ord">
          <ac:chgData name="Stevens, Michael J - CTR" userId="6b1a0b96-626f-4ea7-8984-dfbe314775e9" providerId="ADAL" clId="{B5D535A0-7FF4-48A5-859B-1985FE4FF085}" dt="2025-01-22T18:00:57.068" v="1183" actId="478"/>
          <ac:spMkLst>
            <pc:docMk/>
            <pc:sldMk cId="90769572" sldId="3621"/>
            <ac:spMk id="6" creationId="{7DE75A82-8449-E9FD-9A8C-862DA987D1C2}"/>
          </ac:spMkLst>
        </pc:spChg>
        <pc:spChg chg="add del mod">
          <ac:chgData name="Stevens, Michael J - CTR" userId="6b1a0b96-626f-4ea7-8984-dfbe314775e9" providerId="ADAL" clId="{B5D535A0-7FF4-48A5-859B-1985FE4FF085}" dt="2025-01-22T18:00:56.219" v="1182" actId="478"/>
          <ac:spMkLst>
            <pc:docMk/>
            <pc:sldMk cId="90769572" sldId="3621"/>
            <ac:spMk id="8" creationId="{05D1ACA5-9416-A455-0B02-6CCF613CB936}"/>
          </ac:spMkLst>
        </pc:spChg>
        <pc:spChg chg="add del mod">
          <ac:chgData name="Stevens, Michael J - CTR" userId="6b1a0b96-626f-4ea7-8984-dfbe314775e9" providerId="ADAL" clId="{B5D535A0-7FF4-48A5-859B-1985FE4FF085}" dt="2025-01-23T19:06:14.538" v="1251" actId="478"/>
          <ac:spMkLst>
            <pc:docMk/>
            <pc:sldMk cId="90769572" sldId="3621"/>
            <ac:spMk id="10" creationId="{73F4004A-F695-0536-E617-5CC0D18A13FB}"/>
          </ac:spMkLst>
        </pc:spChg>
      </pc:sldChg>
      <pc:sldChg chg="addSp delSp modSp mod modClrScheme chgLayout">
        <pc:chgData name="Stevens, Michael J - CTR" userId="6b1a0b96-626f-4ea7-8984-dfbe314775e9" providerId="ADAL" clId="{B5D535A0-7FF4-48A5-859B-1985FE4FF085}" dt="2025-01-28T16:35:16.588" v="1636" actId="255"/>
        <pc:sldMkLst>
          <pc:docMk/>
          <pc:sldMk cId="1141333280" sldId="3622"/>
        </pc:sldMkLst>
        <pc:spChg chg="mod ord">
          <ac:chgData name="Stevens, Michael J - CTR" userId="6b1a0b96-626f-4ea7-8984-dfbe314775e9" providerId="ADAL" clId="{B5D535A0-7FF4-48A5-859B-1985FE4FF085}" dt="2025-01-20T15:45:51.282" v="1048" actId="700"/>
          <ac:spMkLst>
            <pc:docMk/>
            <pc:sldMk cId="1141333280" sldId="3622"/>
            <ac:spMk id="2" creationId="{34FCE39D-B871-2363-AB01-D9D2044B5395}"/>
          </ac:spMkLst>
        </pc:spChg>
        <pc:spChg chg="add del mod ord">
          <ac:chgData name="Stevens, Michael J - CTR" userId="6b1a0b96-626f-4ea7-8984-dfbe314775e9" providerId="ADAL" clId="{B5D535A0-7FF4-48A5-859B-1985FE4FF085}" dt="2025-01-20T15:46:52.835" v="1050" actId="21"/>
          <ac:spMkLst>
            <pc:docMk/>
            <pc:sldMk cId="1141333280" sldId="3622"/>
            <ac:spMk id="3" creationId="{FA7EB05D-D430-F890-7153-280C9860EFFA}"/>
          </ac:spMkLst>
        </pc:spChg>
        <pc:spChg chg="mod ord">
          <ac:chgData name="Stevens, Michael J - CTR" userId="6b1a0b96-626f-4ea7-8984-dfbe314775e9" providerId="ADAL" clId="{B5D535A0-7FF4-48A5-859B-1985FE4FF085}" dt="2025-01-20T15:45:51.282" v="1048" actId="700"/>
          <ac:spMkLst>
            <pc:docMk/>
            <pc:sldMk cId="1141333280" sldId="3622"/>
            <ac:spMk id="4" creationId="{1A530AB9-3337-7DE4-FAD6-C7B220164719}"/>
          </ac:spMkLst>
        </pc:spChg>
        <pc:spChg chg="mod">
          <ac:chgData name="Stevens, Michael J - CTR" userId="6b1a0b96-626f-4ea7-8984-dfbe314775e9" providerId="ADAL" clId="{B5D535A0-7FF4-48A5-859B-1985FE4FF085}" dt="2025-01-24T13:55:32.132" v="1393" actId="207"/>
          <ac:spMkLst>
            <pc:docMk/>
            <pc:sldMk cId="1141333280" sldId="3622"/>
            <ac:spMk id="6" creationId="{630405F1-5B1D-C725-3AC7-B471BE33D4F7}"/>
          </ac:spMkLst>
        </pc:spChg>
        <pc:graphicFrameChg chg="modGraphic">
          <ac:chgData name="Stevens, Michael J - CTR" userId="6b1a0b96-626f-4ea7-8984-dfbe314775e9" providerId="ADAL" clId="{B5D535A0-7FF4-48A5-859B-1985FE4FF085}" dt="2025-01-28T16:34:20.271" v="1632" actId="207"/>
          <ac:graphicFrameMkLst>
            <pc:docMk/>
            <pc:sldMk cId="1141333280" sldId="3622"/>
            <ac:graphicFrameMk id="3" creationId="{C942D7CA-D773-3ABC-094D-BC9989B0BFD3}"/>
          </ac:graphicFrameMkLst>
        </pc:graphicFrameChg>
        <pc:graphicFrameChg chg="mod modGraphic">
          <ac:chgData name="Stevens, Michael J - CTR" userId="6b1a0b96-626f-4ea7-8984-dfbe314775e9" providerId="ADAL" clId="{B5D535A0-7FF4-48A5-859B-1985FE4FF085}" dt="2025-01-28T16:35:16.588" v="1636" actId="255"/>
          <ac:graphicFrameMkLst>
            <pc:docMk/>
            <pc:sldMk cId="1141333280" sldId="3622"/>
            <ac:graphicFrameMk id="10" creationId="{B7AF5CAA-0EDD-B873-66AD-08A1F41695D2}"/>
          </ac:graphicFrameMkLst>
        </pc:graphicFrameChg>
        <pc:picChg chg="mod">
          <ac:chgData name="Stevens, Michael J - CTR" userId="6b1a0b96-626f-4ea7-8984-dfbe314775e9" providerId="ADAL" clId="{B5D535A0-7FF4-48A5-859B-1985FE4FF085}" dt="2025-01-28T16:29:21.852" v="1612" actId="1076"/>
          <ac:picMkLst>
            <pc:docMk/>
            <pc:sldMk cId="1141333280" sldId="3622"/>
            <ac:picMk id="5" creationId="{05165A3E-E60E-24DA-FE74-16443177CB4B}"/>
          </ac:picMkLst>
        </pc:picChg>
        <pc:picChg chg="mod ord">
          <ac:chgData name="Stevens, Michael J - CTR" userId="6b1a0b96-626f-4ea7-8984-dfbe314775e9" providerId="ADAL" clId="{B5D535A0-7FF4-48A5-859B-1985FE4FF085}" dt="2025-01-20T15:45:58.904" v="1049" actId="1076"/>
          <ac:picMkLst>
            <pc:docMk/>
            <pc:sldMk cId="1141333280" sldId="3622"/>
            <ac:picMk id="11" creationId="{881F81C3-5A93-F6F8-0213-9A901DD44ABC}"/>
          </ac:picMkLst>
        </pc:picChg>
      </pc:sldChg>
      <pc:sldChg chg="addSp delSp modSp mod modClrScheme chgLayout">
        <pc:chgData name="Stevens, Michael J - CTR" userId="6b1a0b96-626f-4ea7-8984-dfbe314775e9" providerId="ADAL" clId="{B5D535A0-7FF4-48A5-859B-1985FE4FF085}" dt="2025-01-28T15:45:39.880" v="1579" actId="1076"/>
        <pc:sldMkLst>
          <pc:docMk/>
          <pc:sldMk cId="3714418512" sldId="3623"/>
        </pc:sldMkLst>
        <pc:spChg chg="mod ord">
          <ac:chgData name="Stevens, Michael J - CTR" userId="6b1a0b96-626f-4ea7-8984-dfbe314775e9" providerId="ADAL" clId="{B5D535A0-7FF4-48A5-859B-1985FE4FF085}" dt="2025-01-20T15:47:30.391" v="1051" actId="700"/>
          <ac:spMkLst>
            <pc:docMk/>
            <pc:sldMk cId="3714418512" sldId="3623"/>
            <ac:spMk id="2" creationId="{34FCE39D-B871-2363-AB01-D9D2044B5395}"/>
          </ac:spMkLst>
        </pc:spChg>
        <pc:spChg chg="mod ord">
          <ac:chgData name="Stevens, Michael J - CTR" userId="6b1a0b96-626f-4ea7-8984-dfbe314775e9" providerId="ADAL" clId="{B5D535A0-7FF4-48A5-859B-1985FE4FF085}" dt="2025-01-20T15:47:30.391" v="1051" actId="700"/>
          <ac:spMkLst>
            <pc:docMk/>
            <pc:sldMk cId="3714418512" sldId="3623"/>
            <ac:spMk id="4" creationId="{1A530AB9-3337-7DE4-FAD6-C7B220164719}"/>
          </ac:spMkLst>
        </pc:spChg>
        <pc:spChg chg="add del mod ord">
          <ac:chgData name="Stevens, Michael J - CTR" userId="6b1a0b96-626f-4ea7-8984-dfbe314775e9" providerId="ADAL" clId="{B5D535A0-7FF4-48A5-859B-1985FE4FF085}" dt="2025-01-20T15:47:47.365" v="1053" actId="21"/>
          <ac:spMkLst>
            <pc:docMk/>
            <pc:sldMk cId="3714418512" sldId="3623"/>
            <ac:spMk id="5" creationId="{A38D7552-281A-A561-8C46-4F059819A31E}"/>
          </ac:spMkLst>
        </pc:spChg>
        <pc:graphicFrameChg chg="mod ord">
          <ac:chgData name="Stevens, Michael J - CTR" userId="6b1a0b96-626f-4ea7-8984-dfbe314775e9" providerId="ADAL" clId="{B5D535A0-7FF4-48A5-859B-1985FE4FF085}" dt="2025-01-20T15:47:43.158" v="1052" actId="1076"/>
          <ac:graphicFrameMkLst>
            <pc:docMk/>
            <pc:sldMk cId="3714418512" sldId="3623"/>
            <ac:graphicFrameMk id="3" creationId="{64BB3172-650A-20BF-7A53-9D1E968EA71E}"/>
          </ac:graphicFrameMkLst>
        </pc:graphicFrameChg>
        <pc:graphicFrameChg chg="mod">
          <ac:chgData name="Stevens, Michael J - CTR" userId="6b1a0b96-626f-4ea7-8984-dfbe314775e9" providerId="ADAL" clId="{B5D535A0-7FF4-48A5-859B-1985FE4FF085}" dt="2025-01-28T15:45:39.880" v="1579" actId="1076"/>
          <ac:graphicFrameMkLst>
            <pc:docMk/>
            <pc:sldMk cId="3714418512" sldId="3623"/>
            <ac:graphicFrameMk id="7" creationId="{32BE2255-D0ED-6DF5-FEA7-DA49B57DAE75}"/>
          </ac:graphicFrameMkLst>
        </pc:graphicFrameChg>
      </pc:sldChg>
      <pc:sldChg chg="modSp mod modClrScheme chgLayout">
        <pc:chgData name="Stevens, Michael J - CTR" userId="6b1a0b96-626f-4ea7-8984-dfbe314775e9" providerId="ADAL" clId="{B5D535A0-7FF4-48A5-859B-1985FE4FF085}" dt="2025-01-24T13:53:41.657" v="1385" actId="207"/>
        <pc:sldMkLst>
          <pc:docMk/>
          <pc:sldMk cId="1083427860" sldId="3624"/>
        </pc:sldMkLst>
        <pc:spChg chg="mod ord">
          <ac:chgData name="Stevens, Michael J - CTR" userId="6b1a0b96-626f-4ea7-8984-dfbe314775e9" providerId="ADAL" clId="{B5D535A0-7FF4-48A5-859B-1985FE4FF085}" dt="2025-01-20T15:47:56.023" v="1054" actId="700"/>
          <ac:spMkLst>
            <pc:docMk/>
            <pc:sldMk cId="1083427860" sldId="3624"/>
            <ac:spMk id="2" creationId="{34FCE39D-B871-2363-AB01-D9D2044B5395}"/>
          </ac:spMkLst>
        </pc:spChg>
        <pc:spChg chg="mod ord">
          <ac:chgData name="Stevens, Michael J - CTR" userId="6b1a0b96-626f-4ea7-8984-dfbe314775e9" providerId="ADAL" clId="{B5D535A0-7FF4-48A5-859B-1985FE4FF085}" dt="2025-01-20T15:47:56.023" v="1054" actId="700"/>
          <ac:spMkLst>
            <pc:docMk/>
            <pc:sldMk cId="1083427860" sldId="3624"/>
            <ac:spMk id="4" creationId="{1A530AB9-3337-7DE4-FAD6-C7B220164719}"/>
          </ac:spMkLst>
        </pc:spChg>
        <pc:spChg chg="mod ord">
          <ac:chgData name="Stevens, Michael J - CTR" userId="6b1a0b96-626f-4ea7-8984-dfbe314775e9" providerId="ADAL" clId="{B5D535A0-7FF4-48A5-859B-1985FE4FF085}" dt="2025-01-20T15:48:01.124" v="1055" actId="1076"/>
          <ac:spMkLst>
            <pc:docMk/>
            <pc:sldMk cId="1083427860" sldId="3624"/>
            <ac:spMk id="9" creationId="{83F27A55-E815-5A35-5F86-F4622853D1FC}"/>
          </ac:spMkLst>
        </pc:spChg>
        <pc:spChg chg="mod">
          <ac:chgData name="Stevens, Michael J - CTR" userId="6b1a0b96-626f-4ea7-8984-dfbe314775e9" providerId="ADAL" clId="{B5D535A0-7FF4-48A5-859B-1985FE4FF085}" dt="2025-01-24T13:53:41.657" v="1385" actId="207"/>
          <ac:spMkLst>
            <pc:docMk/>
            <pc:sldMk cId="1083427860" sldId="3624"/>
            <ac:spMk id="16" creationId="{188132A5-4CB3-642B-ECD4-E1B37F88FA4C}"/>
          </ac:spMkLst>
        </pc:spChg>
      </pc:sldChg>
      <pc:sldChg chg="addSp delSp modSp mod modClrScheme chgLayout">
        <pc:chgData name="Stevens, Michael J - CTR" userId="6b1a0b96-626f-4ea7-8984-dfbe314775e9" providerId="ADAL" clId="{B5D535A0-7FF4-48A5-859B-1985FE4FF085}" dt="2025-01-23T19:05:56.332" v="1244" actId="478"/>
        <pc:sldMkLst>
          <pc:docMk/>
          <pc:sldMk cId="485293892" sldId="3625"/>
        </pc:sldMkLst>
        <pc:spChg chg="mod ord">
          <ac:chgData name="Stevens, Michael J - CTR" userId="6b1a0b96-626f-4ea7-8984-dfbe314775e9" providerId="ADAL" clId="{B5D535A0-7FF4-48A5-859B-1985FE4FF085}" dt="2025-01-22T18:03:56.402" v="1195" actId="700"/>
          <ac:spMkLst>
            <pc:docMk/>
            <pc:sldMk cId="485293892" sldId="3625"/>
            <ac:spMk id="2" creationId="{9C47693F-7AE0-3247-EC23-17EC502086AA}"/>
          </ac:spMkLst>
        </pc:spChg>
        <pc:spChg chg="mod ord">
          <ac:chgData name="Stevens, Michael J - CTR" userId="6b1a0b96-626f-4ea7-8984-dfbe314775e9" providerId="ADAL" clId="{B5D535A0-7FF4-48A5-859B-1985FE4FF085}" dt="2025-01-22T18:03:56.402" v="1195" actId="700"/>
          <ac:spMkLst>
            <pc:docMk/>
            <pc:sldMk cId="485293892" sldId="3625"/>
            <ac:spMk id="3" creationId="{1504B068-9E20-24A9-2DA1-31B008F73B6E}"/>
          </ac:spMkLst>
        </pc:spChg>
        <pc:spChg chg="add mod">
          <ac:chgData name="Stevens, Michael J - CTR" userId="6b1a0b96-626f-4ea7-8984-dfbe314775e9" providerId="ADAL" clId="{B5D535A0-7FF4-48A5-859B-1985FE4FF085}" dt="2025-01-23T19:05:35.642" v="1243" actId="20577"/>
          <ac:spMkLst>
            <pc:docMk/>
            <pc:sldMk cId="485293892" sldId="3625"/>
            <ac:spMk id="4" creationId="{4AA237C3-2EFD-E218-2B18-A5FDB3B347E9}"/>
          </ac:spMkLst>
        </pc:spChg>
        <pc:spChg chg="add del mod ord">
          <ac:chgData name="Stevens, Michael J - CTR" userId="6b1a0b96-626f-4ea7-8984-dfbe314775e9" providerId="ADAL" clId="{B5D535A0-7FF4-48A5-859B-1985FE4FF085}" dt="2025-01-22T18:04:12.300" v="1196" actId="478"/>
          <ac:spMkLst>
            <pc:docMk/>
            <pc:sldMk cId="485293892" sldId="3625"/>
            <ac:spMk id="4" creationId="{927FF68A-E284-81D0-1F0E-030DBB7210C4}"/>
          </ac:spMkLst>
        </pc:spChg>
        <pc:spChg chg="add del mod">
          <ac:chgData name="Stevens, Michael J - CTR" userId="6b1a0b96-626f-4ea7-8984-dfbe314775e9" providerId="ADAL" clId="{B5D535A0-7FF4-48A5-859B-1985FE4FF085}" dt="2025-01-23T19:05:56.332" v="1244" actId="478"/>
          <ac:spMkLst>
            <pc:docMk/>
            <pc:sldMk cId="485293892" sldId="3625"/>
            <ac:spMk id="5" creationId="{D53BA919-B04A-9696-C511-F9BFCF99D9FE}"/>
          </ac:spMkLst>
        </pc:spChg>
      </pc:sldChg>
      <pc:sldChg chg="addSp delSp modSp mod modClrScheme chgLayout">
        <pc:chgData name="Stevens, Michael J - CTR" userId="6b1a0b96-626f-4ea7-8984-dfbe314775e9" providerId="ADAL" clId="{B5D535A0-7FF4-48A5-859B-1985FE4FF085}" dt="2025-01-28T16:34:58.503" v="1635" actId="255"/>
        <pc:sldMkLst>
          <pc:docMk/>
          <pc:sldMk cId="1613178889" sldId="3626"/>
        </pc:sldMkLst>
        <pc:spChg chg="mod ord">
          <ac:chgData name="Stevens, Michael J - CTR" userId="6b1a0b96-626f-4ea7-8984-dfbe314775e9" providerId="ADAL" clId="{B5D535A0-7FF4-48A5-859B-1985FE4FF085}" dt="2025-01-20T15:48:32.388" v="1056" actId="700"/>
          <ac:spMkLst>
            <pc:docMk/>
            <pc:sldMk cId="1613178889" sldId="3626"/>
            <ac:spMk id="2" creationId="{34FCE39D-B871-2363-AB01-D9D2044B5395}"/>
          </ac:spMkLst>
        </pc:spChg>
        <pc:spChg chg="mod ord">
          <ac:chgData name="Stevens, Michael J - CTR" userId="6b1a0b96-626f-4ea7-8984-dfbe314775e9" providerId="ADAL" clId="{B5D535A0-7FF4-48A5-859B-1985FE4FF085}" dt="2025-01-20T15:48:32.388" v="1056" actId="700"/>
          <ac:spMkLst>
            <pc:docMk/>
            <pc:sldMk cId="1613178889" sldId="3626"/>
            <ac:spMk id="4" creationId="{1A530AB9-3337-7DE4-FAD6-C7B220164719}"/>
          </ac:spMkLst>
        </pc:spChg>
        <pc:spChg chg="mod">
          <ac:chgData name="Stevens, Michael J - CTR" userId="6b1a0b96-626f-4ea7-8984-dfbe314775e9" providerId="ADAL" clId="{B5D535A0-7FF4-48A5-859B-1985FE4FF085}" dt="2025-01-24T13:55:02.555" v="1390" actId="1076"/>
          <ac:spMkLst>
            <pc:docMk/>
            <pc:sldMk cId="1613178889" sldId="3626"/>
            <ac:spMk id="6" creationId="{630405F1-5B1D-C725-3AC7-B471BE33D4F7}"/>
          </ac:spMkLst>
        </pc:spChg>
        <pc:spChg chg="add del mod ord">
          <ac:chgData name="Stevens, Michael J - CTR" userId="6b1a0b96-626f-4ea7-8984-dfbe314775e9" providerId="ADAL" clId="{B5D535A0-7FF4-48A5-859B-1985FE4FF085}" dt="2025-01-20T15:48:41.611" v="1057" actId="21"/>
          <ac:spMkLst>
            <pc:docMk/>
            <pc:sldMk cId="1613178889" sldId="3626"/>
            <ac:spMk id="7" creationId="{D908AA13-4585-0EBC-DA58-8B7E780D78B3}"/>
          </ac:spMkLst>
        </pc:spChg>
        <pc:graphicFrameChg chg="modGraphic">
          <ac:chgData name="Stevens, Michael J - CTR" userId="6b1a0b96-626f-4ea7-8984-dfbe314775e9" providerId="ADAL" clId="{B5D535A0-7FF4-48A5-859B-1985FE4FF085}" dt="2025-01-28T16:34:58.503" v="1635" actId="255"/>
          <ac:graphicFrameMkLst>
            <pc:docMk/>
            <pc:sldMk cId="1613178889" sldId="3626"/>
            <ac:graphicFrameMk id="3" creationId="{4CB5FB86-66E2-A869-3AE7-196FCCB02748}"/>
          </ac:graphicFrameMkLst>
        </pc:graphicFrameChg>
        <pc:graphicFrameChg chg="mod">
          <ac:chgData name="Stevens, Michael J - CTR" userId="6b1a0b96-626f-4ea7-8984-dfbe314775e9" providerId="ADAL" clId="{B5D535A0-7FF4-48A5-859B-1985FE4FF085}" dt="2025-01-28T16:28:31.809" v="1608" actId="1076"/>
          <ac:graphicFrameMkLst>
            <pc:docMk/>
            <pc:sldMk cId="1613178889" sldId="3626"/>
            <ac:graphicFrameMk id="10" creationId="{F32403B2-C049-FD44-ED3A-48B60944AEE3}"/>
          </ac:graphicFrameMkLst>
        </pc:graphicFrameChg>
        <pc:picChg chg="mod">
          <ac:chgData name="Stevens, Michael J - CTR" userId="6b1a0b96-626f-4ea7-8984-dfbe314775e9" providerId="ADAL" clId="{B5D535A0-7FF4-48A5-859B-1985FE4FF085}" dt="2025-01-24T13:58:36.273" v="1409" actId="1076"/>
          <ac:picMkLst>
            <pc:docMk/>
            <pc:sldMk cId="1613178889" sldId="3626"/>
            <ac:picMk id="3" creationId="{0C2DFA80-3D4C-53D1-EE6D-ECFF10F23D11}"/>
          </ac:picMkLst>
        </pc:picChg>
        <pc:picChg chg="mod">
          <ac:chgData name="Stevens, Michael J - CTR" userId="6b1a0b96-626f-4ea7-8984-dfbe314775e9" providerId="ADAL" clId="{B5D535A0-7FF4-48A5-859B-1985FE4FF085}" dt="2025-01-28T16:29:07.445" v="1611" actId="1076"/>
          <ac:picMkLst>
            <pc:docMk/>
            <pc:sldMk cId="1613178889" sldId="3626"/>
            <ac:picMk id="7" creationId="{02B2E72D-8037-369B-3F55-4825AB61A7A9}"/>
          </ac:picMkLst>
        </pc:picChg>
      </pc:sldChg>
      <pc:sldChg chg="addSp delSp modSp mod modClrScheme chgLayout">
        <pc:chgData name="Stevens, Michael J - CTR" userId="6b1a0b96-626f-4ea7-8984-dfbe314775e9" providerId="ADAL" clId="{B5D535A0-7FF4-48A5-859B-1985FE4FF085}" dt="2025-01-28T15:45:15.002" v="1578" actId="1076"/>
        <pc:sldMkLst>
          <pc:docMk/>
          <pc:sldMk cId="1342321988" sldId="3627"/>
        </pc:sldMkLst>
        <pc:spChg chg="mod ord">
          <ac:chgData name="Stevens, Michael J - CTR" userId="6b1a0b96-626f-4ea7-8984-dfbe314775e9" providerId="ADAL" clId="{B5D535A0-7FF4-48A5-859B-1985FE4FF085}" dt="2025-01-20T15:48:56.513" v="1058" actId="700"/>
          <ac:spMkLst>
            <pc:docMk/>
            <pc:sldMk cId="1342321988" sldId="3627"/>
            <ac:spMk id="2" creationId="{34FCE39D-B871-2363-AB01-D9D2044B5395}"/>
          </ac:spMkLst>
        </pc:spChg>
        <pc:spChg chg="mod ord">
          <ac:chgData name="Stevens, Michael J - CTR" userId="6b1a0b96-626f-4ea7-8984-dfbe314775e9" providerId="ADAL" clId="{B5D535A0-7FF4-48A5-859B-1985FE4FF085}" dt="2025-01-20T15:48:56.513" v="1058" actId="700"/>
          <ac:spMkLst>
            <pc:docMk/>
            <pc:sldMk cId="1342321988" sldId="3627"/>
            <ac:spMk id="4" creationId="{1A530AB9-3337-7DE4-FAD6-C7B220164719}"/>
          </ac:spMkLst>
        </pc:spChg>
        <pc:spChg chg="add del mod ord">
          <ac:chgData name="Stevens, Michael J - CTR" userId="6b1a0b96-626f-4ea7-8984-dfbe314775e9" providerId="ADAL" clId="{B5D535A0-7FF4-48A5-859B-1985FE4FF085}" dt="2025-01-20T15:49:12.958" v="1061" actId="21"/>
          <ac:spMkLst>
            <pc:docMk/>
            <pc:sldMk cId="1342321988" sldId="3627"/>
            <ac:spMk id="5" creationId="{83DA98AD-7A63-927F-0CD1-3EC1A66AFFE5}"/>
          </ac:spMkLst>
        </pc:spChg>
        <pc:graphicFrameChg chg="mod ord">
          <ac:chgData name="Stevens, Michael J - CTR" userId="6b1a0b96-626f-4ea7-8984-dfbe314775e9" providerId="ADAL" clId="{B5D535A0-7FF4-48A5-859B-1985FE4FF085}" dt="2025-01-20T15:49:23.957" v="1062" actId="1076"/>
          <ac:graphicFrameMkLst>
            <pc:docMk/>
            <pc:sldMk cId="1342321988" sldId="3627"/>
            <ac:graphicFrameMk id="3" creationId="{0AEB5D24-FA4E-E7E9-E49B-88D5D960648F}"/>
          </ac:graphicFrameMkLst>
        </pc:graphicFrameChg>
        <pc:graphicFrameChg chg="mod">
          <ac:chgData name="Stevens, Michael J - CTR" userId="6b1a0b96-626f-4ea7-8984-dfbe314775e9" providerId="ADAL" clId="{B5D535A0-7FF4-48A5-859B-1985FE4FF085}" dt="2025-01-28T15:45:15.002" v="1578" actId="1076"/>
          <ac:graphicFrameMkLst>
            <pc:docMk/>
            <pc:sldMk cId="1342321988" sldId="3627"/>
            <ac:graphicFrameMk id="7" creationId="{32BE2255-D0ED-6DF5-FEA7-DA49B57DAE75}"/>
          </ac:graphicFrameMkLst>
        </pc:graphicFrameChg>
      </pc:sldChg>
      <pc:sldChg chg="modSp mod modClrScheme chgLayout">
        <pc:chgData name="Stevens, Michael J - CTR" userId="6b1a0b96-626f-4ea7-8984-dfbe314775e9" providerId="ADAL" clId="{B5D535A0-7FF4-48A5-859B-1985FE4FF085}" dt="2025-01-24T13:55:54.380" v="1394" actId="207"/>
        <pc:sldMkLst>
          <pc:docMk/>
          <pc:sldMk cId="1574312322" sldId="3628"/>
        </pc:sldMkLst>
        <pc:spChg chg="mod ord">
          <ac:chgData name="Stevens, Michael J - CTR" userId="6b1a0b96-626f-4ea7-8984-dfbe314775e9" providerId="ADAL" clId="{B5D535A0-7FF4-48A5-859B-1985FE4FF085}" dt="2025-01-20T15:50:46.297" v="1063" actId="700"/>
          <ac:spMkLst>
            <pc:docMk/>
            <pc:sldMk cId="1574312322" sldId="3628"/>
            <ac:spMk id="2" creationId="{34FCE39D-B871-2363-AB01-D9D2044B5395}"/>
          </ac:spMkLst>
        </pc:spChg>
        <pc:spChg chg="mod ord">
          <ac:chgData name="Stevens, Michael J - CTR" userId="6b1a0b96-626f-4ea7-8984-dfbe314775e9" providerId="ADAL" clId="{B5D535A0-7FF4-48A5-859B-1985FE4FF085}" dt="2025-01-20T15:50:46.297" v="1063" actId="700"/>
          <ac:spMkLst>
            <pc:docMk/>
            <pc:sldMk cId="1574312322" sldId="3628"/>
            <ac:spMk id="4" creationId="{1A530AB9-3337-7DE4-FAD6-C7B220164719}"/>
          </ac:spMkLst>
        </pc:spChg>
        <pc:spChg chg="mod ord">
          <ac:chgData name="Stevens, Michael J - CTR" userId="6b1a0b96-626f-4ea7-8984-dfbe314775e9" providerId="ADAL" clId="{B5D535A0-7FF4-48A5-859B-1985FE4FF085}" dt="2025-01-20T15:50:53.707" v="1064" actId="1076"/>
          <ac:spMkLst>
            <pc:docMk/>
            <pc:sldMk cId="1574312322" sldId="3628"/>
            <ac:spMk id="9" creationId="{83F27A55-E815-5A35-5F86-F4622853D1FC}"/>
          </ac:spMkLst>
        </pc:spChg>
        <pc:spChg chg="mod">
          <ac:chgData name="Stevens, Michael J - CTR" userId="6b1a0b96-626f-4ea7-8984-dfbe314775e9" providerId="ADAL" clId="{B5D535A0-7FF4-48A5-859B-1985FE4FF085}" dt="2025-01-24T13:55:54.380" v="1394" actId="207"/>
          <ac:spMkLst>
            <pc:docMk/>
            <pc:sldMk cId="1574312322" sldId="3628"/>
            <ac:spMk id="16" creationId="{188132A5-4CB3-642B-ECD4-E1B37F88FA4C}"/>
          </ac:spMkLst>
        </pc:spChg>
      </pc:sldChg>
      <pc:sldChg chg="addSp delSp modSp mod ord modClrScheme chgLayout">
        <pc:chgData name="Stevens, Michael J - CTR" userId="6b1a0b96-626f-4ea7-8984-dfbe314775e9" providerId="ADAL" clId="{B5D535A0-7FF4-48A5-859B-1985FE4FF085}" dt="2025-01-28T20:11:14.929" v="1657" actId="20578"/>
        <pc:sldMkLst>
          <pc:docMk/>
          <pc:sldMk cId="1402988008" sldId="3629"/>
        </pc:sldMkLst>
        <pc:spChg chg="mod ord">
          <ac:chgData name="Stevens, Michael J - CTR" userId="6b1a0b96-626f-4ea7-8984-dfbe314775e9" providerId="ADAL" clId="{B5D535A0-7FF4-48A5-859B-1985FE4FF085}" dt="2025-01-22T18:05:36.102" v="1212" actId="700"/>
          <ac:spMkLst>
            <pc:docMk/>
            <pc:sldMk cId="1402988008" sldId="3629"/>
            <ac:spMk id="2" creationId="{9C47693F-7AE0-3247-EC23-17EC502086AA}"/>
          </ac:spMkLst>
        </pc:spChg>
        <pc:spChg chg="add del mod ord">
          <ac:chgData name="Stevens, Michael J - CTR" userId="6b1a0b96-626f-4ea7-8984-dfbe314775e9" providerId="ADAL" clId="{B5D535A0-7FF4-48A5-859B-1985FE4FF085}" dt="2025-01-22T18:05:24.199" v="1210" actId="478"/>
          <ac:spMkLst>
            <pc:docMk/>
            <pc:sldMk cId="1402988008" sldId="3629"/>
            <ac:spMk id="3" creationId="{1504B068-9E20-24A9-2DA1-31B008F73B6E}"/>
          </ac:spMkLst>
        </pc:spChg>
        <pc:spChg chg="add del mod ord">
          <ac:chgData name="Stevens, Michael J - CTR" userId="6b1a0b96-626f-4ea7-8984-dfbe314775e9" providerId="ADAL" clId="{B5D535A0-7FF4-48A5-859B-1985FE4FF085}" dt="2025-01-22T18:05:19.893" v="1209" actId="478"/>
          <ac:spMkLst>
            <pc:docMk/>
            <pc:sldMk cId="1402988008" sldId="3629"/>
            <ac:spMk id="4" creationId="{A463D330-0552-D914-6131-B9A5BC556FB2}"/>
          </ac:spMkLst>
        </pc:spChg>
        <pc:spChg chg="add del mod">
          <ac:chgData name="Stevens, Michael J - CTR" userId="6b1a0b96-626f-4ea7-8984-dfbe314775e9" providerId="ADAL" clId="{B5D535A0-7FF4-48A5-859B-1985FE4FF085}" dt="2025-01-22T18:05:14.841" v="1207" actId="478"/>
          <ac:spMkLst>
            <pc:docMk/>
            <pc:sldMk cId="1402988008" sldId="3629"/>
            <ac:spMk id="6" creationId="{E205976C-F78F-37AA-5A62-BC0D7F3F4ACF}"/>
          </ac:spMkLst>
        </pc:spChg>
        <pc:spChg chg="add del mod">
          <ac:chgData name="Stevens, Michael J - CTR" userId="6b1a0b96-626f-4ea7-8984-dfbe314775e9" providerId="ADAL" clId="{B5D535A0-7FF4-48A5-859B-1985FE4FF085}" dt="2025-01-22T18:05:56.969" v="1214" actId="478"/>
          <ac:spMkLst>
            <pc:docMk/>
            <pc:sldMk cId="1402988008" sldId="3629"/>
            <ac:spMk id="8" creationId="{95393A06-014C-4790-55C5-00B363D8369D}"/>
          </ac:spMkLst>
        </pc:spChg>
        <pc:spChg chg="add del mod ord">
          <ac:chgData name="Stevens, Michael J - CTR" userId="6b1a0b96-626f-4ea7-8984-dfbe314775e9" providerId="ADAL" clId="{B5D535A0-7FF4-48A5-859B-1985FE4FF085}" dt="2025-01-22T18:05:36.102" v="1212" actId="700"/>
          <ac:spMkLst>
            <pc:docMk/>
            <pc:sldMk cId="1402988008" sldId="3629"/>
            <ac:spMk id="9" creationId="{7BFCB46E-89BC-E711-E835-DDF5262E875B}"/>
          </ac:spMkLst>
        </pc:spChg>
        <pc:spChg chg="add del mod ord">
          <ac:chgData name="Stevens, Michael J - CTR" userId="6b1a0b96-626f-4ea7-8984-dfbe314775e9" providerId="ADAL" clId="{B5D535A0-7FF4-48A5-859B-1985FE4FF085}" dt="2025-01-22T18:05:36.102" v="1212" actId="700"/>
          <ac:spMkLst>
            <pc:docMk/>
            <pc:sldMk cId="1402988008" sldId="3629"/>
            <ac:spMk id="10" creationId="{3A61707D-FB85-BB4A-DB96-E180F2971632}"/>
          </ac:spMkLst>
        </pc:spChg>
        <pc:spChg chg="add mod">
          <ac:chgData name="Stevens, Michael J - CTR" userId="6b1a0b96-626f-4ea7-8984-dfbe314775e9" providerId="ADAL" clId="{B5D535A0-7FF4-48A5-859B-1985FE4FF085}" dt="2025-01-23T18:32:58.040" v="1235" actId="1076"/>
          <ac:spMkLst>
            <pc:docMk/>
            <pc:sldMk cId="1402988008" sldId="3629"/>
            <ac:spMk id="11" creationId="{FCD6B00C-4920-D736-993A-4B642BC6FE3C}"/>
          </ac:spMkLst>
        </pc:spChg>
      </pc:sldChg>
      <pc:sldChg chg="addSp delSp modSp mod ord modClrScheme chgLayout">
        <pc:chgData name="Stevens, Michael J - CTR" userId="6b1a0b96-626f-4ea7-8984-dfbe314775e9" providerId="ADAL" clId="{B5D535A0-7FF4-48A5-859B-1985FE4FF085}" dt="2025-01-28T20:11:11.371" v="1656" actId="20578"/>
        <pc:sldMkLst>
          <pc:docMk/>
          <pc:sldMk cId="1132956399" sldId="3630"/>
        </pc:sldMkLst>
        <pc:spChg chg="mod ord">
          <ac:chgData name="Stevens, Michael J - CTR" userId="6b1a0b96-626f-4ea7-8984-dfbe314775e9" providerId="ADAL" clId="{B5D535A0-7FF4-48A5-859B-1985FE4FF085}" dt="2025-01-20T15:53:08.868" v="1065" actId="700"/>
          <ac:spMkLst>
            <pc:docMk/>
            <pc:sldMk cId="1132956399" sldId="3630"/>
            <ac:spMk id="2" creationId="{34FCE39D-B871-2363-AB01-D9D2044B5395}"/>
          </ac:spMkLst>
        </pc:spChg>
        <pc:spChg chg="add del mod ord">
          <ac:chgData name="Stevens, Michael J - CTR" userId="6b1a0b96-626f-4ea7-8984-dfbe314775e9" providerId="ADAL" clId="{B5D535A0-7FF4-48A5-859B-1985FE4FF085}" dt="2025-01-20T15:53:40.010" v="1069" actId="21"/>
          <ac:spMkLst>
            <pc:docMk/>
            <pc:sldMk cId="1132956399" sldId="3630"/>
            <ac:spMk id="3" creationId="{02A98E5C-BA0F-3577-1E20-EBEBEE27DE7F}"/>
          </ac:spMkLst>
        </pc:spChg>
        <pc:spChg chg="mod ord">
          <ac:chgData name="Stevens, Michael J - CTR" userId="6b1a0b96-626f-4ea7-8984-dfbe314775e9" providerId="ADAL" clId="{B5D535A0-7FF4-48A5-859B-1985FE4FF085}" dt="2025-01-20T15:53:08.868" v="1065" actId="700"/>
          <ac:spMkLst>
            <pc:docMk/>
            <pc:sldMk cId="1132956399" sldId="3630"/>
            <ac:spMk id="4" creationId="{1A530AB9-3337-7DE4-FAD6-C7B220164719}"/>
          </ac:spMkLst>
        </pc:spChg>
        <pc:spChg chg="mod">
          <ac:chgData name="Stevens, Michael J - CTR" userId="6b1a0b96-626f-4ea7-8984-dfbe314775e9" providerId="ADAL" clId="{B5D535A0-7FF4-48A5-859B-1985FE4FF085}" dt="2025-01-24T13:56:22.306" v="1398" actId="207"/>
          <ac:spMkLst>
            <pc:docMk/>
            <pc:sldMk cId="1132956399" sldId="3630"/>
            <ac:spMk id="6" creationId="{630405F1-5B1D-C725-3AC7-B471BE33D4F7}"/>
          </ac:spMkLst>
        </pc:spChg>
        <pc:spChg chg="del mod ord">
          <ac:chgData name="Stevens, Michael J - CTR" userId="6b1a0b96-626f-4ea7-8984-dfbe314775e9" providerId="ADAL" clId="{B5D535A0-7FF4-48A5-859B-1985FE4FF085}" dt="2025-01-20T15:53:08.868" v="1065" actId="700"/>
          <ac:spMkLst>
            <pc:docMk/>
            <pc:sldMk cId="1132956399" sldId="3630"/>
            <ac:spMk id="11" creationId="{DB288738-4DE6-0CF4-8F81-5A59C3F32062}"/>
          </ac:spMkLst>
        </pc:spChg>
        <pc:graphicFrameChg chg="modGraphic">
          <ac:chgData name="Stevens, Michael J - CTR" userId="6b1a0b96-626f-4ea7-8984-dfbe314775e9" providerId="ADAL" clId="{B5D535A0-7FF4-48A5-859B-1985FE4FF085}" dt="2025-01-28T16:35:46.020" v="1639" actId="255"/>
          <ac:graphicFrameMkLst>
            <pc:docMk/>
            <pc:sldMk cId="1132956399" sldId="3630"/>
            <ac:graphicFrameMk id="3" creationId="{A4780338-429B-BDF9-BC00-83C761A0D4CE}"/>
          </ac:graphicFrameMkLst>
        </pc:graphicFrameChg>
        <pc:graphicFrameChg chg="mod modGraphic">
          <ac:chgData name="Stevens, Michael J - CTR" userId="6b1a0b96-626f-4ea7-8984-dfbe314775e9" providerId="ADAL" clId="{B5D535A0-7FF4-48A5-859B-1985FE4FF085}" dt="2025-01-28T16:35:52.345" v="1640" actId="255"/>
          <ac:graphicFrameMkLst>
            <pc:docMk/>
            <pc:sldMk cId="1132956399" sldId="3630"/>
            <ac:graphicFrameMk id="12" creationId="{5B62D3BA-51F7-D75F-98FE-3FA0D47B3DC3}"/>
          </ac:graphicFrameMkLst>
        </pc:graphicFrameChg>
        <pc:picChg chg="mod">
          <ac:chgData name="Stevens, Michael J - CTR" userId="6b1a0b96-626f-4ea7-8984-dfbe314775e9" providerId="ADAL" clId="{B5D535A0-7FF4-48A5-859B-1985FE4FF085}" dt="2025-01-20T15:53:25.899" v="1067" actId="14100"/>
          <ac:picMkLst>
            <pc:docMk/>
            <pc:sldMk cId="1132956399" sldId="3630"/>
            <ac:picMk id="7" creationId="{CCC7CAA9-6283-A44F-C22D-C912CF12826D}"/>
          </ac:picMkLst>
        </pc:picChg>
        <pc:picChg chg="mod">
          <ac:chgData name="Stevens, Michael J - CTR" userId="6b1a0b96-626f-4ea7-8984-dfbe314775e9" providerId="ADAL" clId="{B5D535A0-7FF4-48A5-859B-1985FE4FF085}" dt="2025-01-28T16:28:43.867" v="1609" actId="1076"/>
          <ac:picMkLst>
            <pc:docMk/>
            <pc:sldMk cId="1132956399" sldId="3630"/>
            <ac:picMk id="8" creationId="{67C80A4A-0289-3B68-1FBD-05993629D03F}"/>
          </ac:picMkLst>
        </pc:picChg>
        <pc:picChg chg="mod">
          <ac:chgData name="Stevens, Michael J - CTR" userId="6b1a0b96-626f-4ea7-8984-dfbe314775e9" providerId="ADAL" clId="{B5D535A0-7FF4-48A5-859B-1985FE4FF085}" dt="2025-01-24T13:56:40.135" v="1399" actId="1076"/>
          <ac:picMkLst>
            <pc:docMk/>
            <pc:sldMk cId="1132956399" sldId="3630"/>
            <ac:picMk id="9" creationId="{F0C1BF92-5243-A637-4344-31176B7CCD25}"/>
          </ac:picMkLst>
        </pc:picChg>
      </pc:sldChg>
      <pc:sldChg chg="addSp delSp modSp mod ord modClrScheme chgLayout">
        <pc:chgData name="Stevens, Michael J - CTR" userId="6b1a0b96-626f-4ea7-8984-dfbe314775e9" providerId="ADAL" clId="{B5D535A0-7FF4-48A5-859B-1985FE4FF085}" dt="2025-01-28T20:11:10.825" v="1655" actId="20578"/>
        <pc:sldMkLst>
          <pc:docMk/>
          <pc:sldMk cId="807981794" sldId="3631"/>
        </pc:sldMkLst>
        <pc:spChg chg="mod ord">
          <ac:chgData name="Stevens, Michael J - CTR" userId="6b1a0b96-626f-4ea7-8984-dfbe314775e9" providerId="ADAL" clId="{B5D535A0-7FF4-48A5-859B-1985FE4FF085}" dt="2025-01-20T15:53:52.191" v="1070" actId="700"/>
          <ac:spMkLst>
            <pc:docMk/>
            <pc:sldMk cId="807981794" sldId="3631"/>
            <ac:spMk id="2" creationId="{34FCE39D-B871-2363-AB01-D9D2044B5395}"/>
          </ac:spMkLst>
        </pc:spChg>
        <pc:spChg chg="mod ord">
          <ac:chgData name="Stevens, Michael J - CTR" userId="6b1a0b96-626f-4ea7-8984-dfbe314775e9" providerId="ADAL" clId="{B5D535A0-7FF4-48A5-859B-1985FE4FF085}" dt="2025-01-20T15:53:52.191" v="1070" actId="700"/>
          <ac:spMkLst>
            <pc:docMk/>
            <pc:sldMk cId="807981794" sldId="3631"/>
            <ac:spMk id="4" creationId="{1A530AB9-3337-7DE4-FAD6-C7B220164719}"/>
          </ac:spMkLst>
        </pc:spChg>
        <pc:spChg chg="add del mod ord">
          <ac:chgData name="Stevens, Michael J - CTR" userId="6b1a0b96-626f-4ea7-8984-dfbe314775e9" providerId="ADAL" clId="{B5D535A0-7FF4-48A5-859B-1985FE4FF085}" dt="2025-01-20T15:54:55.651" v="1075" actId="21"/>
          <ac:spMkLst>
            <pc:docMk/>
            <pc:sldMk cId="807981794" sldId="3631"/>
            <ac:spMk id="5" creationId="{9FA0879F-EB41-E534-3305-D37CBB107EAE}"/>
          </ac:spMkLst>
        </pc:spChg>
        <pc:graphicFrameChg chg="mod ord">
          <ac:chgData name="Stevens, Michael J - CTR" userId="6b1a0b96-626f-4ea7-8984-dfbe314775e9" providerId="ADAL" clId="{B5D535A0-7FF4-48A5-859B-1985FE4FF085}" dt="2025-01-20T15:54:05.069" v="1071" actId="1076"/>
          <ac:graphicFrameMkLst>
            <pc:docMk/>
            <pc:sldMk cId="807981794" sldId="3631"/>
            <ac:graphicFrameMk id="3" creationId="{950BCBF2-F514-44D3-9D64-0BD9E001C063}"/>
          </ac:graphicFrameMkLst>
        </pc:graphicFrameChg>
        <pc:graphicFrameChg chg="mod modGraphic">
          <ac:chgData name="Stevens, Michael J - CTR" userId="6b1a0b96-626f-4ea7-8984-dfbe314775e9" providerId="ADAL" clId="{B5D535A0-7FF4-48A5-859B-1985FE4FF085}" dt="2025-01-28T16:26:22.267" v="1601" actId="1076"/>
          <ac:graphicFrameMkLst>
            <pc:docMk/>
            <pc:sldMk cId="807981794" sldId="3631"/>
            <ac:graphicFrameMk id="7" creationId="{32BE2255-D0ED-6DF5-FEA7-DA49B57DAE75}"/>
          </ac:graphicFrameMkLst>
        </pc:graphicFrameChg>
      </pc:sldChg>
      <pc:sldChg chg="modSp mod modClrScheme chgLayout">
        <pc:chgData name="Stevens, Michael J - CTR" userId="6b1a0b96-626f-4ea7-8984-dfbe314775e9" providerId="ADAL" clId="{B5D535A0-7FF4-48A5-859B-1985FE4FF085}" dt="2025-01-24T13:57:40.697" v="1405" actId="207"/>
        <pc:sldMkLst>
          <pc:docMk/>
          <pc:sldMk cId="1543599466" sldId="3632"/>
        </pc:sldMkLst>
        <pc:spChg chg="mod ord">
          <ac:chgData name="Stevens, Michael J - CTR" userId="6b1a0b96-626f-4ea7-8984-dfbe314775e9" providerId="ADAL" clId="{B5D535A0-7FF4-48A5-859B-1985FE4FF085}" dt="2025-01-20T15:55:03.395" v="1076" actId="700"/>
          <ac:spMkLst>
            <pc:docMk/>
            <pc:sldMk cId="1543599466" sldId="3632"/>
            <ac:spMk id="2" creationId="{34FCE39D-B871-2363-AB01-D9D2044B5395}"/>
          </ac:spMkLst>
        </pc:spChg>
        <pc:spChg chg="mod ord">
          <ac:chgData name="Stevens, Michael J - CTR" userId="6b1a0b96-626f-4ea7-8984-dfbe314775e9" providerId="ADAL" clId="{B5D535A0-7FF4-48A5-859B-1985FE4FF085}" dt="2025-01-20T15:55:03.395" v="1076" actId="700"/>
          <ac:spMkLst>
            <pc:docMk/>
            <pc:sldMk cId="1543599466" sldId="3632"/>
            <ac:spMk id="4" creationId="{1A530AB9-3337-7DE4-FAD6-C7B220164719}"/>
          </ac:spMkLst>
        </pc:spChg>
        <pc:spChg chg="mod ord">
          <ac:chgData name="Stevens, Michael J - CTR" userId="6b1a0b96-626f-4ea7-8984-dfbe314775e9" providerId="ADAL" clId="{B5D535A0-7FF4-48A5-859B-1985FE4FF085}" dt="2025-01-20T15:55:08.622" v="1077" actId="1076"/>
          <ac:spMkLst>
            <pc:docMk/>
            <pc:sldMk cId="1543599466" sldId="3632"/>
            <ac:spMk id="9" creationId="{83F27A55-E815-5A35-5F86-F4622853D1FC}"/>
          </ac:spMkLst>
        </pc:spChg>
        <pc:spChg chg="mod">
          <ac:chgData name="Stevens, Michael J - CTR" userId="6b1a0b96-626f-4ea7-8984-dfbe314775e9" providerId="ADAL" clId="{B5D535A0-7FF4-48A5-859B-1985FE4FF085}" dt="2025-01-24T13:57:40.697" v="1405" actId="207"/>
          <ac:spMkLst>
            <pc:docMk/>
            <pc:sldMk cId="1543599466" sldId="3632"/>
            <ac:spMk id="16" creationId="{188132A5-4CB3-642B-ECD4-E1B37F88FA4C}"/>
          </ac:spMkLst>
        </pc:spChg>
      </pc:sldChg>
      <pc:sldChg chg="addSp delSp modSp mod modClrScheme chgLayout">
        <pc:chgData name="Stevens, Michael J - CTR" userId="6b1a0b96-626f-4ea7-8984-dfbe314775e9" providerId="ADAL" clId="{B5D535A0-7FF4-48A5-859B-1985FE4FF085}" dt="2025-01-24T13:52:47.081" v="1379" actId="1076"/>
        <pc:sldMkLst>
          <pc:docMk/>
          <pc:sldMk cId="3212502274" sldId="3633"/>
        </pc:sldMkLst>
        <pc:spChg chg="mod ord">
          <ac:chgData name="Stevens, Michael J - CTR" userId="6b1a0b96-626f-4ea7-8984-dfbe314775e9" providerId="ADAL" clId="{B5D535A0-7FF4-48A5-859B-1985FE4FF085}" dt="2025-01-20T15:55:53.329" v="1078" actId="700"/>
          <ac:spMkLst>
            <pc:docMk/>
            <pc:sldMk cId="3212502274" sldId="3633"/>
            <ac:spMk id="2" creationId="{D775F1D3-6B6F-8967-1D00-541A0D50D8E9}"/>
          </ac:spMkLst>
        </pc:spChg>
        <pc:spChg chg="add del mod ord">
          <ac:chgData name="Stevens, Michael J - CTR" userId="6b1a0b96-626f-4ea7-8984-dfbe314775e9" providerId="ADAL" clId="{B5D535A0-7FF4-48A5-859B-1985FE4FF085}" dt="2025-01-20T15:56:58.015" v="1083" actId="21"/>
          <ac:spMkLst>
            <pc:docMk/>
            <pc:sldMk cId="3212502274" sldId="3633"/>
            <ac:spMk id="3" creationId="{033CD59C-C8B5-D6B1-50F1-4B5E6CDBEF0C}"/>
          </ac:spMkLst>
        </pc:spChg>
        <pc:spChg chg="mod ord">
          <ac:chgData name="Stevens, Michael J - CTR" userId="6b1a0b96-626f-4ea7-8984-dfbe314775e9" providerId="ADAL" clId="{B5D535A0-7FF4-48A5-859B-1985FE4FF085}" dt="2025-01-20T15:55:53.329" v="1078" actId="700"/>
          <ac:spMkLst>
            <pc:docMk/>
            <pc:sldMk cId="3212502274" sldId="3633"/>
            <ac:spMk id="4" creationId="{9831204A-97AB-9044-1EDD-C72D6386198B}"/>
          </ac:spMkLst>
        </pc:spChg>
        <pc:spChg chg="mod">
          <ac:chgData name="Stevens, Michael J - CTR" userId="6b1a0b96-626f-4ea7-8984-dfbe314775e9" providerId="ADAL" clId="{B5D535A0-7FF4-48A5-859B-1985FE4FF085}" dt="2025-01-24T13:52:47.081" v="1379" actId="1076"/>
          <ac:spMkLst>
            <pc:docMk/>
            <pc:sldMk cId="3212502274" sldId="3633"/>
            <ac:spMk id="17" creationId="{2B999037-BB4A-0675-B37A-7D5A82033088}"/>
          </ac:spMkLst>
        </pc:spChg>
        <pc:graphicFrameChg chg="mod">
          <ac:chgData name="Stevens, Michael J - CTR" userId="6b1a0b96-626f-4ea7-8984-dfbe314775e9" providerId="ADAL" clId="{B5D535A0-7FF4-48A5-859B-1985FE4FF085}" dt="2025-01-20T15:56:54.790" v="1082" actId="1076"/>
          <ac:graphicFrameMkLst>
            <pc:docMk/>
            <pc:sldMk cId="3212502274" sldId="3633"/>
            <ac:graphicFrameMk id="9" creationId="{98223C5C-9CED-7B9B-1242-574098024B5E}"/>
          </ac:graphicFrameMkLst>
        </pc:graphicFrameChg>
        <pc:picChg chg="mod ord">
          <ac:chgData name="Stevens, Michael J - CTR" userId="6b1a0b96-626f-4ea7-8984-dfbe314775e9" providerId="ADAL" clId="{B5D535A0-7FF4-48A5-859B-1985FE4FF085}" dt="2025-01-20T15:56:30.876" v="1081" actId="167"/>
          <ac:picMkLst>
            <pc:docMk/>
            <pc:sldMk cId="3212502274" sldId="3633"/>
            <ac:picMk id="8" creationId="{A893439B-7F45-A876-E02E-E6DE301FCAF6}"/>
          </ac:picMkLst>
        </pc:picChg>
        <pc:picChg chg="mod">
          <ac:chgData name="Stevens, Michael J - CTR" userId="6b1a0b96-626f-4ea7-8984-dfbe314775e9" providerId="ADAL" clId="{B5D535A0-7FF4-48A5-859B-1985FE4FF085}" dt="2025-01-24T13:52:42.028" v="1378" actId="1076"/>
          <ac:picMkLst>
            <pc:docMk/>
            <pc:sldMk cId="3212502274" sldId="3633"/>
            <ac:picMk id="16" creationId="{FBA20022-C550-1FD6-EB41-05B11AB9587B}"/>
          </ac:picMkLst>
        </pc:picChg>
      </pc:sldChg>
      <pc:sldChg chg="delSp modSp del mod">
        <pc:chgData name="Stevens, Michael J - CTR" userId="6b1a0b96-626f-4ea7-8984-dfbe314775e9" providerId="ADAL" clId="{B5D535A0-7FF4-48A5-859B-1985FE4FF085}" dt="2025-01-24T17:01:26.688" v="1482" actId="47"/>
        <pc:sldMkLst>
          <pc:docMk/>
          <pc:sldMk cId="1206076621" sldId="3634"/>
        </pc:sldMkLst>
        <pc:spChg chg="mod">
          <ac:chgData name="Stevens, Michael J - CTR" userId="6b1a0b96-626f-4ea7-8984-dfbe314775e9" providerId="ADAL" clId="{B5D535A0-7FF4-48A5-859B-1985FE4FF085}" dt="2025-01-24T13:57:48.108" v="1406" actId="207"/>
          <ac:spMkLst>
            <pc:docMk/>
            <pc:sldMk cId="1206076621" sldId="3634"/>
            <ac:spMk id="4" creationId="{30ABEEC4-B4F5-883F-7BD4-103F2D6CA2F4}"/>
          </ac:spMkLst>
        </pc:spChg>
        <pc:spChg chg="del">
          <ac:chgData name="Stevens, Michael J - CTR" userId="6b1a0b96-626f-4ea7-8984-dfbe314775e9" providerId="ADAL" clId="{B5D535A0-7FF4-48A5-859B-1985FE4FF085}" dt="2025-01-24T14:37:40.306" v="1437" actId="478"/>
          <ac:spMkLst>
            <pc:docMk/>
            <pc:sldMk cId="1206076621" sldId="3634"/>
            <ac:spMk id="6" creationId="{6182355E-9B61-90C2-376F-0E92117353F1}"/>
          </ac:spMkLst>
        </pc:spChg>
        <pc:spChg chg="mod">
          <ac:chgData name="Stevens, Michael J - CTR" userId="6b1a0b96-626f-4ea7-8984-dfbe314775e9" providerId="ADAL" clId="{B5D535A0-7FF4-48A5-859B-1985FE4FF085}" dt="2025-01-24T13:57:53.473" v="1407" actId="207"/>
          <ac:spMkLst>
            <pc:docMk/>
            <pc:sldMk cId="1206076621" sldId="3634"/>
            <ac:spMk id="13" creationId="{024D0BB6-A8B2-2B93-265A-3AD622CB4EA0}"/>
          </ac:spMkLst>
        </pc:spChg>
      </pc:sldChg>
      <pc:sldChg chg="delSp modSp del mod">
        <pc:chgData name="Stevens, Michael J - CTR" userId="6b1a0b96-626f-4ea7-8984-dfbe314775e9" providerId="ADAL" clId="{B5D535A0-7FF4-48A5-859B-1985FE4FF085}" dt="2025-01-24T17:01:18.178" v="1481" actId="47"/>
        <pc:sldMkLst>
          <pc:docMk/>
          <pc:sldMk cId="1197469798" sldId="3635"/>
        </pc:sldMkLst>
        <pc:spChg chg="del">
          <ac:chgData name="Stevens, Michael J - CTR" userId="6b1a0b96-626f-4ea7-8984-dfbe314775e9" providerId="ADAL" clId="{B5D535A0-7FF4-48A5-859B-1985FE4FF085}" dt="2025-01-24T14:37:36.899" v="1436" actId="478"/>
          <ac:spMkLst>
            <pc:docMk/>
            <pc:sldMk cId="1197469798" sldId="3635"/>
            <ac:spMk id="6" creationId="{6182355E-9B61-90C2-376F-0E92117353F1}"/>
          </ac:spMkLst>
        </pc:spChg>
        <pc:picChg chg="mod">
          <ac:chgData name="Stevens, Michael J - CTR" userId="6b1a0b96-626f-4ea7-8984-dfbe314775e9" providerId="ADAL" clId="{B5D535A0-7FF4-48A5-859B-1985FE4FF085}" dt="2025-01-24T13:58:06.770" v="1408" actId="1076"/>
          <ac:picMkLst>
            <pc:docMk/>
            <pc:sldMk cId="1197469798" sldId="3635"/>
            <ac:picMk id="12" creationId="{65532664-6316-6134-1362-709502821D62}"/>
          </ac:picMkLst>
        </pc:picChg>
      </pc:sldChg>
      <pc:sldChg chg="add">
        <pc:chgData name="Stevens, Michael J - CTR" userId="6b1a0b96-626f-4ea7-8984-dfbe314775e9" providerId="ADAL" clId="{B5D535A0-7FF4-48A5-859B-1985FE4FF085}" dt="2025-01-28T13:39:42.061" v="1487"/>
        <pc:sldMkLst>
          <pc:docMk/>
          <pc:sldMk cId="3884470332" sldId="3635"/>
        </pc:sldMkLst>
      </pc:sldChg>
      <pc:sldChg chg="add del">
        <pc:chgData name="Stevens, Michael J - CTR" userId="6b1a0b96-626f-4ea7-8984-dfbe314775e9" providerId="ADAL" clId="{B5D535A0-7FF4-48A5-859B-1985FE4FF085}" dt="2025-01-23T19:43:48.275" v="1296"/>
        <pc:sldMkLst>
          <pc:docMk/>
          <pc:sldMk cId="429502573" sldId="3636"/>
        </pc:sldMkLst>
      </pc:sldChg>
      <pc:sldChg chg="delSp add del mod">
        <pc:chgData name="Stevens, Michael J - CTR" userId="6b1a0b96-626f-4ea7-8984-dfbe314775e9" providerId="ADAL" clId="{B5D535A0-7FF4-48A5-859B-1985FE4FF085}" dt="2025-01-24T14:12:51.407" v="1412" actId="47"/>
        <pc:sldMkLst>
          <pc:docMk/>
          <pc:sldMk cId="784594506" sldId="3636"/>
        </pc:sldMkLst>
        <pc:spChg chg="del">
          <ac:chgData name="Stevens, Michael J - CTR" userId="6b1a0b96-626f-4ea7-8984-dfbe314775e9" providerId="ADAL" clId="{B5D535A0-7FF4-48A5-859B-1985FE4FF085}" dt="2025-01-24T13:41:59.842" v="1333" actId="478"/>
          <ac:spMkLst>
            <pc:docMk/>
            <pc:sldMk cId="784594506" sldId="3636"/>
            <ac:spMk id="7" creationId="{C87FB09E-AF12-FF55-5E36-5496E05C6D8C}"/>
          </ac:spMkLst>
        </pc:spChg>
      </pc:sldChg>
      <pc:sldChg chg="add">
        <pc:chgData name="Stevens, Michael J - CTR" userId="6b1a0b96-626f-4ea7-8984-dfbe314775e9" providerId="ADAL" clId="{B5D535A0-7FF4-48A5-859B-1985FE4FF085}" dt="2025-01-28T13:39:49.084" v="1488"/>
        <pc:sldMkLst>
          <pc:docMk/>
          <pc:sldMk cId="1961742353" sldId="3636"/>
        </pc:sldMkLst>
      </pc:sldChg>
      <pc:sldChg chg="delSp add del mod">
        <pc:chgData name="Stevens, Michael J - CTR" userId="6b1a0b96-626f-4ea7-8984-dfbe314775e9" providerId="ADAL" clId="{B5D535A0-7FF4-48A5-859B-1985FE4FF085}" dt="2025-01-24T14:12:52.595" v="1413" actId="47"/>
        <pc:sldMkLst>
          <pc:docMk/>
          <pc:sldMk cId="1209482454" sldId="3637"/>
        </pc:sldMkLst>
        <pc:spChg chg="del">
          <ac:chgData name="Stevens, Michael J - CTR" userId="6b1a0b96-626f-4ea7-8984-dfbe314775e9" providerId="ADAL" clId="{B5D535A0-7FF4-48A5-859B-1985FE4FF085}" dt="2025-01-24T13:42:04.924" v="1334" actId="478"/>
          <ac:spMkLst>
            <pc:docMk/>
            <pc:sldMk cId="1209482454" sldId="3637"/>
            <ac:spMk id="7" creationId="{E8134FCF-597E-7022-8D6C-40D8DAA67185}"/>
          </ac:spMkLst>
        </pc:spChg>
      </pc:sldChg>
      <pc:sldChg chg="add del ord">
        <pc:chgData name="Stevens, Michael J - CTR" userId="6b1a0b96-626f-4ea7-8984-dfbe314775e9" providerId="ADAL" clId="{B5D535A0-7FF4-48A5-859B-1985FE4FF085}" dt="2025-01-23T19:43:37.313" v="1292"/>
        <pc:sldMkLst>
          <pc:docMk/>
          <pc:sldMk cId="1899656023" sldId="3637"/>
        </pc:sldMkLst>
      </pc:sldChg>
      <pc:sldChg chg="add">
        <pc:chgData name="Stevens, Michael J - CTR" userId="6b1a0b96-626f-4ea7-8984-dfbe314775e9" providerId="ADAL" clId="{B5D535A0-7FF4-48A5-859B-1985FE4FF085}" dt="2025-01-28T13:40:14.444" v="1491"/>
        <pc:sldMkLst>
          <pc:docMk/>
          <pc:sldMk cId="3081251150" sldId="3637"/>
        </pc:sldMkLst>
      </pc:sldChg>
      <pc:sldChg chg="add">
        <pc:chgData name="Stevens, Michael J - CTR" userId="6b1a0b96-626f-4ea7-8984-dfbe314775e9" providerId="ADAL" clId="{B5D535A0-7FF4-48A5-859B-1985FE4FF085}" dt="2025-01-28T13:41:21.304" v="1499"/>
        <pc:sldMkLst>
          <pc:docMk/>
          <pc:sldMk cId="1814497625" sldId="3638"/>
        </pc:sldMkLst>
      </pc:sldChg>
      <pc:sldChg chg="add del">
        <pc:chgData name="Stevens, Michael J - CTR" userId="6b1a0b96-626f-4ea7-8984-dfbe314775e9" providerId="ADAL" clId="{B5D535A0-7FF4-48A5-859B-1985FE4FF085}" dt="2025-01-23T19:43:30.033" v="1288"/>
        <pc:sldMkLst>
          <pc:docMk/>
          <pc:sldMk cId="2358705238" sldId="3638"/>
        </pc:sldMkLst>
      </pc:sldChg>
      <pc:sldChg chg="delSp modSp add del mod">
        <pc:chgData name="Stevens, Michael J - CTR" userId="6b1a0b96-626f-4ea7-8984-dfbe314775e9" providerId="ADAL" clId="{B5D535A0-7FF4-48A5-859B-1985FE4FF085}" dt="2025-01-24T14:12:57.750" v="1416" actId="47"/>
        <pc:sldMkLst>
          <pc:docMk/>
          <pc:sldMk cId="4039909386" sldId="3638"/>
        </pc:sldMkLst>
        <pc:spChg chg="del">
          <ac:chgData name="Stevens, Michael J - CTR" userId="6b1a0b96-626f-4ea7-8984-dfbe314775e9" providerId="ADAL" clId="{B5D535A0-7FF4-48A5-859B-1985FE4FF085}" dt="2025-01-24T13:42:19.598" v="1337" actId="478"/>
          <ac:spMkLst>
            <pc:docMk/>
            <pc:sldMk cId="4039909386" sldId="3638"/>
            <ac:spMk id="7" creationId="{03F699EC-8BA8-771D-26EA-7CB27DF48201}"/>
          </ac:spMkLst>
        </pc:spChg>
        <pc:spChg chg="mod">
          <ac:chgData name="Stevens, Michael J - CTR" userId="6b1a0b96-626f-4ea7-8984-dfbe314775e9" providerId="ADAL" clId="{B5D535A0-7FF4-48A5-859B-1985FE4FF085}" dt="2025-01-24T13:43:36.412" v="1341" actId="14100"/>
          <ac:spMkLst>
            <pc:docMk/>
            <pc:sldMk cId="4039909386" sldId="3638"/>
            <ac:spMk id="17" creationId="{6AD278D2-FCC9-D777-1D26-997376B0476B}"/>
          </ac:spMkLst>
        </pc:spChg>
        <pc:spChg chg="mod">
          <ac:chgData name="Stevens, Michael J - CTR" userId="6b1a0b96-626f-4ea7-8984-dfbe314775e9" providerId="ADAL" clId="{B5D535A0-7FF4-48A5-859B-1985FE4FF085}" dt="2025-01-24T13:43:14.311" v="1340" actId="207"/>
          <ac:spMkLst>
            <pc:docMk/>
            <pc:sldMk cId="4039909386" sldId="3638"/>
            <ac:spMk id="18" creationId="{B7D8B296-9BBF-C44D-3D90-9C1D142F683E}"/>
          </ac:spMkLst>
        </pc:spChg>
      </pc:sldChg>
      <pc:sldMasterChg chg="modSldLayout">
        <pc:chgData name="Stevens, Michael J - CTR" userId="6b1a0b96-626f-4ea7-8984-dfbe314775e9" providerId="ADAL" clId="{B5D535A0-7FF4-48A5-859B-1985FE4FF085}" dt="2025-01-23T13:45:22.153" v="1229" actId="21"/>
        <pc:sldMasterMkLst>
          <pc:docMk/>
          <pc:sldMasterMk cId="2452924561" sldId="2147483708"/>
        </pc:sldMasterMkLst>
        <pc:sldLayoutChg chg="addSp delSp modSp mod">
          <pc:chgData name="Stevens, Michael J - CTR" userId="6b1a0b96-626f-4ea7-8984-dfbe314775e9" providerId="ADAL" clId="{B5D535A0-7FF4-48A5-859B-1985FE4FF085}" dt="2025-01-23T13:45:22.153" v="1229" actId="21"/>
          <pc:sldLayoutMkLst>
            <pc:docMk/>
            <pc:sldMasterMk cId="2452924561" sldId="2147483708"/>
            <pc:sldLayoutMk cId="2202693252" sldId="2147483715"/>
          </pc:sldLayoutMkLst>
          <pc:spChg chg="add del mod">
            <ac:chgData name="Stevens, Michael J - CTR" userId="6b1a0b96-626f-4ea7-8984-dfbe314775e9" providerId="ADAL" clId="{B5D535A0-7FF4-48A5-859B-1985FE4FF085}" dt="2025-01-23T13:45:22.153" v="1229" actId="21"/>
            <ac:spMkLst>
              <pc:docMk/>
              <pc:sldMasterMk cId="2452924561" sldId="2147483708"/>
              <pc:sldLayoutMk cId="2202693252" sldId="2147483715"/>
              <ac:spMk id="4" creationId="{74F5B032-2D32-5C48-9392-E69F1C73C38B}"/>
            </ac:spMkLst>
          </pc:spChg>
          <pc:spChg chg="mod">
            <ac:chgData name="Stevens, Michael J - CTR" userId="6b1a0b96-626f-4ea7-8984-dfbe314775e9" providerId="ADAL" clId="{B5D535A0-7FF4-48A5-859B-1985FE4FF085}" dt="2025-01-08T19:08:21.487" v="53" actId="207"/>
            <ac:spMkLst>
              <pc:docMk/>
              <pc:sldMasterMk cId="2452924561" sldId="2147483708"/>
              <pc:sldLayoutMk cId="2202693252" sldId="2147483715"/>
              <ac:spMk id="10" creationId="{5C9D5F54-FB8C-8E1F-B24B-F7EC795B80F0}"/>
            </ac:spMkLst>
          </pc:spChg>
        </pc:sldLayoutChg>
        <pc:sldLayoutChg chg="modSp mod">
          <pc:chgData name="Stevens, Michael J - CTR" userId="6b1a0b96-626f-4ea7-8984-dfbe314775e9" providerId="ADAL" clId="{B5D535A0-7FF4-48A5-859B-1985FE4FF085}" dt="2025-01-22T18:10:51.010" v="1226" actId="207"/>
          <pc:sldLayoutMkLst>
            <pc:docMk/>
            <pc:sldMasterMk cId="2452924561" sldId="2147483708"/>
            <pc:sldLayoutMk cId="2276791804" sldId="2147483717"/>
          </pc:sldLayoutMkLst>
          <pc:spChg chg="mod">
            <ac:chgData name="Stevens, Michael J - CTR" userId="6b1a0b96-626f-4ea7-8984-dfbe314775e9" providerId="ADAL" clId="{B5D535A0-7FF4-48A5-859B-1985FE4FF085}" dt="2025-01-22T18:10:51.010" v="1226" actId="207"/>
            <ac:spMkLst>
              <pc:docMk/>
              <pc:sldMasterMk cId="2452924561" sldId="2147483708"/>
              <pc:sldLayoutMk cId="2276791804" sldId="2147483717"/>
              <ac:spMk id="4" creationId="{2B572B1C-A5AB-2E55-DB9D-065C7DE95738}"/>
            </ac:spMkLst>
          </pc:spChg>
        </pc:sldLayoutChg>
      </pc:sldMasterChg>
    </pc:docChg>
  </pc:docChgLst>
  <pc:docChgLst>
    <pc:chgData name="Sepp, Arvo" userId="0fa10bcb-1b71-4eef-bf42-616d7c057f4b" providerId="ADAL" clId="{ED2521AC-2A01-4947-8554-43A2AB86D5E7}"/>
    <pc:docChg chg="modSld sldOrd">
      <pc:chgData name="Sepp, Arvo" userId="0fa10bcb-1b71-4eef-bf42-616d7c057f4b" providerId="ADAL" clId="{ED2521AC-2A01-4947-8554-43A2AB86D5E7}" dt="2025-01-31T19:47:57.951" v="2" actId="6549"/>
      <pc:docMkLst>
        <pc:docMk/>
      </pc:docMkLst>
      <pc:sldChg chg="modSp mod">
        <pc:chgData name="Sepp, Arvo" userId="0fa10bcb-1b71-4eef-bf42-616d7c057f4b" providerId="ADAL" clId="{ED2521AC-2A01-4947-8554-43A2AB86D5E7}" dt="2025-01-31T19:47:57.951" v="2" actId="6549"/>
        <pc:sldMkLst>
          <pc:docMk/>
          <pc:sldMk cId="1628810097" sldId="261"/>
        </pc:sldMkLst>
        <pc:spChg chg="mod">
          <ac:chgData name="Sepp, Arvo" userId="0fa10bcb-1b71-4eef-bf42-616d7c057f4b" providerId="ADAL" clId="{ED2521AC-2A01-4947-8554-43A2AB86D5E7}" dt="2025-01-31T19:47:57.951" v="2" actId="6549"/>
          <ac:spMkLst>
            <pc:docMk/>
            <pc:sldMk cId="1628810097" sldId="261"/>
            <ac:spMk id="3" creationId="{4B30C5E1-4D56-EA1D-07B6-F050C6F710AB}"/>
          </ac:spMkLst>
        </pc:spChg>
      </pc:sldChg>
      <pc:sldChg chg="ord">
        <pc:chgData name="Sepp, Arvo" userId="0fa10bcb-1b71-4eef-bf42-616d7c057f4b" providerId="ADAL" clId="{ED2521AC-2A01-4947-8554-43A2AB86D5E7}" dt="2025-01-31T19:47:11.913" v="1"/>
        <pc:sldMkLst>
          <pc:docMk/>
          <pc:sldMk cId="1872920500" sldId="3634"/>
        </pc:sldMkLst>
      </pc:sldChg>
    </pc:docChg>
  </pc:docChgLst>
  <pc:docChgLst>
    <pc:chgData name="Russ, Robert P" userId="faed1047-ee0a-4620-a909-45bce64edc0d" providerId="ADAL" clId="{2A2DC529-F8BE-4C95-A99E-2871F835BF3F}"/>
    <pc:docChg chg="custSel modSld">
      <pc:chgData name="Russ, Robert P" userId="faed1047-ee0a-4620-a909-45bce64edc0d" providerId="ADAL" clId="{2A2DC529-F8BE-4C95-A99E-2871F835BF3F}" dt="2025-01-28T16:04:46.160" v="46" actId="20577"/>
      <pc:docMkLst>
        <pc:docMk/>
      </pc:docMkLst>
      <pc:sldChg chg="delSp modSp mod">
        <pc:chgData name="Russ, Robert P" userId="faed1047-ee0a-4620-a909-45bce64edc0d" providerId="ADAL" clId="{2A2DC529-F8BE-4C95-A99E-2871F835BF3F}" dt="2025-01-28T16:04:46.160" v="46" actId="20577"/>
        <pc:sldMkLst>
          <pc:docMk/>
          <pc:sldMk cId="3375805831" sldId="3236"/>
        </pc:sldMkLst>
        <pc:spChg chg="mod">
          <ac:chgData name="Russ, Robert P" userId="faed1047-ee0a-4620-a909-45bce64edc0d" providerId="ADAL" clId="{2A2DC529-F8BE-4C95-A99E-2871F835BF3F}" dt="2025-01-28T16:04:46.160" v="46" actId="20577"/>
          <ac:spMkLst>
            <pc:docMk/>
            <pc:sldMk cId="3375805831" sldId="3236"/>
            <ac:spMk id="4" creationId="{5A135BF3-CDCF-5EF6-AAF9-BE60F8BBDF9B}"/>
          </ac:spMkLst>
        </pc:spChg>
        <pc:spChg chg="del">
          <ac:chgData name="Russ, Robert P" userId="faed1047-ee0a-4620-a909-45bce64edc0d" providerId="ADAL" clId="{2A2DC529-F8BE-4C95-A99E-2871F835BF3F}" dt="2025-01-28T15:54:25.352" v="8" actId="478"/>
          <ac:spMkLst>
            <pc:docMk/>
            <pc:sldMk cId="3375805831" sldId="3236"/>
            <ac:spMk id="5" creationId="{2EC036CF-F168-ECEB-A4E7-15C8BA9894E6}"/>
          </ac:spMkLst>
        </pc:spChg>
      </pc:sldChg>
      <pc:sldChg chg="modSp mod">
        <pc:chgData name="Russ, Robert P" userId="faed1047-ee0a-4620-a909-45bce64edc0d" providerId="ADAL" clId="{2A2DC529-F8BE-4C95-A99E-2871F835BF3F}" dt="2025-01-28T16:02:31.525" v="29"/>
        <pc:sldMkLst>
          <pc:docMk/>
          <pc:sldMk cId="4089765448" sldId="3500"/>
        </pc:sldMkLst>
        <pc:spChg chg="mod">
          <ac:chgData name="Russ, Robert P" userId="faed1047-ee0a-4620-a909-45bce64edc0d" providerId="ADAL" clId="{2A2DC529-F8BE-4C95-A99E-2871F835BF3F}" dt="2025-01-28T16:02:31.525" v="29"/>
          <ac:spMkLst>
            <pc:docMk/>
            <pc:sldMk cId="4089765448" sldId="3500"/>
            <ac:spMk id="4" creationId="{5A135BF3-CDCF-5EF6-AAF9-BE60F8BBDF9B}"/>
          </ac:spMkLst>
        </pc:spChg>
      </pc:sldChg>
      <pc:sldChg chg="modSp mod">
        <pc:chgData name="Russ, Robert P" userId="faed1047-ee0a-4620-a909-45bce64edc0d" providerId="ADAL" clId="{2A2DC529-F8BE-4C95-A99E-2871F835BF3F}" dt="2025-01-28T15:57:43.437" v="13" actId="20577"/>
        <pc:sldMkLst>
          <pc:docMk/>
          <pc:sldMk cId="3489830446" sldId="3501"/>
        </pc:sldMkLst>
        <pc:spChg chg="mod">
          <ac:chgData name="Russ, Robert P" userId="faed1047-ee0a-4620-a909-45bce64edc0d" providerId="ADAL" clId="{2A2DC529-F8BE-4C95-A99E-2871F835BF3F}" dt="2025-01-28T15:57:43.437" v="13" actId="20577"/>
          <ac:spMkLst>
            <pc:docMk/>
            <pc:sldMk cId="3489830446" sldId="3501"/>
            <ac:spMk id="4" creationId="{5A135BF3-CDCF-5EF6-AAF9-BE60F8BBDF9B}"/>
          </ac:spMkLst>
        </pc:spChg>
      </pc:sldChg>
      <pc:sldChg chg="modSp mod">
        <pc:chgData name="Russ, Robert P" userId="faed1047-ee0a-4620-a909-45bce64edc0d" providerId="ADAL" clId="{2A2DC529-F8BE-4C95-A99E-2871F835BF3F}" dt="2025-01-28T16:00:33.403" v="28" actId="20577"/>
        <pc:sldMkLst>
          <pc:docMk/>
          <pc:sldMk cId="2878073207" sldId="3502"/>
        </pc:sldMkLst>
        <pc:spChg chg="mod">
          <ac:chgData name="Russ, Robert P" userId="faed1047-ee0a-4620-a909-45bce64edc0d" providerId="ADAL" clId="{2A2DC529-F8BE-4C95-A99E-2871F835BF3F}" dt="2025-01-28T16:00:33.403" v="28" actId="20577"/>
          <ac:spMkLst>
            <pc:docMk/>
            <pc:sldMk cId="2878073207" sldId="3502"/>
            <ac:spMk id="4" creationId="{5A135BF3-CDCF-5EF6-AAF9-BE60F8BBDF9B}"/>
          </ac:spMkLst>
        </pc:spChg>
      </pc:sldChg>
      <pc:sldChg chg="modSp mod">
        <pc:chgData name="Russ, Robert P" userId="faed1047-ee0a-4620-a909-45bce64edc0d" providerId="ADAL" clId="{2A2DC529-F8BE-4C95-A99E-2871F835BF3F}" dt="2025-01-24T14:57:12.216" v="3" actId="6549"/>
        <pc:sldMkLst>
          <pc:docMk/>
          <pc:sldMk cId="2365020150" sldId="3616"/>
        </pc:sldMkLst>
        <pc:spChg chg="mod">
          <ac:chgData name="Russ, Robert P" userId="faed1047-ee0a-4620-a909-45bce64edc0d" providerId="ADAL" clId="{2A2DC529-F8BE-4C95-A99E-2871F835BF3F}" dt="2025-01-24T14:57:12.216" v="3" actId="6549"/>
          <ac:spMkLst>
            <pc:docMk/>
            <pc:sldMk cId="2365020150" sldId="3616"/>
            <ac:spMk id="16" creationId="{188132A5-4CB3-642B-ECD4-E1B37F88FA4C}"/>
          </ac:spMkLst>
        </pc:spChg>
      </pc:sldChg>
      <pc:sldChg chg="modSp mod">
        <pc:chgData name="Russ, Robert P" userId="faed1047-ee0a-4620-a909-45bce64edc0d" providerId="ADAL" clId="{2A2DC529-F8BE-4C95-A99E-2871F835BF3F}" dt="2025-01-24T14:59:05.326" v="4" actId="6549"/>
        <pc:sldMkLst>
          <pc:docMk/>
          <pc:sldMk cId="2290063962" sldId="3620"/>
        </pc:sldMkLst>
        <pc:spChg chg="mod">
          <ac:chgData name="Russ, Robert P" userId="faed1047-ee0a-4620-a909-45bce64edc0d" providerId="ADAL" clId="{2A2DC529-F8BE-4C95-A99E-2871F835BF3F}" dt="2025-01-24T14:59:05.326" v="4" actId="6549"/>
          <ac:spMkLst>
            <pc:docMk/>
            <pc:sldMk cId="2290063962" sldId="3620"/>
            <ac:spMk id="16" creationId="{188132A5-4CB3-642B-ECD4-E1B37F88FA4C}"/>
          </ac:spMkLst>
        </pc:spChg>
      </pc:sldChg>
      <pc:sldChg chg="delSp modSp mod">
        <pc:chgData name="Russ, Robert P" userId="faed1047-ee0a-4620-a909-45bce64edc0d" providerId="ADAL" clId="{2A2DC529-F8BE-4C95-A99E-2871F835BF3F}" dt="2025-01-24T14:56:39.902" v="2" actId="6549"/>
        <pc:sldMkLst>
          <pc:docMk/>
          <pc:sldMk cId="1083427860" sldId="3624"/>
        </pc:sldMkLst>
        <pc:spChg chg="mod">
          <ac:chgData name="Russ, Robert P" userId="faed1047-ee0a-4620-a909-45bce64edc0d" providerId="ADAL" clId="{2A2DC529-F8BE-4C95-A99E-2871F835BF3F}" dt="2025-01-24T14:56:39.902" v="2" actId="6549"/>
          <ac:spMkLst>
            <pc:docMk/>
            <pc:sldMk cId="1083427860" sldId="3624"/>
            <ac:spMk id="16" creationId="{188132A5-4CB3-642B-ECD4-E1B37F88FA4C}"/>
          </ac:spMkLst>
        </pc:spChg>
        <pc:graphicFrameChg chg="del">
          <ac:chgData name="Russ, Robert P" userId="faed1047-ee0a-4620-a909-45bce64edc0d" providerId="ADAL" clId="{2A2DC529-F8BE-4C95-A99E-2871F835BF3F}" dt="2025-01-24T14:56:21.461" v="1" actId="478"/>
          <ac:graphicFrameMkLst>
            <pc:docMk/>
            <pc:sldMk cId="1083427860" sldId="3624"/>
            <ac:graphicFrameMk id="3" creationId="{F21EA953-FFC9-D19E-C9FB-181C00C94679}"/>
          </ac:graphicFrameMkLst>
        </pc:graphicFrameChg>
      </pc:sldChg>
      <pc:sldChg chg="modSp mod">
        <pc:chgData name="Russ, Robert P" userId="faed1047-ee0a-4620-a909-45bce64edc0d" providerId="ADAL" clId="{2A2DC529-F8BE-4C95-A99E-2871F835BF3F}" dt="2025-01-24T14:59:22.555" v="5" actId="6549"/>
        <pc:sldMkLst>
          <pc:docMk/>
          <pc:sldMk cId="1574312322" sldId="3628"/>
        </pc:sldMkLst>
        <pc:spChg chg="mod">
          <ac:chgData name="Russ, Robert P" userId="faed1047-ee0a-4620-a909-45bce64edc0d" providerId="ADAL" clId="{2A2DC529-F8BE-4C95-A99E-2871F835BF3F}" dt="2025-01-24T14:59:22.555" v="5" actId="6549"/>
          <ac:spMkLst>
            <pc:docMk/>
            <pc:sldMk cId="1574312322" sldId="3628"/>
            <ac:spMk id="16" creationId="{188132A5-4CB3-642B-ECD4-E1B37F88FA4C}"/>
          </ac:spMkLst>
        </pc:spChg>
      </pc:sldChg>
      <pc:sldChg chg="modSp mod">
        <pc:chgData name="Russ, Robert P" userId="faed1047-ee0a-4620-a909-45bce64edc0d" providerId="ADAL" clId="{2A2DC529-F8BE-4C95-A99E-2871F835BF3F}" dt="2025-01-24T14:59:35.466" v="6" actId="6549"/>
        <pc:sldMkLst>
          <pc:docMk/>
          <pc:sldMk cId="1543599466" sldId="3632"/>
        </pc:sldMkLst>
        <pc:spChg chg="mod">
          <ac:chgData name="Russ, Robert P" userId="faed1047-ee0a-4620-a909-45bce64edc0d" providerId="ADAL" clId="{2A2DC529-F8BE-4C95-A99E-2871F835BF3F}" dt="2025-01-24T14:59:35.466" v="6" actId="6549"/>
          <ac:spMkLst>
            <pc:docMk/>
            <pc:sldMk cId="1543599466" sldId="3632"/>
            <ac:spMk id="16" creationId="{188132A5-4CB3-642B-ECD4-E1B37F88FA4C}"/>
          </ac:spMkLst>
        </pc:spChg>
      </pc:sldChg>
    </pc:docChg>
  </pc:docChgLst>
  <pc:docChgLst>
    <pc:chgData name="Giebenrath, Jasmine" userId="299ddcaf-3b02-4815-af7e-1a70a7e39091" providerId="ADAL" clId="{D03C6B07-D070-4C45-BF56-209FAD7034A5}"/>
    <pc:docChg chg="modSld">
      <pc:chgData name="Giebenrath, Jasmine" userId="299ddcaf-3b02-4815-af7e-1a70a7e39091" providerId="ADAL" clId="{D03C6B07-D070-4C45-BF56-209FAD7034A5}" dt="2025-02-04T20:09:26.248" v="1" actId="20577"/>
      <pc:docMkLst>
        <pc:docMk/>
      </pc:docMkLst>
      <pc:sldChg chg="modSp mod">
        <pc:chgData name="Giebenrath, Jasmine" userId="299ddcaf-3b02-4815-af7e-1a70a7e39091" providerId="ADAL" clId="{D03C6B07-D070-4C45-BF56-209FAD7034A5}" dt="2025-02-04T20:09:26.248" v="1" actId="20577"/>
        <pc:sldMkLst>
          <pc:docMk/>
          <pc:sldMk cId="298483054" sldId="3240"/>
        </pc:sldMkLst>
        <pc:spChg chg="mod">
          <ac:chgData name="Giebenrath, Jasmine" userId="299ddcaf-3b02-4815-af7e-1a70a7e39091" providerId="ADAL" clId="{D03C6B07-D070-4C45-BF56-209FAD7034A5}" dt="2025-02-04T20:09:26.248" v="1" actId="20577"/>
          <ac:spMkLst>
            <pc:docMk/>
            <pc:sldMk cId="298483054" sldId="3240"/>
            <ac:spMk id="4" creationId="{A7431A1E-E17B-D15A-977C-95B51E4DB714}"/>
          </ac:spMkLst>
        </pc:spChg>
      </pc:sldChg>
    </pc:docChg>
  </pc:docChgLst>
  <pc:docChgLst>
    <pc:chgData name="Lotz, Travis - CTR" userId="53209136-5fc9-456d-af6a-97ee28c2999c" providerId="ADAL" clId="{8DA8D9C6-D2BF-4897-8137-1126DDF28D0F}"/>
    <pc:docChg chg="custSel delSld modSld modSection">
      <pc:chgData name="Lotz, Travis - CTR" userId="53209136-5fc9-456d-af6a-97ee28c2999c" providerId="ADAL" clId="{8DA8D9C6-D2BF-4897-8137-1126DDF28D0F}" dt="2025-02-04T18:40:01.789" v="15" actId="14100"/>
      <pc:docMkLst>
        <pc:docMk/>
      </pc:docMkLst>
      <pc:sldChg chg="del">
        <pc:chgData name="Lotz, Travis - CTR" userId="53209136-5fc9-456d-af6a-97ee28c2999c" providerId="ADAL" clId="{8DA8D9C6-D2BF-4897-8137-1126DDF28D0F}" dt="2025-02-04T18:32:42.268" v="1" actId="2696"/>
        <pc:sldMkLst>
          <pc:docMk/>
          <pc:sldMk cId="1628810097" sldId="261"/>
        </pc:sldMkLst>
      </pc:sldChg>
      <pc:sldChg chg="delSp mod">
        <pc:chgData name="Lotz, Travis - CTR" userId="53209136-5fc9-456d-af6a-97ee28c2999c" providerId="ADAL" clId="{8DA8D9C6-D2BF-4897-8137-1126DDF28D0F}" dt="2025-02-04T18:37:59.646" v="3" actId="478"/>
        <pc:sldMkLst>
          <pc:docMk/>
          <pc:sldMk cId="3236604134" sldId="3221"/>
        </pc:sldMkLst>
        <pc:spChg chg="del">
          <ac:chgData name="Lotz, Travis - CTR" userId="53209136-5fc9-456d-af6a-97ee28c2999c" providerId="ADAL" clId="{8DA8D9C6-D2BF-4897-8137-1126DDF28D0F}" dt="2025-02-04T18:37:59.646" v="3" actId="478"/>
          <ac:spMkLst>
            <pc:docMk/>
            <pc:sldMk cId="3236604134" sldId="3221"/>
            <ac:spMk id="7" creationId="{7B118FCE-DABF-077E-B025-06F4CB68E49E}"/>
          </ac:spMkLst>
        </pc:spChg>
      </pc:sldChg>
      <pc:sldChg chg="modSp mod">
        <pc:chgData name="Lotz, Travis - CTR" userId="53209136-5fc9-456d-af6a-97ee28c2999c" providerId="ADAL" clId="{8DA8D9C6-D2BF-4897-8137-1126DDF28D0F}" dt="2025-02-04T18:40:01.789" v="15" actId="14100"/>
        <pc:sldMkLst>
          <pc:docMk/>
          <pc:sldMk cId="298483054" sldId="3240"/>
        </pc:sldMkLst>
        <pc:spChg chg="mod">
          <ac:chgData name="Lotz, Travis - CTR" userId="53209136-5fc9-456d-af6a-97ee28c2999c" providerId="ADAL" clId="{8DA8D9C6-D2BF-4897-8137-1126DDF28D0F}" dt="2025-02-04T18:40:01.789" v="15" actId="14100"/>
          <ac:spMkLst>
            <pc:docMk/>
            <pc:sldMk cId="298483054" sldId="3240"/>
            <ac:spMk id="4" creationId="{A7431A1E-E17B-D15A-977C-95B51E4DB714}"/>
          </ac:spMkLst>
        </pc:spChg>
      </pc:sldChg>
      <pc:sldChg chg="del">
        <pc:chgData name="Lotz, Travis - CTR" userId="53209136-5fc9-456d-af6a-97ee28c2999c" providerId="ADAL" clId="{8DA8D9C6-D2BF-4897-8137-1126DDF28D0F}" dt="2025-02-04T18:32:33.892" v="0" actId="2696"/>
        <pc:sldMkLst>
          <pc:docMk/>
          <pc:sldMk cId="1745729225" sldId="3497"/>
        </pc:sldMkLst>
      </pc:sldChg>
      <pc:sldChg chg="del">
        <pc:chgData name="Lotz, Travis - CTR" userId="53209136-5fc9-456d-af6a-97ee28c2999c" providerId="ADAL" clId="{8DA8D9C6-D2BF-4897-8137-1126DDF28D0F}" dt="2025-02-04T18:32:46.513" v="2" actId="2696"/>
        <pc:sldMkLst>
          <pc:docMk/>
          <pc:sldMk cId="1199411405" sldId="3638"/>
        </pc:sldMkLst>
      </pc:sldChg>
    </pc:docChg>
  </pc:docChgLst>
  <pc:docChgLst>
    <pc:chgData name="Ramirez, Rachel N" userId="ca5a4305-5c06-4865-b459-6d086517767d" providerId="ADAL" clId="{3317DB8F-36BB-43FD-BA32-B715E5E5B100}"/>
    <pc:docChg chg="undo redo custSel delSld modSld sldOrd modMainMaster modSection">
      <pc:chgData name="Ramirez, Rachel N" userId="ca5a4305-5c06-4865-b459-6d086517767d" providerId="ADAL" clId="{3317DB8F-36BB-43FD-BA32-B715E5E5B100}" dt="2025-01-28T20:07:52.783" v="209" actId="14734"/>
      <pc:docMkLst>
        <pc:docMk/>
      </pc:docMkLst>
      <pc:sldChg chg="modSp mod">
        <pc:chgData name="Ramirez, Rachel N" userId="ca5a4305-5c06-4865-b459-6d086517767d" providerId="ADAL" clId="{3317DB8F-36BB-43FD-BA32-B715E5E5B100}" dt="2025-01-28T18:18:29.826" v="174" actId="6549"/>
        <pc:sldMkLst>
          <pc:docMk/>
          <pc:sldMk cId="3179968978" sldId="271"/>
        </pc:sldMkLst>
        <pc:spChg chg="mod">
          <ac:chgData name="Ramirez, Rachel N" userId="ca5a4305-5c06-4865-b459-6d086517767d" providerId="ADAL" clId="{3317DB8F-36BB-43FD-BA32-B715E5E5B100}" dt="2025-01-15T21:46:28.148" v="31" actId="20577"/>
          <ac:spMkLst>
            <pc:docMk/>
            <pc:sldMk cId="3179968978" sldId="271"/>
            <ac:spMk id="6" creationId="{6182355E-9B61-90C2-376F-0E92117353F1}"/>
          </ac:spMkLst>
        </pc:spChg>
        <pc:spChg chg="mod">
          <ac:chgData name="Ramirez, Rachel N" userId="ca5a4305-5c06-4865-b459-6d086517767d" providerId="ADAL" clId="{3317DB8F-36BB-43FD-BA32-B715E5E5B100}" dt="2025-01-28T18:18:29.826" v="174" actId="6549"/>
          <ac:spMkLst>
            <pc:docMk/>
            <pc:sldMk cId="3179968978" sldId="271"/>
            <ac:spMk id="87" creationId="{D5657E65-758F-3685-8F74-4AE0E2EB9C1D}"/>
          </ac:spMkLst>
        </pc:spChg>
      </pc:sldChg>
      <pc:sldChg chg="modSp mod">
        <pc:chgData name="Ramirez, Rachel N" userId="ca5a4305-5c06-4865-b459-6d086517767d" providerId="ADAL" clId="{3317DB8F-36BB-43FD-BA32-B715E5E5B100}" dt="2025-01-15T21:46:54.110" v="41" actId="20577"/>
        <pc:sldMkLst>
          <pc:docMk/>
          <pc:sldMk cId="2801119715" sldId="276"/>
        </pc:sldMkLst>
        <pc:spChg chg="mod">
          <ac:chgData name="Ramirez, Rachel N" userId="ca5a4305-5c06-4865-b459-6d086517767d" providerId="ADAL" clId="{3317DB8F-36BB-43FD-BA32-B715E5E5B100}" dt="2025-01-15T21:46:54.110" v="41" actId="20577"/>
          <ac:spMkLst>
            <pc:docMk/>
            <pc:sldMk cId="2801119715" sldId="276"/>
            <ac:spMk id="6" creationId="{6182355E-9B61-90C2-376F-0E92117353F1}"/>
          </ac:spMkLst>
        </pc:spChg>
      </pc:sldChg>
      <pc:sldChg chg="modSp mod">
        <pc:chgData name="Ramirez, Rachel N" userId="ca5a4305-5c06-4865-b459-6d086517767d" providerId="ADAL" clId="{3317DB8F-36BB-43FD-BA32-B715E5E5B100}" dt="2025-01-15T21:48:19.942" v="57" actId="20577"/>
        <pc:sldMkLst>
          <pc:docMk/>
          <pc:sldMk cId="1739650100" sldId="277"/>
        </pc:sldMkLst>
        <pc:spChg chg="mod">
          <ac:chgData name="Ramirez, Rachel N" userId="ca5a4305-5c06-4865-b459-6d086517767d" providerId="ADAL" clId="{3317DB8F-36BB-43FD-BA32-B715E5E5B100}" dt="2025-01-15T21:48:19.942" v="57" actId="20577"/>
          <ac:spMkLst>
            <pc:docMk/>
            <pc:sldMk cId="1739650100" sldId="277"/>
            <ac:spMk id="6" creationId="{6182355E-9B61-90C2-376F-0E92117353F1}"/>
          </ac:spMkLst>
        </pc:spChg>
      </pc:sldChg>
      <pc:sldChg chg="modSp mod">
        <pc:chgData name="Ramirez, Rachel N" userId="ca5a4305-5c06-4865-b459-6d086517767d" providerId="ADAL" clId="{3317DB8F-36BB-43FD-BA32-B715E5E5B100}" dt="2025-01-15T21:48:24.068" v="59" actId="20577"/>
        <pc:sldMkLst>
          <pc:docMk/>
          <pc:sldMk cId="3236604134" sldId="3221"/>
        </pc:sldMkLst>
        <pc:spChg chg="mod">
          <ac:chgData name="Ramirez, Rachel N" userId="ca5a4305-5c06-4865-b459-6d086517767d" providerId="ADAL" clId="{3317DB8F-36BB-43FD-BA32-B715E5E5B100}" dt="2025-01-15T21:48:24.068" v="59" actId="20577"/>
          <ac:spMkLst>
            <pc:docMk/>
            <pc:sldMk cId="3236604134" sldId="3221"/>
            <ac:spMk id="6" creationId="{6182355E-9B61-90C2-376F-0E92117353F1}"/>
          </ac:spMkLst>
        </pc:spChg>
      </pc:sldChg>
      <pc:sldChg chg="modSp mod">
        <pc:chgData name="Ramirez, Rachel N" userId="ca5a4305-5c06-4865-b459-6d086517767d" providerId="ADAL" clId="{3317DB8F-36BB-43FD-BA32-B715E5E5B100}" dt="2025-01-15T21:48:27.244" v="61" actId="20577"/>
        <pc:sldMkLst>
          <pc:docMk/>
          <pc:sldMk cId="3711919561" sldId="3222"/>
        </pc:sldMkLst>
        <pc:spChg chg="mod">
          <ac:chgData name="Ramirez, Rachel N" userId="ca5a4305-5c06-4865-b459-6d086517767d" providerId="ADAL" clId="{3317DB8F-36BB-43FD-BA32-B715E5E5B100}" dt="2025-01-15T21:48:27.244" v="61" actId="20577"/>
          <ac:spMkLst>
            <pc:docMk/>
            <pc:sldMk cId="3711919561" sldId="3222"/>
            <ac:spMk id="6" creationId="{6182355E-9B61-90C2-376F-0E92117353F1}"/>
          </ac:spMkLst>
        </pc:spChg>
      </pc:sldChg>
      <pc:sldChg chg="modSp mod">
        <pc:chgData name="Ramirez, Rachel N" userId="ca5a4305-5c06-4865-b459-6d086517767d" providerId="ADAL" clId="{3317DB8F-36BB-43FD-BA32-B715E5E5B100}" dt="2025-01-15T21:48:30.557" v="63" actId="20577"/>
        <pc:sldMkLst>
          <pc:docMk/>
          <pc:sldMk cId="3054568260" sldId="3223"/>
        </pc:sldMkLst>
        <pc:spChg chg="mod">
          <ac:chgData name="Ramirez, Rachel N" userId="ca5a4305-5c06-4865-b459-6d086517767d" providerId="ADAL" clId="{3317DB8F-36BB-43FD-BA32-B715E5E5B100}" dt="2025-01-15T21:48:30.557" v="63" actId="20577"/>
          <ac:spMkLst>
            <pc:docMk/>
            <pc:sldMk cId="3054568260" sldId="3223"/>
            <ac:spMk id="6" creationId="{6182355E-9B61-90C2-376F-0E92117353F1}"/>
          </ac:spMkLst>
        </pc:spChg>
      </pc:sldChg>
      <pc:sldChg chg="modSp mod">
        <pc:chgData name="Ramirez, Rachel N" userId="ca5a4305-5c06-4865-b459-6d086517767d" providerId="ADAL" clId="{3317DB8F-36BB-43FD-BA32-B715E5E5B100}" dt="2025-01-15T21:53:07.790" v="93" actId="20577"/>
        <pc:sldMkLst>
          <pc:docMk/>
          <pc:sldMk cId="1998493697" sldId="3224"/>
        </pc:sldMkLst>
        <pc:spChg chg="mod">
          <ac:chgData name="Ramirez, Rachel N" userId="ca5a4305-5c06-4865-b459-6d086517767d" providerId="ADAL" clId="{3317DB8F-36BB-43FD-BA32-B715E5E5B100}" dt="2025-01-15T21:53:07.790" v="93" actId="20577"/>
          <ac:spMkLst>
            <pc:docMk/>
            <pc:sldMk cId="1998493697" sldId="3224"/>
            <ac:spMk id="6" creationId="{6182355E-9B61-90C2-376F-0E92117353F1}"/>
          </ac:spMkLst>
        </pc:spChg>
      </pc:sldChg>
      <pc:sldChg chg="modSp mod">
        <pc:chgData name="Ramirez, Rachel N" userId="ca5a4305-5c06-4865-b459-6d086517767d" providerId="ADAL" clId="{3317DB8F-36BB-43FD-BA32-B715E5E5B100}" dt="2025-01-15T21:47:30.175" v="55" actId="20577"/>
        <pc:sldMkLst>
          <pc:docMk/>
          <pc:sldMk cId="1813007126" sldId="3225"/>
        </pc:sldMkLst>
        <pc:spChg chg="mod">
          <ac:chgData name="Ramirez, Rachel N" userId="ca5a4305-5c06-4865-b459-6d086517767d" providerId="ADAL" clId="{3317DB8F-36BB-43FD-BA32-B715E5E5B100}" dt="2025-01-15T21:47:30.175" v="55" actId="20577"/>
          <ac:spMkLst>
            <pc:docMk/>
            <pc:sldMk cId="1813007126" sldId="3225"/>
            <ac:spMk id="6" creationId="{6182355E-9B61-90C2-376F-0E92117353F1}"/>
          </ac:spMkLst>
        </pc:spChg>
      </pc:sldChg>
      <pc:sldChg chg="modSp mod">
        <pc:chgData name="Ramirez, Rachel N" userId="ca5a4305-5c06-4865-b459-6d086517767d" providerId="ADAL" clId="{3317DB8F-36BB-43FD-BA32-B715E5E5B100}" dt="2025-01-15T21:48:34.382" v="65" actId="20577"/>
        <pc:sldMkLst>
          <pc:docMk/>
          <pc:sldMk cId="3029187281" sldId="3227"/>
        </pc:sldMkLst>
        <pc:spChg chg="mod">
          <ac:chgData name="Ramirez, Rachel N" userId="ca5a4305-5c06-4865-b459-6d086517767d" providerId="ADAL" clId="{3317DB8F-36BB-43FD-BA32-B715E5E5B100}" dt="2025-01-15T21:48:34.382" v="65" actId="20577"/>
          <ac:spMkLst>
            <pc:docMk/>
            <pc:sldMk cId="3029187281" sldId="3227"/>
            <ac:spMk id="6" creationId="{6182355E-9B61-90C2-376F-0E92117353F1}"/>
          </ac:spMkLst>
        </pc:spChg>
      </pc:sldChg>
      <pc:sldChg chg="modSp mod">
        <pc:chgData name="Ramirez, Rachel N" userId="ca5a4305-5c06-4865-b459-6d086517767d" providerId="ADAL" clId="{3317DB8F-36BB-43FD-BA32-B715E5E5B100}" dt="2025-01-15T21:48:37.296" v="67" actId="20577"/>
        <pc:sldMkLst>
          <pc:docMk/>
          <pc:sldMk cId="2392357674" sldId="3229"/>
        </pc:sldMkLst>
        <pc:spChg chg="mod">
          <ac:chgData name="Ramirez, Rachel N" userId="ca5a4305-5c06-4865-b459-6d086517767d" providerId="ADAL" clId="{3317DB8F-36BB-43FD-BA32-B715E5E5B100}" dt="2025-01-15T21:48:37.296" v="67" actId="20577"/>
          <ac:spMkLst>
            <pc:docMk/>
            <pc:sldMk cId="2392357674" sldId="3229"/>
            <ac:spMk id="6" creationId="{6182355E-9B61-90C2-376F-0E92117353F1}"/>
          </ac:spMkLst>
        </pc:spChg>
      </pc:sldChg>
      <pc:sldChg chg="modSp del mod">
        <pc:chgData name="Ramirez, Rachel N" userId="ca5a4305-5c06-4865-b459-6d086517767d" providerId="ADAL" clId="{3317DB8F-36BB-43FD-BA32-B715E5E5B100}" dt="2025-01-24T14:35:50.668" v="159" actId="2696"/>
        <pc:sldMkLst>
          <pc:docMk/>
          <pc:sldMk cId="3043802080" sldId="3231"/>
        </pc:sldMkLst>
        <pc:spChg chg="mod">
          <ac:chgData name="Ramirez, Rachel N" userId="ca5a4305-5c06-4865-b459-6d086517767d" providerId="ADAL" clId="{3317DB8F-36BB-43FD-BA32-B715E5E5B100}" dt="2025-01-15T21:51:05.464" v="78" actId="20577"/>
          <ac:spMkLst>
            <pc:docMk/>
            <pc:sldMk cId="3043802080" sldId="3231"/>
            <ac:spMk id="6" creationId="{6182355E-9B61-90C2-376F-0E92117353F1}"/>
          </ac:spMkLst>
        </pc:spChg>
      </pc:sldChg>
      <pc:sldChg chg="modSp mod">
        <pc:chgData name="Ramirez, Rachel N" userId="ca5a4305-5c06-4865-b459-6d086517767d" providerId="ADAL" clId="{3317DB8F-36BB-43FD-BA32-B715E5E5B100}" dt="2025-01-28T18:55:52.591" v="203" actId="1076"/>
        <pc:sldMkLst>
          <pc:docMk/>
          <pc:sldMk cId="4166199057" sldId="3242"/>
        </pc:sldMkLst>
        <pc:spChg chg="mod">
          <ac:chgData name="Ramirez, Rachel N" userId="ca5a4305-5c06-4865-b459-6d086517767d" providerId="ADAL" clId="{3317DB8F-36BB-43FD-BA32-B715E5E5B100}" dt="2025-01-28T18:55:52.591" v="203" actId="1076"/>
          <ac:spMkLst>
            <pc:docMk/>
            <pc:sldMk cId="4166199057" sldId="3242"/>
            <ac:spMk id="4" creationId="{A7431A1E-E17B-D15A-977C-95B51E4DB714}"/>
          </ac:spMkLst>
        </pc:spChg>
      </pc:sldChg>
      <pc:sldChg chg="modSp mod">
        <pc:chgData name="Ramirez, Rachel N" userId="ca5a4305-5c06-4865-b459-6d086517767d" providerId="ADAL" clId="{3317DB8F-36BB-43FD-BA32-B715E5E5B100}" dt="2025-01-24T15:56:52.550" v="161" actId="179"/>
        <pc:sldMkLst>
          <pc:docMk/>
          <pc:sldMk cId="2902116483" sldId="3249"/>
        </pc:sldMkLst>
        <pc:spChg chg="mod">
          <ac:chgData name="Ramirez, Rachel N" userId="ca5a4305-5c06-4865-b459-6d086517767d" providerId="ADAL" clId="{3317DB8F-36BB-43FD-BA32-B715E5E5B100}" dt="2025-01-24T15:56:52.550" v="161" actId="179"/>
          <ac:spMkLst>
            <pc:docMk/>
            <pc:sldMk cId="2902116483" sldId="3249"/>
            <ac:spMk id="8" creationId="{00000000-0000-0000-0000-000000000000}"/>
          </ac:spMkLst>
        </pc:spChg>
      </pc:sldChg>
      <pc:sldChg chg="ord">
        <pc:chgData name="Ramirez, Rachel N" userId="ca5a4305-5c06-4865-b459-6d086517767d" providerId="ADAL" clId="{3317DB8F-36BB-43FD-BA32-B715E5E5B100}" dt="2025-01-24T14:34:47.225" v="156"/>
        <pc:sldMkLst>
          <pc:docMk/>
          <pc:sldMk cId="3585418623" sldId="3257"/>
        </pc:sldMkLst>
      </pc:sldChg>
      <pc:sldChg chg="ord">
        <pc:chgData name="Ramirez, Rachel N" userId="ca5a4305-5c06-4865-b459-6d086517767d" providerId="ADAL" clId="{3317DB8F-36BB-43FD-BA32-B715E5E5B100}" dt="2025-01-24T14:34:50.302" v="158"/>
        <pc:sldMkLst>
          <pc:docMk/>
          <pc:sldMk cId="113446700" sldId="3536"/>
        </pc:sldMkLst>
      </pc:sldChg>
      <pc:sldChg chg="modSp mod">
        <pc:chgData name="Ramirez, Rachel N" userId="ca5a4305-5c06-4865-b459-6d086517767d" providerId="ADAL" clId="{3317DB8F-36BB-43FD-BA32-B715E5E5B100}" dt="2025-01-28T20:06:34.037" v="204" actId="1076"/>
        <pc:sldMkLst>
          <pc:docMk/>
          <pc:sldMk cId="2697245367" sldId="3612"/>
        </pc:sldMkLst>
        <pc:graphicFrameChg chg="mod modGraphic">
          <ac:chgData name="Ramirez, Rachel N" userId="ca5a4305-5c06-4865-b459-6d086517767d" providerId="ADAL" clId="{3317DB8F-36BB-43FD-BA32-B715E5E5B100}" dt="2025-01-28T20:06:34.037" v="204" actId="1076"/>
          <ac:graphicFrameMkLst>
            <pc:docMk/>
            <pc:sldMk cId="2697245367" sldId="3612"/>
            <ac:graphicFrameMk id="5" creationId="{73A9578D-DC13-F124-57A7-0031DEA5E8D3}"/>
          </ac:graphicFrameMkLst>
        </pc:graphicFrameChg>
      </pc:sldChg>
      <pc:sldChg chg="modSp mod modClrScheme chgLayout">
        <pc:chgData name="Ramirez, Rachel N" userId="ca5a4305-5c06-4865-b459-6d086517767d" providerId="ADAL" clId="{3317DB8F-36BB-43FD-BA32-B715E5E5B100}" dt="2025-01-28T18:52:40.011" v="182"/>
        <pc:sldMkLst>
          <pc:docMk/>
          <pc:sldMk cId="1330283255" sldId="3614"/>
        </pc:sldMkLst>
        <pc:spChg chg="mod ord">
          <ac:chgData name="Ramirez, Rachel N" userId="ca5a4305-5c06-4865-b459-6d086517767d" providerId="ADAL" clId="{3317DB8F-36BB-43FD-BA32-B715E5E5B100}" dt="2025-01-20T15:12:43.025" v="109" actId="700"/>
          <ac:spMkLst>
            <pc:docMk/>
            <pc:sldMk cId="1330283255" sldId="3614"/>
            <ac:spMk id="2" creationId="{34FCE39D-B871-2363-AB01-D9D2044B5395}"/>
          </ac:spMkLst>
        </pc:spChg>
        <pc:spChg chg="mod ord">
          <ac:chgData name="Ramirez, Rachel N" userId="ca5a4305-5c06-4865-b459-6d086517767d" providerId="ADAL" clId="{3317DB8F-36BB-43FD-BA32-B715E5E5B100}" dt="2025-01-20T15:12:58.257" v="123" actId="1035"/>
          <ac:spMkLst>
            <pc:docMk/>
            <pc:sldMk cId="1330283255" sldId="3614"/>
            <ac:spMk id="3" creationId="{26DE16E3-91E5-ED2E-6EC7-8758C8856712}"/>
          </ac:spMkLst>
        </pc:spChg>
        <pc:spChg chg="mod ord">
          <ac:chgData name="Ramirez, Rachel N" userId="ca5a4305-5c06-4865-b459-6d086517767d" providerId="ADAL" clId="{3317DB8F-36BB-43FD-BA32-B715E5E5B100}" dt="2025-01-20T15:12:43.025" v="109" actId="700"/>
          <ac:spMkLst>
            <pc:docMk/>
            <pc:sldMk cId="1330283255" sldId="3614"/>
            <ac:spMk id="4" creationId="{1A530AB9-3337-7DE4-FAD6-C7B220164719}"/>
          </ac:spMkLst>
        </pc:spChg>
        <pc:spChg chg="mod">
          <ac:chgData name="Ramirez, Rachel N" userId="ca5a4305-5c06-4865-b459-6d086517767d" providerId="ADAL" clId="{3317DB8F-36BB-43FD-BA32-B715E5E5B100}" dt="2025-01-20T15:13:19.976" v="151" actId="1035"/>
          <ac:spMkLst>
            <pc:docMk/>
            <pc:sldMk cId="1330283255" sldId="3614"/>
            <ac:spMk id="6" creationId="{630405F1-5B1D-C725-3AC7-B471BE33D4F7}"/>
          </ac:spMkLst>
        </pc:spChg>
        <pc:graphicFrameChg chg="mod">
          <ac:chgData name="Ramirez, Rachel N" userId="ca5a4305-5c06-4865-b459-6d086517767d" providerId="ADAL" clId="{3317DB8F-36BB-43FD-BA32-B715E5E5B100}" dt="2025-01-28T18:52:40.011" v="182"/>
          <ac:graphicFrameMkLst>
            <pc:docMk/>
            <pc:sldMk cId="1330283255" sldId="3614"/>
            <ac:graphicFrameMk id="9" creationId="{9E81FC37-DF3F-23F0-D98E-A7BC88888CC2}"/>
          </ac:graphicFrameMkLst>
        </pc:graphicFrameChg>
        <pc:picChg chg="mod">
          <ac:chgData name="Ramirez, Rachel N" userId="ca5a4305-5c06-4865-b459-6d086517767d" providerId="ADAL" clId="{3317DB8F-36BB-43FD-BA32-B715E5E5B100}" dt="2025-01-20T15:13:44.725" v="152" actId="1076"/>
          <ac:picMkLst>
            <pc:docMk/>
            <pc:sldMk cId="1330283255" sldId="3614"/>
            <ac:picMk id="5" creationId="{70618EED-C773-E80D-480C-76817FBBEC0A}"/>
          </ac:picMkLst>
        </pc:picChg>
      </pc:sldChg>
      <pc:sldChg chg="modSp mod">
        <pc:chgData name="Ramirez, Rachel N" userId="ca5a4305-5c06-4865-b459-6d086517767d" providerId="ADAL" clId="{3317DB8F-36BB-43FD-BA32-B715E5E5B100}" dt="2025-01-28T20:07:11.073" v="205" actId="1076"/>
        <pc:sldMkLst>
          <pc:docMk/>
          <pc:sldMk cId="1853021596" sldId="3615"/>
        </pc:sldMkLst>
        <pc:graphicFrameChg chg="mod">
          <ac:chgData name="Ramirez, Rachel N" userId="ca5a4305-5c06-4865-b459-6d086517767d" providerId="ADAL" clId="{3317DB8F-36BB-43FD-BA32-B715E5E5B100}" dt="2025-01-28T20:07:11.073" v="205" actId="1076"/>
          <ac:graphicFrameMkLst>
            <pc:docMk/>
            <pc:sldMk cId="1853021596" sldId="3615"/>
            <ac:graphicFrameMk id="7" creationId="{32BE2255-D0ED-6DF5-FEA7-DA49B57DAE75}"/>
          </ac:graphicFrameMkLst>
        </pc:graphicFrameChg>
      </pc:sldChg>
      <pc:sldChg chg="modSp mod modClrScheme chgLayout">
        <pc:chgData name="Ramirez, Rachel N" userId="ca5a4305-5c06-4865-b459-6d086517767d" providerId="ADAL" clId="{3317DB8F-36BB-43FD-BA32-B715E5E5B100}" dt="2025-01-20T15:11:24.914" v="108" actId="700"/>
        <pc:sldMkLst>
          <pc:docMk/>
          <pc:sldMk cId="2365020150" sldId="3616"/>
        </pc:sldMkLst>
        <pc:spChg chg="mod ord">
          <ac:chgData name="Ramirez, Rachel N" userId="ca5a4305-5c06-4865-b459-6d086517767d" providerId="ADAL" clId="{3317DB8F-36BB-43FD-BA32-B715E5E5B100}" dt="2025-01-20T15:11:24.914" v="108" actId="700"/>
          <ac:spMkLst>
            <pc:docMk/>
            <pc:sldMk cId="2365020150" sldId="3616"/>
            <ac:spMk id="2" creationId="{34FCE39D-B871-2363-AB01-D9D2044B5395}"/>
          </ac:spMkLst>
        </pc:spChg>
        <pc:spChg chg="mod ord">
          <ac:chgData name="Ramirez, Rachel N" userId="ca5a4305-5c06-4865-b459-6d086517767d" providerId="ADAL" clId="{3317DB8F-36BB-43FD-BA32-B715E5E5B100}" dt="2025-01-20T15:11:24.914" v="108" actId="700"/>
          <ac:spMkLst>
            <pc:docMk/>
            <pc:sldMk cId="2365020150" sldId="3616"/>
            <ac:spMk id="4" creationId="{1A530AB9-3337-7DE4-FAD6-C7B220164719}"/>
          </ac:spMkLst>
        </pc:spChg>
        <pc:spChg chg="mod ord">
          <ac:chgData name="Ramirez, Rachel N" userId="ca5a4305-5c06-4865-b459-6d086517767d" providerId="ADAL" clId="{3317DB8F-36BB-43FD-BA32-B715E5E5B100}" dt="2025-01-20T15:11:24.914" v="108" actId="700"/>
          <ac:spMkLst>
            <pc:docMk/>
            <pc:sldMk cId="2365020150" sldId="3616"/>
            <ac:spMk id="9" creationId="{83F27A55-E815-5A35-5F86-F4622853D1FC}"/>
          </ac:spMkLst>
        </pc:spChg>
      </pc:sldChg>
      <pc:sldChg chg="modSp">
        <pc:chgData name="Ramirez, Rachel N" userId="ca5a4305-5c06-4865-b459-6d086517767d" providerId="ADAL" clId="{3317DB8F-36BB-43FD-BA32-B715E5E5B100}" dt="2025-01-28T18:53:08.910" v="184"/>
        <pc:sldMkLst>
          <pc:docMk/>
          <pc:sldMk cId="2179660053" sldId="3618"/>
        </pc:sldMkLst>
        <pc:graphicFrameChg chg="mod">
          <ac:chgData name="Ramirez, Rachel N" userId="ca5a4305-5c06-4865-b459-6d086517767d" providerId="ADAL" clId="{3317DB8F-36BB-43FD-BA32-B715E5E5B100}" dt="2025-01-28T18:53:08.910" v="184"/>
          <ac:graphicFrameMkLst>
            <pc:docMk/>
            <pc:sldMk cId="2179660053" sldId="3618"/>
            <ac:graphicFrameMk id="3" creationId="{A75E5F94-4229-D4AE-062B-C2DB685B1AA0}"/>
          </ac:graphicFrameMkLst>
        </pc:graphicFrameChg>
      </pc:sldChg>
      <pc:sldChg chg="modSp mod">
        <pc:chgData name="Ramirez, Rachel N" userId="ca5a4305-5c06-4865-b459-6d086517767d" providerId="ADAL" clId="{3317DB8F-36BB-43FD-BA32-B715E5E5B100}" dt="2025-01-28T20:07:52.783" v="209" actId="14734"/>
        <pc:sldMkLst>
          <pc:docMk/>
          <pc:sldMk cId="2252010021" sldId="3619"/>
        </pc:sldMkLst>
        <pc:graphicFrameChg chg="modGraphic">
          <ac:chgData name="Ramirez, Rachel N" userId="ca5a4305-5c06-4865-b459-6d086517767d" providerId="ADAL" clId="{3317DB8F-36BB-43FD-BA32-B715E5E5B100}" dt="2025-01-28T20:07:52.783" v="209" actId="14734"/>
          <ac:graphicFrameMkLst>
            <pc:docMk/>
            <pc:sldMk cId="2252010021" sldId="3619"/>
            <ac:graphicFrameMk id="3" creationId="{2087781A-FF1F-CD96-3B0C-56001DB4A69E}"/>
          </ac:graphicFrameMkLst>
        </pc:graphicFrameChg>
      </pc:sldChg>
      <pc:sldChg chg="modSp mod">
        <pc:chgData name="Ramirez, Rachel N" userId="ca5a4305-5c06-4865-b459-6d086517767d" providerId="ADAL" clId="{3317DB8F-36BB-43FD-BA32-B715E5E5B100}" dt="2025-01-20T15:07:18.103" v="100" actId="14100"/>
        <pc:sldMkLst>
          <pc:docMk/>
          <pc:sldMk cId="90769572" sldId="3621"/>
        </pc:sldMkLst>
        <pc:picChg chg="mod ord">
          <ac:chgData name="Ramirez, Rachel N" userId="ca5a4305-5c06-4865-b459-6d086517767d" providerId="ADAL" clId="{3317DB8F-36BB-43FD-BA32-B715E5E5B100}" dt="2025-01-20T15:07:18.103" v="100" actId="14100"/>
          <ac:picMkLst>
            <pc:docMk/>
            <pc:sldMk cId="90769572" sldId="3621"/>
            <ac:picMk id="9" creationId="{5143E390-1E39-7535-DA4B-446DE9859A7F}"/>
          </ac:picMkLst>
        </pc:picChg>
      </pc:sldChg>
      <pc:sldChg chg="modSp mod">
        <pc:chgData name="Ramirez, Rachel N" userId="ca5a4305-5c06-4865-b459-6d086517767d" providerId="ADAL" clId="{3317DB8F-36BB-43FD-BA32-B715E5E5B100}" dt="2025-01-28T18:53:26.931" v="185"/>
        <pc:sldMkLst>
          <pc:docMk/>
          <pc:sldMk cId="1141333280" sldId="3622"/>
        </pc:sldMkLst>
        <pc:graphicFrameChg chg="mod">
          <ac:chgData name="Ramirez, Rachel N" userId="ca5a4305-5c06-4865-b459-6d086517767d" providerId="ADAL" clId="{3317DB8F-36BB-43FD-BA32-B715E5E5B100}" dt="2025-01-28T18:53:26.931" v="185"/>
          <ac:graphicFrameMkLst>
            <pc:docMk/>
            <pc:sldMk cId="1141333280" sldId="3622"/>
            <ac:graphicFrameMk id="3" creationId="{C942D7CA-D773-3ABC-094D-BC9989B0BFD3}"/>
          </ac:graphicFrameMkLst>
        </pc:graphicFrameChg>
        <pc:picChg chg="mod">
          <ac:chgData name="Ramirez, Rachel N" userId="ca5a4305-5c06-4865-b459-6d086517767d" providerId="ADAL" clId="{3317DB8F-36BB-43FD-BA32-B715E5E5B100}" dt="2025-01-20T15:23:28.394" v="154" actId="1076"/>
          <ac:picMkLst>
            <pc:docMk/>
            <pc:sldMk cId="1141333280" sldId="3622"/>
            <ac:picMk id="11" creationId="{881F81C3-5A93-F6F8-0213-9A901DD44ABC}"/>
          </ac:picMkLst>
        </pc:picChg>
      </pc:sldChg>
      <pc:sldChg chg="modSp">
        <pc:chgData name="Ramirez, Rachel N" userId="ca5a4305-5c06-4865-b459-6d086517767d" providerId="ADAL" clId="{3317DB8F-36BB-43FD-BA32-B715E5E5B100}" dt="2025-01-28T18:53:41.119" v="186"/>
        <pc:sldMkLst>
          <pc:docMk/>
          <pc:sldMk cId="1613178889" sldId="3626"/>
        </pc:sldMkLst>
        <pc:graphicFrameChg chg="mod">
          <ac:chgData name="Ramirez, Rachel N" userId="ca5a4305-5c06-4865-b459-6d086517767d" providerId="ADAL" clId="{3317DB8F-36BB-43FD-BA32-B715E5E5B100}" dt="2025-01-28T18:53:41.119" v="186"/>
          <ac:graphicFrameMkLst>
            <pc:docMk/>
            <pc:sldMk cId="1613178889" sldId="3626"/>
            <ac:graphicFrameMk id="3" creationId="{4CB5FB86-66E2-A869-3AE7-196FCCB02748}"/>
          </ac:graphicFrameMkLst>
        </pc:graphicFrameChg>
      </pc:sldChg>
      <pc:sldChg chg="modSp">
        <pc:chgData name="Ramirez, Rachel N" userId="ca5a4305-5c06-4865-b459-6d086517767d" providerId="ADAL" clId="{3317DB8F-36BB-43FD-BA32-B715E5E5B100}" dt="2025-01-28T18:53:54.984" v="187"/>
        <pc:sldMkLst>
          <pc:docMk/>
          <pc:sldMk cId="1132956399" sldId="3630"/>
        </pc:sldMkLst>
        <pc:graphicFrameChg chg="mod">
          <ac:chgData name="Ramirez, Rachel N" userId="ca5a4305-5c06-4865-b459-6d086517767d" providerId="ADAL" clId="{3317DB8F-36BB-43FD-BA32-B715E5E5B100}" dt="2025-01-28T18:53:54.984" v="187"/>
          <ac:graphicFrameMkLst>
            <pc:docMk/>
            <pc:sldMk cId="1132956399" sldId="3630"/>
            <ac:graphicFrameMk id="3" creationId="{A4780338-429B-BDF9-BC00-83C761A0D4CE}"/>
          </ac:graphicFrameMkLst>
        </pc:graphicFrameChg>
      </pc:sldChg>
      <pc:sldMasterChg chg="modSldLayout">
        <pc:chgData name="Ramirez, Rachel N" userId="ca5a4305-5c06-4865-b459-6d086517767d" providerId="ADAL" clId="{3317DB8F-36BB-43FD-BA32-B715E5E5B100}" dt="2025-01-20T15:04:55.618" v="98" actId="478"/>
        <pc:sldMasterMkLst>
          <pc:docMk/>
          <pc:sldMasterMk cId="2452924561" sldId="2147483708"/>
        </pc:sldMasterMkLst>
        <pc:sldLayoutChg chg="delSp mod">
          <pc:chgData name="Ramirez, Rachel N" userId="ca5a4305-5c06-4865-b459-6d086517767d" providerId="ADAL" clId="{3317DB8F-36BB-43FD-BA32-B715E5E5B100}" dt="2025-01-20T14:57:06.535" v="94" actId="478"/>
          <pc:sldLayoutMkLst>
            <pc:docMk/>
            <pc:sldMasterMk cId="2452924561" sldId="2147483708"/>
            <pc:sldLayoutMk cId="4058640951" sldId="2147483754"/>
          </pc:sldLayoutMkLst>
          <pc:picChg chg="del">
            <ac:chgData name="Ramirez, Rachel N" userId="ca5a4305-5c06-4865-b459-6d086517767d" providerId="ADAL" clId="{3317DB8F-36BB-43FD-BA32-B715E5E5B100}" dt="2025-01-20T14:57:06.535" v="94" actId="478"/>
            <ac:picMkLst>
              <pc:docMk/>
              <pc:sldMasterMk cId="2452924561" sldId="2147483708"/>
              <pc:sldLayoutMk cId="4058640951" sldId="2147483754"/>
              <ac:picMk id="8" creationId="{7232CF4D-7520-F543-9F32-014D6873EE19}"/>
            </ac:picMkLst>
          </pc:picChg>
        </pc:sldLayoutChg>
        <pc:sldLayoutChg chg="addSp delSp modSp mod">
          <pc:chgData name="Ramirez, Rachel N" userId="ca5a4305-5c06-4865-b459-6d086517767d" providerId="ADAL" clId="{3317DB8F-36BB-43FD-BA32-B715E5E5B100}" dt="2025-01-20T15:04:55.618" v="98" actId="478"/>
          <pc:sldLayoutMkLst>
            <pc:docMk/>
            <pc:sldMasterMk cId="2452924561" sldId="2147483708"/>
            <pc:sldLayoutMk cId="961679284" sldId="2147483755"/>
          </pc:sldLayoutMkLst>
          <pc:picChg chg="add mod">
            <ac:chgData name="Ramirez, Rachel N" userId="ca5a4305-5c06-4865-b459-6d086517767d" providerId="ADAL" clId="{3317DB8F-36BB-43FD-BA32-B715E5E5B100}" dt="2025-01-20T15:04:53.946" v="97"/>
            <ac:picMkLst>
              <pc:docMk/>
              <pc:sldMasterMk cId="2452924561" sldId="2147483708"/>
              <pc:sldLayoutMk cId="961679284" sldId="2147483755"/>
              <ac:picMk id="2" creationId="{14FC6FE8-76EB-9363-1CD1-1B9B1428FF5E}"/>
            </ac:picMkLst>
          </pc:picChg>
          <pc:picChg chg="del mod">
            <ac:chgData name="Ramirez, Rachel N" userId="ca5a4305-5c06-4865-b459-6d086517767d" providerId="ADAL" clId="{3317DB8F-36BB-43FD-BA32-B715E5E5B100}" dt="2025-01-20T15:04:55.618" v="98" actId="478"/>
            <ac:picMkLst>
              <pc:docMk/>
              <pc:sldMasterMk cId="2452924561" sldId="2147483708"/>
              <pc:sldLayoutMk cId="961679284" sldId="2147483755"/>
              <ac:picMk id="7" creationId="{053953FE-E7A6-4D4D-A120-09E102961064}"/>
            </ac:picMkLst>
          </pc:picChg>
        </pc:sldLayoutChg>
      </pc:sldMasterChg>
    </pc:docChg>
  </pc:docChgLst>
  <pc:docChgLst>
    <pc:chgData name="Gustafson, Anya S" userId="S::anya.s.gustafson@hii.com::b819b669-7c61-4bff-8538-f3af62a9dc97" providerId="AD" clId="Web-{A90539BD-F12A-45ED-B895-4EF76FD12FCF}"/>
    <pc:docChg chg="modSld">
      <pc:chgData name="Gustafson, Anya S" userId="S::anya.s.gustafson@hii.com::b819b669-7c61-4bff-8538-f3af62a9dc97" providerId="AD" clId="Web-{A90539BD-F12A-45ED-B895-4EF76FD12FCF}" dt="2025-01-08T20:57:49.742" v="21"/>
      <pc:docMkLst>
        <pc:docMk/>
      </pc:docMkLst>
      <pc:sldChg chg="addSp delSp">
        <pc:chgData name="Gustafson, Anya S" userId="S::anya.s.gustafson@hii.com::b819b669-7c61-4bff-8538-f3af62a9dc97" providerId="AD" clId="Web-{A90539BD-F12A-45ED-B895-4EF76FD12FCF}" dt="2025-01-08T20:56:43.789" v="1"/>
        <pc:sldMkLst>
          <pc:docMk/>
          <pc:sldMk cId="3179968978" sldId="271"/>
        </pc:sldMkLst>
        <pc:spChg chg="del">
          <ac:chgData name="Gustafson, Anya S" userId="S::anya.s.gustafson@hii.com::b819b669-7c61-4bff-8538-f3af62a9dc97" providerId="AD" clId="Web-{A90539BD-F12A-45ED-B895-4EF76FD12FCF}" dt="2025-01-08T20:56:43.789" v="1"/>
          <ac:spMkLst>
            <pc:docMk/>
            <pc:sldMk cId="3179968978" sldId="271"/>
            <ac:spMk id="5" creationId="{6182355E-9B61-90C2-376F-0E92117353F1}"/>
          </ac:spMkLst>
        </pc:spChg>
        <pc:spChg chg="add">
          <ac:chgData name="Gustafson, Anya S" userId="S::anya.s.gustafson@hii.com::b819b669-7c61-4bff-8538-f3af62a9dc97" providerId="AD" clId="Web-{A90539BD-F12A-45ED-B895-4EF76FD12FCF}" dt="2025-01-08T20:56:39.601" v="0"/>
          <ac:spMkLst>
            <pc:docMk/>
            <pc:sldMk cId="3179968978" sldId="271"/>
            <ac:spMk id="6" creationId="{6182355E-9B61-90C2-376F-0E92117353F1}"/>
          </ac:spMkLst>
        </pc:spChg>
      </pc:sldChg>
      <pc:sldChg chg="addSp delSp">
        <pc:chgData name="Gustafson, Anya S" userId="S::anya.s.gustafson@hii.com::b819b669-7c61-4bff-8538-f3af62a9dc97" providerId="AD" clId="Web-{A90539BD-F12A-45ED-B895-4EF76FD12FCF}" dt="2025-01-08T20:56:52.336" v="3"/>
        <pc:sldMkLst>
          <pc:docMk/>
          <pc:sldMk cId="2801119715" sldId="276"/>
        </pc:sldMkLst>
        <pc:spChg chg="del">
          <ac:chgData name="Gustafson, Anya S" userId="S::anya.s.gustafson@hii.com::b819b669-7c61-4bff-8538-f3af62a9dc97" providerId="AD" clId="Web-{A90539BD-F12A-45ED-B895-4EF76FD12FCF}" dt="2025-01-08T20:56:51.710" v="2"/>
          <ac:spMkLst>
            <pc:docMk/>
            <pc:sldMk cId="2801119715" sldId="276"/>
            <ac:spMk id="5" creationId="{DF6C3EC7-7CCD-CC87-BE92-67323B3E38C8}"/>
          </ac:spMkLst>
        </pc:spChg>
        <pc:spChg chg="add">
          <ac:chgData name="Gustafson, Anya S" userId="S::anya.s.gustafson@hii.com::b819b669-7c61-4bff-8538-f3af62a9dc97" providerId="AD" clId="Web-{A90539BD-F12A-45ED-B895-4EF76FD12FCF}" dt="2025-01-08T20:56:52.336" v="3"/>
          <ac:spMkLst>
            <pc:docMk/>
            <pc:sldMk cId="2801119715" sldId="276"/>
            <ac:spMk id="6" creationId="{6182355E-9B61-90C2-376F-0E92117353F1}"/>
          </ac:spMkLst>
        </pc:spChg>
      </pc:sldChg>
      <pc:sldChg chg="addSp delSp">
        <pc:chgData name="Gustafson, Anya S" userId="S::anya.s.gustafson@hii.com::b819b669-7c61-4bff-8538-f3af62a9dc97" providerId="AD" clId="Web-{A90539BD-F12A-45ED-B895-4EF76FD12FCF}" dt="2025-01-08T20:57:10.758" v="9"/>
        <pc:sldMkLst>
          <pc:docMk/>
          <pc:sldMk cId="1739650100" sldId="277"/>
        </pc:sldMkLst>
        <pc:spChg chg="del">
          <ac:chgData name="Gustafson, Anya S" userId="S::anya.s.gustafson@hii.com::b819b669-7c61-4bff-8538-f3af62a9dc97" providerId="AD" clId="Web-{A90539BD-F12A-45ED-B895-4EF76FD12FCF}" dt="2025-01-08T20:57:10.758" v="9"/>
          <ac:spMkLst>
            <pc:docMk/>
            <pc:sldMk cId="1739650100" sldId="277"/>
            <ac:spMk id="5" creationId="{AF018B3B-6BA8-21AF-6F7A-293434C2A164}"/>
          </ac:spMkLst>
        </pc:spChg>
        <pc:spChg chg="add">
          <ac:chgData name="Gustafson, Anya S" userId="S::anya.s.gustafson@hii.com::b819b669-7c61-4bff-8538-f3af62a9dc97" providerId="AD" clId="Web-{A90539BD-F12A-45ED-B895-4EF76FD12FCF}" dt="2025-01-08T20:57:08.508" v="8"/>
          <ac:spMkLst>
            <pc:docMk/>
            <pc:sldMk cId="1739650100" sldId="277"/>
            <ac:spMk id="6" creationId="{6182355E-9B61-90C2-376F-0E92117353F1}"/>
          </ac:spMkLst>
        </pc:spChg>
      </pc:sldChg>
      <pc:sldChg chg="addSp delSp">
        <pc:chgData name="Gustafson, Anya S" userId="S::anya.s.gustafson@hii.com::b819b669-7c61-4bff-8538-f3af62a9dc97" providerId="AD" clId="Web-{A90539BD-F12A-45ED-B895-4EF76FD12FCF}" dt="2025-01-08T20:57:19.961" v="11"/>
        <pc:sldMkLst>
          <pc:docMk/>
          <pc:sldMk cId="3236604134" sldId="3221"/>
        </pc:sldMkLst>
        <pc:spChg chg="del">
          <ac:chgData name="Gustafson, Anya S" userId="S::anya.s.gustafson@hii.com::b819b669-7c61-4bff-8538-f3af62a9dc97" providerId="AD" clId="Web-{A90539BD-F12A-45ED-B895-4EF76FD12FCF}" dt="2025-01-08T20:57:19.601" v="10"/>
          <ac:spMkLst>
            <pc:docMk/>
            <pc:sldMk cId="3236604134" sldId="3221"/>
            <ac:spMk id="5" creationId="{F17DC46D-2BBE-319E-1D48-7E0AAA72ECA5}"/>
          </ac:spMkLst>
        </pc:spChg>
        <pc:spChg chg="add">
          <ac:chgData name="Gustafson, Anya S" userId="S::anya.s.gustafson@hii.com::b819b669-7c61-4bff-8538-f3af62a9dc97" providerId="AD" clId="Web-{A90539BD-F12A-45ED-B895-4EF76FD12FCF}" dt="2025-01-08T20:57:19.961" v="11"/>
          <ac:spMkLst>
            <pc:docMk/>
            <pc:sldMk cId="3236604134" sldId="3221"/>
            <ac:spMk id="6" creationId="{6182355E-9B61-90C2-376F-0E92117353F1}"/>
          </ac:spMkLst>
        </pc:spChg>
      </pc:sldChg>
      <pc:sldChg chg="addSp delSp">
        <pc:chgData name="Gustafson, Anya S" userId="S::anya.s.gustafson@hii.com::b819b669-7c61-4bff-8538-f3af62a9dc97" providerId="AD" clId="Web-{A90539BD-F12A-45ED-B895-4EF76FD12FCF}" dt="2025-01-08T20:57:24.305" v="13"/>
        <pc:sldMkLst>
          <pc:docMk/>
          <pc:sldMk cId="3711919561" sldId="3222"/>
        </pc:sldMkLst>
        <pc:spChg chg="del">
          <ac:chgData name="Gustafson, Anya S" userId="S::anya.s.gustafson@hii.com::b819b669-7c61-4bff-8538-f3af62a9dc97" providerId="AD" clId="Web-{A90539BD-F12A-45ED-B895-4EF76FD12FCF}" dt="2025-01-08T20:57:23.945" v="12"/>
          <ac:spMkLst>
            <pc:docMk/>
            <pc:sldMk cId="3711919561" sldId="3222"/>
            <ac:spMk id="5" creationId="{04F8B354-8001-229A-7F07-0BBCCDC67A77}"/>
          </ac:spMkLst>
        </pc:spChg>
        <pc:spChg chg="add">
          <ac:chgData name="Gustafson, Anya S" userId="S::anya.s.gustafson@hii.com::b819b669-7c61-4bff-8538-f3af62a9dc97" providerId="AD" clId="Web-{A90539BD-F12A-45ED-B895-4EF76FD12FCF}" dt="2025-01-08T20:57:24.305" v="13"/>
          <ac:spMkLst>
            <pc:docMk/>
            <pc:sldMk cId="3711919561" sldId="3222"/>
            <ac:spMk id="6" creationId="{6182355E-9B61-90C2-376F-0E92117353F1}"/>
          </ac:spMkLst>
        </pc:spChg>
      </pc:sldChg>
      <pc:sldChg chg="addSp delSp">
        <pc:chgData name="Gustafson, Anya S" userId="S::anya.s.gustafson@hii.com::b819b669-7c61-4bff-8538-f3af62a9dc97" providerId="AD" clId="Web-{A90539BD-F12A-45ED-B895-4EF76FD12FCF}" dt="2025-01-08T20:57:31.211" v="15"/>
        <pc:sldMkLst>
          <pc:docMk/>
          <pc:sldMk cId="3054568260" sldId="3223"/>
        </pc:sldMkLst>
        <pc:spChg chg="del">
          <ac:chgData name="Gustafson, Anya S" userId="S::anya.s.gustafson@hii.com::b819b669-7c61-4bff-8538-f3af62a9dc97" providerId="AD" clId="Web-{A90539BD-F12A-45ED-B895-4EF76FD12FCF}" dt="2025-01-08T20:57:31.211" v="15"/>
          <ac:spMkLst>
            <pc:docMk/>
            <pc:sldMk cId="3054568260" sldId="3223"/>
            <ac:spMk id="5" creationId="{BA75ABF7-595A-286C-EF15-CCC8491AA024}"/>
          </ac:spMkLst>
        </pc:spChg>
        <pc:spChg chg="add">
          <ac:chgData name="Gustafson, Anya S" userId="S::anya.s.gustafson@hii.com::b819b669-7c61-4bff-8538-f3af62a9dc97" providerId="AD" clId="Web-{A90539BD-F12A-45ED-B895-4EF76FD12FCF}" dt="2025-01-08T20:57:28.039" v="14"/>
          <ac:spMkLst>
            <pc:docMk/>
            <pc:sldMk cId="3054568260" sldId="3223"/>
            <ac:spMk id="6" creationId="{6182355E-9B61-90C2-376F-0E92117353F1}"/>
          </ac:spMkLst>
        </pc:spChg>
      </pc:sldChg>
      <pc:sldChg chg="addSp delSp">
        <pc:chgData name="Gustafson, Anya S" userId="S::anya.s.gustafson@hii.com::b819b669-7c61-4bff-8538-f3af62a9dc97" providerId="AD" clId="Web-{A90539BD-F12A-45ED-B895-4EF76FD12FCF}" dt="2025-01-08T20:57:00.320" v="5"/>
        <pc:sldMkLst>
          <pc:docMk/>
          <pc:sldMk cId="1998493697" sldId="3224"/>
        </pc:sldMkLst>
        <pc:spChg chg="del">
          <ac:chgData name="Gustafson, Anya S" userId="S::anya.s.gustafson@hii.com::b819b669-7c61-4bff-8538-f3af62a9dc97" providerId="AD" clId="Web-{A90539BD-F12A-45ED-B895-4EF76FD12FCF}" dt="2025-01-08T20:57:00.320" v="5"/>
          <ac:spMkLst>
            <pc:docMk/>
            <pc:sldMk cId="1998493697" sldId="3224"/>
            <ac:spMk id="5" creationId="{E99F01C8-A0ED-D064-6BAB-7E389A1D8B84}"/>
          </ac:spMkLst>
        </pc:spChg>
        <pc:spChg chg="add">
          <ac:chgData name="Gustafson, Anya S" userId="S::anya.s.gustafson@hii.com::b819b669-7c61-4bff-8538-f3af62a9dc97" providerId="AD" clId="Web-{A90539BD-F12A-45ED-B895-4EF76FD12FCF}" dt="2025-01-08T20:56:58.414" v="4"/>
          <ac:spMkLst>
            <pc:docMk/>
            <pc:sldMk cId="1998493697" sldId="3224"/>
            <ac:spMk id="6" creationId="{6182355E-9B61-90C2-376F-0E92117353F1}"/>
          </ac:spMkLst>
        </pc:spChg>
      </pc:sldChg>
      <pc:sldChg chg="addSp delSp">
        <pc:chgData name="Gustafson, Anya S" userId="S::anya.s.gustafson@hii.com::b819b669-7c61-4bff-8538-f3af62a9dc97" providerId="AD" clId="Web-{A90539BD-F12A-45ED-B895-4EF76FD12FCF}" dt="2025-01-08T20:57:04.914" v="7"/>
        <pc:sldMkLst>
          <pc:docMk/>
          <pc:sldMk cId="1813007126" sldId="3225"/>
        </pc:sldMkLst>
        <pc:spChg chg="del">
          <ac:chgData name="Gustafson, Anya S" userId="S::anya.s.gustafson@hii.com::b819b669-7c61-4bff-8538-f3af62a9dc97" providerId="AD" clId="Web-{A90539BD-F12A-45ED-B895-4EF76FD12FCF}" dt="2025-01-08T20:57:04.476" v="6"/>
          <ac:spMkLst>
            <pc:docMk/>
            <pc:sldMk cId="1813007126" sldId="3225"/>
            <ac:spMk id="5" creationId="{931D6B6F-B094-C5E2-E0AD-446A07722669}"/>
          </ac:spMkLst>
        </pc:spChg>
        <pc:spChg chg="add">
          <ac:chgData name="Gustafson, Anya S" userId="S::anya.s.gustafson@hii.com::b819b669-7c61-4bff-8538-f3af62a9dc97" providerId="AD" clId="Web-{A90539BD-F12A-45ED-B895-4EF76FD12FCF}" dt="2025-01-08T20:57:04.914" v="7"/>
          <ac:spMkLst>
            <pc:docMk/>
            <pc:sldMk cId="1813007126" sldId="3225"/>
            <ac:spMk id="6" creationId="{6182355E-9B61-90C2-376F-0E92117353F1}"/>
          </ac:spMkLst>
        </pc:spChg>
      </pc:sldChg>
      <pc:sldChg chg="addSp delSp">
        <pc:chgData name="Gustafson, Anya S" userId="S::anya.s.gustafson@hii.com::b819b669-7c61-4bff-8538-f3af62a9dc97" providerId="AD" clId="Web-{A90539BD-F12A-45ED-B895-4EF76FD12FCF}" dt="2025-01-08T20:57:37.414" v="17"/>
        <pc:sldMkLst>
          <pc:docMk/>
          <pc:sldMk cId="3029187281" sldId="3227"/>
        </pc:sldMkLst>
        <pc:spChg chg="del">
          <ac:chgData name="Gustafson, Anya S" userId="S::anya.s.gustafson@hii.com::b819b669-7c61-4bff-8538-f3af62a9dc97" providerId="AD" clId="Web-{A90539BD-F12A-45ED-B895-4EF76FD12FCF}" dt="2025-01-08T20:57:36.852" v="16"/>
          <ac:spMkLst>
            <pc:docMk/>
            <pc:sldMk cId="3029187281" sldId="3227"/>
            <ac:spMk id="5" creationId="{F9E0DC87-5C37-56C9-7F1E-C02EF3C3F46A}"/>
          </ac:spMkLst>
        </pc:spChg>
        <pc:spChg chg="add">
          <ac:chgData name="Gustafson, Anya S" userId="S::anya.s.gustafson@hii.com::b819b669-7c61-4bff-8538-f3af62a9dc97" providerId="AD" clId="Web-{A90539BD-F12A-45ED-B895-4EF76FD12FCF}" dt="2025-01-08T20:57:37.414" v="17"/>
          <ac:spMkLst>
            <pc:docMk/>
            <pc:sldMk cId="3029187281" sldId="3227"/>
            <ac:spMk id="6" creationId="{6182355E-9B61-90C2-376F-0E92117353F1}"/>
          </ac:spMkLst>
        </pc:spChg>
      </pc:sldChg>
      <pc:sldChg chg="addSp delSp">
        <pc:chgData name="Gustafson, Anya S" userId="S::anya.s.gustafson@hii.com::b819b669-7c61-4bff-8538-f3af62a9dc97" providerId="AD" clId="Web-{A90539BD-F12A-45ED-B895-4EF76FD12FCF}" dt="2025-01-08T20:57:41.477" v="19"/>
        <pc:sldMkLst>
          <pc:docMk/>
          <pc:sldMk cId="2392357674" sldId="3229"/>
        </pc:sldMkLst>
        <pc:spChg chg="del">
          <ac:chgData name="Gustafson, Anya S" userId="S::anya.s.gustafson@hii.com::b819b669-7c61-4bff-8538-f3af62a9dc97" providerId="AD" clId="Web-{A90539BD-F12A-45ED-B895-4EF76FD12FCF}" dt="2025-01-08T20:57:41.195" v="18"/>
          <ac:spMkLst>
            <pc:docMk/>
            <pc:sldMk cId="2392357674" sldId="3229"/>
            <ac:spMk id="5" creationId="{EDD1167F-B6BA-BF15-D152-2482BD7194AA}"/>
          </ac:spMkLst>
        </pc:spChg>
        <pc:spChg chg="add">
          <ac:chgData name="Gustafson, Anya S" userId="S::anya.s.gustafson@hii.com::b819b669-7c61-4bff-8538-f3af62a9dc97" providerId="AD" clId="Web-{A90539BD-F12A-45ED-B895-4EF76FD12FCF}" dt="2025-01-08T20:57:41.477" v="19"/>
          <ac:spMkLst>
            <pc:docMk/>
            <pc:sldMk cId="2392357674" sldId="3229"/>
            <ac:spMk id="6" creationId="{6182355E-9B61-90C2-376F-0E92117353F1}"/>
          </ac:spMkLst>
        </pc:spChg>
      </pc:sldChg>
      <pc:sldChg chg="addSp delSp">
        <pc:chgData name="Gustafson, Anya S" userId="S::anya.s.gustafson@hii.com::b819b669-7c61-4bff-8538-f3af62a9dc97" providerId="AD" clId="Web-{A90539BD-F12A-45ED-B895-4EF76FD12FCF}" dt="2025-01-08T20:57:49.742" v="21"/>
        <pc:sldMkLst>
          <pc:docMk/>
          <pc:sldMk cId="3043802080" sldId="3231"/>
        </pc:sldMkLst>
        <pc:spChg chg="del">
          <ac:chgData name="Gustafson, Anya S" userId="S::anya.s.gustafson@hii.com::b819b669-7c61-4bff-8538-f3af62a9dc97" providerId="AD" clId="Web-{A90539BD-F12A-45ED-B895-4EF76FD12FCF}" dt="2025-01-08T20:57:49.742" v="21"/>
          <ac:spMkLst>
            <pc:docMk/>
            <pc:sldMk cId="3043802080" sldId="3231"/>
            <ac:spMk id="5" creationId="{CBC3F950-AD54-43D8-1D94-0D75D2F2D114}"/>
          </ac:spMkLst>
        </pc:spChg>
        <pc:spChg chg="add">
          <ac:chgData name="Gustafson, Anya S" userId="S::anya.s.gustafson@hii.com::b819b669-7c61-4bff-8538-f3af62a9dc97" providerId="AD" clId="Web-{A90539BD-F12A-45ED-B895-4EF76FD12FCF}" dt="2025-01-08T20:57:47.946" v="20"/>
          <ac:spMkLst>
            <pc:docMk/>
            <pc:sldMk cId="3043802080" sldId="3231"/>
            <ac:spMk id="6" creationId="{6182355E-9B61-90C2-376F-0E92117353F1}"/>
          </ac:spMkLst>
        </pc:spChg>
      </pc:sldChg>
    </pc:docChg>
  </pc:docChgLst>
  <pc:docChgLst>
    <pc:chgData name="Shackelford, Johnathon E" userId="a7d7ccfb-2e24-42e0-8993-258f42e8dc7d" providerId="ADAL" clId="{00F78C99-8ADA-421B-BE04-B26354E30091}"/>
    <pc:docChg chg="undo custSel addSld delSld modSld addSection delSection modSection">
      <pc:chgData name="Shackelford, Johnathon E" userId="a7d7ccfb-2e24-42e0-8993-258f42e8dc7d" providerId="ADAL" clId="{00F78C99-8ADA-421B-BE04-B26354E30091}" dt="2025-01-28T15:20:07.596" v="564" actId="2084"/>
      <pc:docMkLst>
        <pc:docMk/>
      </pc:docMkLst>
      <pc:sldChg chg="addSp modSp add del mod">
        <pc:chgData name="Shackelford, Johnathon E" userId="a7d7ccfb-2e24-42e0-8993-258f42e8dc7d" providerId="ADAL" clId="{00F78C99-8ADA-421B-BE04-B26354E30091}" dt="2025-01-23T00:33:36.880" v="37" actId="167"/>
        <pc:sldMkLst>
          <pc:docMk/>
          <pc:sldMk cId="3179968978" sldId="271"/>
        </pc:sldMkLst>
        <pc:spChg chg="add mod">
          <ac:chgData name="Shackelford, Johnathon E" userId="a7d7ccfb-2e24-42e0-8993-258f42e8dc7d" providerId="ADAL" clId="{00F78C99-8ADA-421B-BE04-B26354E30091}" dt="2025-01-21T18:30:00.697" v="22"/>
          <ac:spMkLst>
            <pc:docMk/>
            <pc:sldMk cId="3179968978" sldId="271"/>
            <ac:spMk id="6" creationId="{9A0F491B-E317-9D64-8906-1990D851EAD0}"/>
          </ac:spMkLst>
        </pc:spChg>
        <pc:spChg chg="add mod">
          <ac:chgData name="Shackelford, Johnathon E" userId="a7d7ccfb-2e24-42e0-8993-258f42e8dc7d" providerId="ADAL" clId="{00F78C99-8ADA-421B-BE04-B26354E30091}" dt="2025-01-23T00:16:32.614" v="34"/>
          <ac:spMkLst>
            <pc:docMk/>
            <pc:sldMk cId="3179968978" sldId="271"/>
            <ac:spMk id="7" creationId="{F894E8D8-EC31-0AD7-F060-497876FDA75E}"/>
          </ac:spMkLst>
        </pc:spChg>
        <pc:spChg chg="mod">
          <ac:chgData name="Shackelford, Johnathon E" userId="a7d7ccfb-2e24-42e0-8993-258f42e8dc7d" providerId="ADAL" clId="{00F78C99-8ADA-421B-BE04-B26354E30091}" dt="2025-01-23T00:17:04.285" v="35" actId="113"/>
          <ac:spMkLst>
            <pc:docMk/>
            <pc:sldMk cId="3179968978" sldId="271"/>
            <ac:spMk id="87" creationId="{D5657E65-758F-3685-8F74-4AE0E2EB9C1D}"/>
          </ac:spMkLst>
        </pc:spChg>
        <pc:spChg chg="mod">
          <ac:chgData name="Shackelford, Johnathon E" userId="a7d7ccfb-2e24-42e0-8993-258f42e8dc7d" providerId="ADAL" clId="{00F78C99-8ADA-421B-BE04-B26354E30091}" dt="2025-01-17T16:03:03.631" v="4" actId="1076"/>
          <ac:spMkLst>
            <pc:docMk/>
            <pc:sldMk cId="3179968978" sldId="271"/>
            <ac:spMk id="90" creationId="{98A6107B-6602-CE10-AE69-10A3F48B71C1}"/>
          </ac:spMkLst>
        </pc:spChg>
        <pc:spChg chg="mod">
          <ac:chgData name="Shackelford, Johnathon E" userId="a7d7ccfb-2e24-42e0-8993-258f42e8dc7d" providerId="ADAL" clId="{00F78C99-8ADA-421B-BE04-B26354E30091}" dt="2025-01-21T18:30:22.660" v="25" actId="207"/>
          <ac:spMkLst>
            <pc:docMk/>
            <pc:sldMk cId="3179968978" sldId="271"/>
            <ac:spMk id="101" creationId="{AC9BDAAE-E46D-1430-71E7-F83F3B873A85}"/>
          </ac:spMkLst>
        </pc:spChg>
        <pc:cxnChg chg="add mod ord">
          <ac:chgData name="Shackelford, Johnathon E" userId="a7d7ccfb-2e24-42e0-8993-258f42e8dc7d" providerId="ADAL" clId="{00F78C99-8ADA-421B-BE04-B26354E30091}" dt="2025-01-23T00:33:36.880" v="37" actId="167"/>
          <ac:cxnSpMkLst>
            <pc:docMk/>
            <pc:sldMk cId="3179968978" sldId="271"/>
            <ac:cxnSpMk id="4" creationId="{824D2011-F938-0B95-88A2-F608BAAB6572}"/>
          </ac:cxnSpMkLst>
        </pc:cxnChg>
        <pc:cxnChg chg="mod">
          <ac:chgData name="Shackelford, Johnathon E" userId="a7d7ccfb-2e24-42e0-8993-258f42e8dc7d" providerId="ADAL" clId="{00F78C99-8ADA-421B-BE04-B26354E30091}" dt="2025-01-17T16:03:06.641" v="5" actId="14100"/>
          <ac:cxnSpMkLst>
            <pc:docMk/>
            <pc:sldMk cId="3179968978" sldId="271"/>
            <ac:cxnSpMk id="93" creationId="{BC594BD2-E6EA-542F-71C6-78C918CFC64B}"/>
          </ac:cxnSpMkLst>
        </pc:cxnChg>
      </pc:sldChg>
      <pc:sldChg chg="modSp mod">
        <pc:chgData name="Shackelford, Johnathon E" userId="a7d7ccfb-2e24-42e0-8993-258f42e8dc7d" providerId="ADAL" clId="{00F78C99-8ADA-421B-BE04-B26354E30091}" dt="2025-01-27T19:16:30.988" v="485" actId="20577"/>
        <pc:sldMkLst>
          <pc:docMk/>
          <pc:sldMk cId="298483054" sldId="3240"/>
        </pc:sldMkLst>
        <pc:spChg chg="mod">
          <ac:chgData name="Shackelford, Johnathon E" userId="a7d7ccfb-2e24-42e0-8993-258f42e8dc7d" providerId="ADAL" clId="{00F78C99-8ADA-421B-BE04-B26354E30091}" dt="2025-01-27T19:16:30.988" v="485" actId="20577"/>
          <ac:spMkLst>
            <pc:docMk/>
            <pc:sldMk cId="298483054" sldId="3240"/>
            <ac:spMk id="4" creationId="{A7431A1E-E17B-D15A-977C-95B51E4DB714}"/>
          </ac:spMkLst>
        </pc:spChg>
      </pc:sldChg>
      <pc:sldChg chg="modSp mod">
        <pc:chgData name="Shackelford, Johnathon E" userId="a7d7ccfb-2e24-42e0-8993-258f42e8dc7d" providerId="ADAL" clId="{00F78C99-8ADA-421B-BE04-B26354E30091}" dt="2025-01-17T16:06:15.083" v="21" actId="20577"/>
        <pc:sldMkLst>
          <pc:docMk/>
          <pc:sldMk cId="3585418623" sldId="3257"/>
        </pc:sldMkLst>
        <pc:spChg chg="mod">
          <ac:chgData name="Shackelford, Johnathon E" userId="a7d7ccfb-2e24-42e0-8993-258f42e8dc7d" providerId="ADAL" clId="{00F78C99-8ADA-421B-BE04-B26354E30091}" dt="2025-01-17T16:06:15.083" v="21" actId="20577"/>
          <ac:spMkLst>
            <pc:docMk/>
            <pc:sldMk cId="3585418623" sldId="3257"/>
            <ac:spMk id="2" creationId="{00000000-0000-0000-0000-000000000000}"/>
          </ac:spMkLst>
        </pc:spChg>
      </pc:sldChg>
      <pc:sldChg chg="add">
        <pc:chgData name="Shackelford, Johnathon E" userId="a7d7ccfb-2e24-42e0-8993-258f42e8dc7d" providerId="ADAL" clId="{00F78C99-8ADA-421B-BE04-B26354E30091}" dt="2025-01-23T00:33:16.496" v="36"/>
        <pc:sldMkLst>
          <pc:docMk/>
          <pc:sldMk cId="717671719" sldId="3488"/>
        </pc:sldMkLst>
      </pc:sldChg>
      <pc:sldChg chg="addSp modSp mod">
        <pc:chgData name="Shackelford, Johnathon E" userId="a7d7ccfb-2e24-42e0-8993-258f42e8dc7d" providerId="ADAL" clId="{00F78C99-8ADA-421B-BE04-B26354E30091}" dt="2025-01-27T19:13:13.708" v="446" actId="20577"/>
        <pc:sldMkLst>
          <pc:docMk/>
          <pc:sldMk cId="1745729225" sldId="3497"/>
        </pc:sldMkLst>
        <pc:spChg chg="mod">
          <ac:chgData name="Shackelford, Johnathon E" userId="a7d7ccfb-2e24-42e0-8993-258f42e8dc7d" providerId="ADAL" clId="{00F78C99-8ADA-421B-BE04-B26354E30091}" dt="2025-01-27T19:13:13.708" v="446" actId="20577"/>
          <ac:spMkLst>
            <pc:docMk/>
            <pc:sldMk cId="1745729225" sldId="3497"/>
            <ac:spMk id="3" creationId="{17DC61CB-2313-FB41-E608-0D70FF05C8D0}"/>
          </ac:spMkLst>
        </pc:spChg>
        <pc:spChg chg="add mod">
          <ac:chgData name="Shackelford, Johnathon E" userId="a7d7ccfb-2e24-42e0-8993-258f42e8dc7d" providerId="ADAL" clId="{00F78C99-8ADA-421B-BE04-B26354E30091}" dt="2025-01-27T19:13:04.847" v="443" actId="20577"/>
          <ac:spMkLst>
            <pc:docMk/>
            <pc:sldMk cId="1745729225" sldId="3497"/>
            <ac:spMk id="5" creationId="{F73AB88E-69EE-9865-D9DC-0015399B5E60}"/>
          </ac:spMkLst>
        </pc:spChg>
      </pc:sldChg>
      <pc:sldChg chg="addSp delSp modSp mod modNotesTx">
        <pc:chgData name="Shackelford, Johnathon E" userId="a7d7ccfb-2e24-42e0-8993-258f42e8dc7d" providerId="ADAL" clId="{00F78C99-8ADA-421B-BE04-B26354E30091}" dt="2025-01-28T13:24:06.481" v="557" actId="6549"/>
        <pc:sldMkLst>
          <pc:docMk/>
          <pc:sldMk cId="2697245367" sldId="3612"/>
        </pc:sldMkLst>
        <pc:spChg chg="add del mod">
          <ac:chgData name="Shackelford, Johnathon E" userId="a7d7ccfb-2e24-42e0-8993-258f42e8dc7d" providerId="ADAL" clId="{00F78C99-8ADA-421B-BE04-B26354E30091}" dt="2025-01-27T14:08:26.169" v="79" actId="478"/>
          <ac:spMkLst>
            <pc:docMk/>
            <pc:sldMk cId="2697245367" sldId="3612"/>
            <ac:spMk id="6" creationId="{B38E9ECF-5BE7-D73C-6F8D-EBA852DD318E}"/>
          </ac:spMkLst>
        </pc:spChg>
        <pc:spChg chg="mod">
          <ac:chgData name="Shackelford, Johnathon E" userId="a7d7ccfb-2e24-42e0-8993-258f42e8dc7d" providerId="ADAL" clId="{00F78C99-8ADA-421B-BE04-B26354E30091}" dt="2025-01-27T19:35:19.981" v="490" actId="1076"/>
          <ac:spMkLst>
            <pc:docMk/>
            <pc:sldMk cId="2697245367" sldId="3612"/>
            <ac:spMk id="19" creationId="{F314802A-DB40-137F-1091-36C904B24656}"/>
          </ac:spMkLst>
        </pc:spChg>
        <pc:graphicFrameChg chg="add mod modGraphic">
          <ac:chgData name="Shackelford, Johnathon E" userId="a7d7ccfb-2e24-42e0-8993-258f42e8dc7d" providerId="ADAL" clId="{00F78C99-8ADA-421B-BE04-B26354E30091}" dt="2025-01-28T13:15:58.932" v="503" actId="404"/>
          <ac:graphicFrameMkLst>
            <pc:docMk/>
            <pc:sldMk cId="2697245367" sldId="3612"/>
            <ac:graphicFrameMk id="5" creationId="{73A9578D-DC13-F124-57A7-0031DEA5E8D3}"/>
          </ac:graphicFrameMkLst>
        </pc:graphicFrameChg>
        <pc:graphicFrameChg chg="add mod">
          <ac:chgData name="Shackelford, Johnathon E" userId="a7d7ccfb-2e24-42e0-8993-258f42e8dc7d" providerId="ADAL" clId="{00F78C99-8ADA-421B-BE04-B26354E30091}" dt="2025-01-27T14:08:27.664" v="80"/>
          <ac:graphicFrameMkLst>
            <pc:docMk/>
            <pc:sldMk cId="2697245367" sldId="3612"/>
            <ac:graphicFrameMk id="8" creationId="{F2BAEF73-A62A-6C35-6DC8-1B8CD4F90124}"/>
          </ac:graphicFrameMkLst>
        </pc:graphicFrameChg>
        <pc:graphicFrameChg chg="add del mod modGraphic">
          <ac:chgData name="Shackelford, Johnathon E" userId="a7d7ccfb-2e24-42e0-8993-258f42e8dc7d" providerId="ADAL" clId="{00F78C99-8ADA-421B-BE04-B26354E30091}" dt="2025-01-28T13:15:17.663" v="491" actId="478"/>
          <ac:graphicFrameMkLst>
            <pc:docMk/>
            <pc:sldMk cId="2697245367" sldId="3612"/>
            <ac:graphicFrameMk id="9" creationId="{23105D8F-6BF5-9518-3C5C-DC64865B6BAE}"/>
          </ac:graphicFrameMkLst>
        </pc:graphicFrameChg>
        <pc:picChg chg="del">
          <ac:chgData name="Shackelford, Johnathon E" userId="a7d7ccfb-2e24-42e0-8993-258f42e8dc7d" providerId="ADAL" clId="{00F78C99-8ADA-421B-BE04-B26354E30091}" dt="2025-01-27T14:08:22.984" v="78" actId="478"/>
          <ac:picMkLst>
            <pc:docMk/>
            <pc:sldMk cId="2697245367" sldId="3612"/>
            <ac:picMk id="7" creationId="{7FD1A8DF-98AD-59EB-5611-B74BB0B5D6B4}"/>
          </ac:picMkLst>
        </pc:picChg>
      </pc:sldChg>
      <pc:sldChg chg="addSp delSp modSp mod">
        <pc:chgData name="Shackelford, Johnathon E" userId="a7d7ccfb-2e24-42e0-8993-258f42e8dc7d" providerId="ADAL" clId="{00F78C99-8ADA-421B-BE04-B26354E30091}" dt="2025-01-27T16:15:36.950" v="323" actId="1076"/>
        <pc:sldMkLst>
          <pc:docMk/>
          <pc:sldMk cId="1330283255" sldId="3614"/>
        </pc:sldMkLst>
        <pc:spChg chg="mod">
          <ac:chgData name="Shackelford, Johnathon E" userId="a7d7ccfb-2e24-42e0-8993-258f42e8dc7d" providerId="ADAL" clId="{00F78C99-8ADA-421B-BE04-B26354E30091}" dt="2025-01-27T14:13:33.237" v="112" actId="14100"/>
          <ac:spMkLst>
            <pc:docMk/>
            <pc:sldMk cId="1330283255" sldId="3614"/>
            <ac:spMk id="2" creationId="{34FCE39D-B871-2363-AB01-D9D2044B5395}"/>
          </ac:spMkLst>
        </pc:spChg>
        <pc:spChg chg="del mod">
          <ac:chgData name="Shackelford, Johnathon E" userId="a7d7ccfb-2e24-42e0-8993-258f42e8dc7d" providerId="ADAL" clId="{00F78C99-8ADA-421B-BE04-B26354E30091}" dt="2025-01-27T14:14:11.404" v="116" actId="478"/>
          <ac:spMkLst>
            <pc:docMk/>
            <pc:sldMk cId="1330283255" sldId="3614"/>
            <ac:spMk id="3" creationId="{26DE16E3-91E5-ED2E-6EC7-8758C8856712}"/>
          </ac:spMkLst>
        </pc:spChg>
        <pc:spChg chg="mod">
          <ac:chgData name="Shackelford, Johnathon E" userId="a7d7ccfb-2e24-42e0-8993-258f42e8dc7d" providerId="ADAL" clId="{00F78C99-8ADA-421B-BE04-B26354E30091}" dt="2025-01-27T15:44:23.107" v="216" actId="6549"/>
          <ac:spMkLst>
            <pc:docMk/>
            <pc:sldMk cId="1330283255" sldId="3614"/>
            <ac:spMk id="6" creationId="{630405F1-5B1D-C725-3AC7-B471BE33D4F7}"/>
          </ac:spMkLst>
        </pc:spChg>
        <pc:spChg chg="add del mod">
          <ac:chgData name="Shackelford, Johnathon E" userId="a7d7ccfb-2e24-42e0-8993-258f42e8dc7d" providerId="ADAL" clId="{00F78C99-8ADA-421B-BE04-B26354E30091}" dt="2025-01-27T14:14:16.987" v="117" actId="478"/>
          <ac:spMkLst>
            <pc:docMk/>
            <pc:sldMk cId="1330283255" sldId="3614"/>
            <ac:spMk id="11" creationId="{1D754575-7294-E08C-8B72-569CD90F7E26}"/>
          </ac:spMkLst>
        </pc:spChg>
        <pc:graphicFrameChg chg="add mod modGraphic">
          <ac:chgData name="Shackelford, Johnathon E" userId="a7d7ccfb-2e24-42e0-8993-258f42e8dc7d" providerId="ADAL" clId="{00F78C99-8ADA-421B-BE04-B26354E30091}" dt="2025-01-27T16:15:32.713" v="322" actId="1076"/>
          <ac:graphicFrameMkLst>
            <pc:docMk/>
            <pc:sldMk cId="1330283255" sldId="3614"/>
            <ac:graphicFrameMk id="8" creationId="{3884EDD5-AE01-EC60-ECF8-3D587A5FE929}"/>
          </ac:graphicFrameMkLst>
        </pc:graphicFrameChg>
        <pc:graphicFrameChg chg="add mod modGraphic">
          <ac:chgData name="Shackelford, Johnathon E" userId="a7d7ccfb-2e24-42e0-8993-258f42e8dc7d" providerId="ADAL" clId="{00F78C99-8ADA-421B-BE04-B26354E30091}" dt="2025-01-27T14:15:31.633" v="124"/>
          <ac:graphicFrameMkLst>
            <pc:docMk/>
            <pc:sldMk cId="1330283255" sldId="3614"/>
            <ac:graphicFrameMk id="9" creationId="{9E81FC37-DF3F-23F0-D98E-A7BC88888CC2}"/>
          </ac:graphicFrameMkLst>
        </pc:graphicFrameChg>
        <pc:picChg chg="mod">
          <ac:chgData name="Shackelford, Johnathon E" userId="a7d7ccfb-2e24-42e0-8993-258f42e8dc7d" providerId="ADAL" clId="{00F78C99-8ADA-421B-BE04-B26354E30091}" dt="2025-01-27T16:15:36.950" v="323" actId="1076"/>
          <ac:picMkLst>
            <pc:docMk/>
            <pc:sldMk cId="1330283255" sldId="3614"/>
            <ac:picMk id="5" creationId="{70618EED-C773-E80D-480C-76817FBBEC0A}"/>
          </ac:picMkLst>
        </pc:picChg>
        <pc:picChg chg="del">
          <ac:chgData name="Shackelford, Johnathon E" userId="a7d7ccfb-2e24-42e0-8993-258f42e8dc7d" providerId="ADAL" clId="{00F78C99-8ADA-421B-BE04-B26354E30091}" dt="2025-01-27T14:13:00.766" v="105" actId="478"/>
          <ac:picMkLst>
            <pc:docMk/>
            <pc:sldMk cId="1330283255" sldId="3614"/>
            <ac:picMk id="7" creationId="{B23FD7EC-F008-6F34-EE1A-0060B1B9B9D2}"/>
          </ac:picMkLst>
        </pc:picChg>
      </pc:sldChg>
      <pc:sldChg chg="modSp mod">
        <pc:chgData name="Shackelford, Johnathon E" userId="a7d7ccfb-2e24-42e0-8993-258f42e8dc7d" providerId="ADAL" clId="{00F78C99-8ADA-421B-BE04-B26354E30091}" dt="2025-01-21T18:39:31.128" v="27" actId="207"/>
        <pc:sldMkLst>
          <pc:docMk/>
          <pc:sldMk cId="1853021596" sldId="3615"/>
        </pc:sldMkLst>
        <pc:graphicFrameChg chg="modGraphic">
          <ac:chgData name="Shackelford, Johnathon E" userId="a7d7ccfb-2e24-42e0-8993-258f42e8dc7d" providerId="ADAL" clId="{00F78C99-8ADA-421B-BE04-B26354E30091}" dt="2025-01-21T18:39:31.128" v="27" actId="207"/>
          <ac:graphicFrameMkLst>
            <pc:docMk/>
            <pc:sldMk cId="1853021596" sldId="3615"/>
            <ac:graphicFrameMk id="7" creationId="{32BE2255-D0ED-6DF5-FEA7-DA49B57DAE75}"/>
          </ac:graphicFrameMkLst>
        </pc:graphicFrameChg>
      </pc:sldChg>
      <pc:sldChg chg="del">
        <pc:chgData name="Shackelford, Johnathon E" userId="a7d7ccfb-2e24-42e0-8993-258f42e8dc7d" providerId="ADAL" clId="{00F78C99-8ADA-421B-BE04-B26354E30091}" dt="2025-01-27T12:50:53.816" v="44" actId="47"/>
        <pc:sldMkLst>
          <pc:docMk/>
          <pc:sldMk cId="2365020150" sldId="3616"/>
        </pc:sldMkLst>
      </pc:sldChg>
      <pc:sldChg chg="addSp delSp modSp mod">
        <pc:chgData name="Shackelford, Johnathon E" userId="a7d7ccfb-2e24-42e0-8993-258f42e8dc7d" providerId="ADAL" clId="{00F78C99-8ADA-421B-BE04-B26354E30091}" dt="2025-01-28T13:18:20.229" v="517" actId="6549"/>
        <pc:sldMkLst>
          <pc:docMk/>
          <pc:sldMk cId="2179660053" sldId="3618"/>
        </pc:sldMkLst>
        <pc:spChg chg="mod">
          <ac:chgData name="Shackelford, Johnathon E" userId="a7d7ccfb-2e24-42e0-8993-258f42e8dc7d" providerId="ADAL" clId="{00F78C99-8ADA-421B-BE04-B26354E30091}" dt="2025-01-27T14:16:03.077" v="125" actId="14100"/>
          <ac:spMkLst>
            <pc:docMk/>
            <pc:sldMk cId="2179660053" sldId="3618"/>
            <ac:spMk id="2" creationId="{34FCE39D-B871-2363-AB01-D9D2044B5395}"/>
          </ac:spMkLst>
        </pc:spChg>
        <pc:spChg chg="mod">
          <ac:chgData name="Shackelford, Johnathon E" userId="a7d7ccfb-2e24-42e0-8993-258f42e8dc7d" providerId="ADAL" clId="{00F78C99-8ADA-421B-BE04-B26354E30091}" dt="2025-01-27T15:43:37.236" v="200" actId="6549"/>
          <ac:spMkLst>
            <pc:docMk/>
            <pc:sldMk cId="2179660053" sldId="3618"/>
            <ac:spMk id="6" creationId="{630405F1-5B1D-C725-3AC7-B471BE33D4F7}"/>
          </ac:spMkLst>
        </pc:spChg>
        <pc:graphicFrameChg chg="add del mod modGraphic">
          <ac:chgData name="Shackelford, Johnathon E" userId="a7d7ccfb-2e24-42e0-8993-258f42e8dc7d" providerId="ADAL" clId="{00F78C99-8ADA-421B-BE04-B26354E30091}" dt="2025-01-27T16:22:06.757" v="340" actId="478"/>
          <ac:graphicFrameMkLst>
            <pc:docMk/>
            <pc:sldMk cId="2179660053" sldId="3618"/>
            <ac:graphicFrameMk id="3" creationId="{28A3E60C-0523-3413-42BB-4A42402F6461}"/>
          </ac:graphicFrameMkLst>
        </pc:graphicFrameChg>
        <pc:graphicFrameChg chg="add mod modGraphic">
          <ac:chgData name="Shackelford, Johnathon E" userId="a7d7ccfb-2e24-42e0-8993-258f42e8dc7d" providerId="ADAL" clId="{00F78C99-8ADA-421B-BE04-B26354E30091}" dt="2025-01-28T13:18:20.229" v="517" actId="6549"/>
          <ac:graphicFrameMkLst>
            <pc:docMk/>
            <pc:sldMk cId="2179660053" sldId="3618"/>
            <ac:graphicFrameMk id="3" creationId="{A75E5F94-4229-D4AE-062B-C2DB685B1AA0}"/>
          </ac:graphicFrameMkLst>
        </pc:graphicFrameChg>
        <pc:graphicFrameChg chg="add del mod modGraphic">
          <ac:chgData name="Shackelford, Johnathon E" userId="a7d7ccfb-2e24-42e0-8993-258f42e8dc7d" providerId="ADAL" clId="{00F78C99-8ADA-421B-BE04-B26354E30091}" dt="2025-01-27T15:35:49.990" v="157" actId="478"/>
          <ac:graphicFrameMkLst>
            <pc:docMk/>
            <pc:sldMk cId="2179660053" sldId="3618"/>
            <ac:graphicFrameMk id="10" creationId="{B41AF51A-197C-E2B6-837D-78AD11BD8BC2}"/>
          </ac:graphicFrameMkLst>
        </pc:graphicFrameChg>
        <pc:graphicFrameChg chg="add del mod modGraphic">
          <ac:chgData name="Shackelford, Johnathon E" userId="a7d7ccfb-2e24-42e0-8993-258f42e8dc7d" providerId="ADAL" clId="{00F78C99-8ADA-421B-BE04-B26354E30091}" dt="2025-01-28T13:17:31.949" v="504" actId="478"/>
          <ac:graphicFrameMkLst>
            <pc:docMk/>
            <pc:sldMk cId="2179660053" sldId="3618"/>
            <ac:graphicFrameMk id="11" creationId="{6BDE1C56-C14F-B96A-676F-1F12575F1410}"/>
          </ac:graphicFrameMkLst>
        </pc:graphicFrameChg>
        <pc:graphicFrameChg chg="add mod">
          <ac:chgData name="Shackelford, Johnathon E" userId="a7d7ccfb-2e24-42e0-8993-258f42e8dc7d" providerId="ADAL" clId="{00F78C99-8ADA-421B-BE04-B26354E30091}" dt="2025-01-27T16:21:51.062" v="335"/>
          <ac:graphicFrameMkLst>
            <pc:docMk/>
            <pc:sldMk cId="2179660053" sldId="3618"/>
            <ac:graphicFrameMk id="12" creationId="{D05F1B91-076B-18C9-151C-5B1917BEACEA}"/>
          </ac:graphicFrameMkLst>
        </pc:graphicFrameChg>
        <pc:graphicFrameChg chg="add mod modGraphic">
          <ac:chgData name="Shackelford, Johnathon E" userId="a7d7ccfb-2e24-42e0-8993-258f42e8dc7d" providerId="ADAL" clId="{00F78C99-8ADA-421B-BE04-B26354E30091}" dt="2025-01-27T16:22:26.468" v="342" actId="2165"/>
          <ac:graphicFrameMkLst>
            <pc:docMk/>
            <pc:sldMk cId="2179660053" sldId="3618"/>
            <ac:graphicFrameMk id="13" creationId="{EAD56918-5BFD-5253-8472-0F81C8F6C8A3}"/>
          </ac:graphicFrameMkLst>
        </pc:graphicFrameChg>
        <pc:picChg chg="del mod">
          <ac:chgData name="Shackelford, Johnathon E" userId="a7d7ccfb-2e24-42e0-8993-258f42e8dc7d" providerId="ADAL" clId="{00F78C99-8ADA-421B-BE04-B26354E30091}" dt="2025-01-27T14:16:25.697" v="129" actId="478"/>
          <ac:picMkLst>
            <pc:docMk/>
            <pc:sldMk cId="2179660053" sldId="3618"/>
            <ac:picMk id="5" creationId="{A903939E-46EF-BB36-9F34-CEDF138C2148}"/>
          </ac:picMkLst>
        </pc:picChg>
        <pc:picChg chg="del">
          <ac:chgData name="Shackelford, Johnathon E" userId="a7d7ccfb-2e24-42e0-8993-258f42e8dc7d" providerId="ADAL" clId="{00F78C99-8ADA-421B-BE04-B26354E30091}" dt="2025-01-27T14:16:58.270" v="131" actId="478"/>
          <ac:picMkLst>
            <pc:docMk/>
            <pc:sldMk cId="2179660053" sldId="3618"/>
            <ac:picMk id="7" creationId="{45FA18F0-330B-7AF0-FF17-7CA3082C7EEF}"/>
          </ac:picMkLst>
        </pc:picChg>
        <pc:picChg chg="add mod">
          <ac:chgData name="Shackelford, Johnathon E" userId="a7d7ccfb-2e24-42e0-8993-258f42e8dc7d" providerId="ADAL" clId="{00F78C99-8ADA-421B-BE04-B26354E30091}" dt="2025-01-27T16:15:25.524" v="321" actId="1076"/>
          <ac:picMkLst>
            <pc:docMk/>
            <pc:sldMk cId="2179660053" sldId="3618"/>
            <ac:picMk id="8" creationId="{250398B9-30B5-2DAC-2758-906E5BC5CC04}"/>
          </ac:picMkLst>
        </pc:picChg>
        <pc:picChg chg="add">
          <ac:chgData name="Shackelford, Johnathon E" userId="a7d7ccfb-2e24-42e0-8993-258f42e8dc7d" providerId="ADAL" clId="{00F78C99-8ADA-421B-BE04-B26354E30091}" dt="2025-01-27T14:30:35.805" v="132"/>
          <ac:picMkLst>
            <pc:docMk/>
            <pc:sldMk cId="2179660053" sldId="3618"/>
            <ac:picMk id="9" creationId="{A3948334-94DA-F1C8-A6BE-FA14BA1C18AA}"/>
          </ac:picMkLst>
        </pc:picChg>
      </pc:sldChg>
      <pc:sldChg chg="modSp mod">
        <pc:chgData name="Shackelford, Johnathon E" userId="a7d7ccfb-2e24-42e0-8993-258f42e8dc7d" providerId="ADAL" clId="{00F78C99-8ADA-421B-BE04-B26354E30091}" dt="2025-01-21T18:39:21.779" v="26" actId="207"/>
        <pc:sldMkLst>
          <pc:docMk/>
          <pc:sldMk cId="2252010021" sldId="3619"/>
        </pc:sldMkLst>
        <pc:graphicFrameChg chg="modGraphic">
          <ac:chgData name="Shackelford, Johnathon E" userId="a7d7ccfb-2e24-42e0-8993-258f42e8dc7d" providerId="ADAL" clId="{00F78C99-8ADA-421B-BE04-B26354E30091}" dt="2025-01-21T18:39:21.779" v="26" actId="207"/>
          <ac:graphicFrameMkLst>
            <pc:docMk/>
            <pc:sldMk cId="2252010021" sldId="3619"/>
            <ac:graphicFrameMk id="7" creationId="{32BE2255-D0ED-6DF5-FEA7-DA49B57DAE75}"/>
          </ac:graphicFrameMkLst>
        </pc:graphicFrameChg>
      </pc:sldChg>
      <pc:sldChg chg="del">
        <pc:chgData name="Shackelford, Johnathon E" userId="a7d7ccfb-2e24-42e0-8993-258f42e8dc7d" providerId="ADAL" clId="{00F78C99-8ADA-421B-BE04-B26354E30091}" dt="2025-01-27T12:51:59.529" v="53" actId="47"/>
        <pc:sldMkLst>
          <pc:docMk/>
          <pc:sldMk cId="2290063962" sldId="3620"/>
        </pc:sldMkLst>
      </pc:sldChg>
      <pc:sldChg chg="addSp delSp modSp mod">
        <pc:chgData name="Shackelford, Johnathon E" userId="a7d7ccfb-2e24-42e0-8993-258f42e8dc7d" providerId="ADAL" clId="{00F78C99-8ADA-421B-BE04-B26354E30091}" dt="2025-01-28T13:21:43.516" v="543"/>
        <pc:sldMkLst>
          <pc:docMk/>
          <pc:sldMk cId="1141333280" sldId="3622"/>
        </pc:sldMkLst>
        <pc:spChg chg="mod">
          <ac:chgData name="Shackelford, Johnathon E" userId="a7d7ccfb-2e24-42e0-8993-258f42e8dc7d" providerId="ADAL" clId="{00F78C99-8ADA-421B-BE04-B26354E30091}" dt="2025-01-27T15:42:19.287" v="177" actId="14100"/>
          <ac:spMkLst>
            <pc:docMk/>
            <pc:sldMk cId="1141333280" sldId="3622"/>
            <ac:spMk id="2" creationId="{34FCE39D-B871-2363-AB01-D9D2044B5395}"/>
          </ac:spMkLst>
        </pc:spChg>
        <pc:spChg chg="mod">
          <ac:chgData name="Shackelford, Johnathon E" userId="a7d7ccfb-2e24-42e0-8993-258f42e8dc7d" providerId="ADAL" clId="{00F78C99-8ADA-421B-BE04-B26354E30091}" dt="2025-01-27T15:47:34.861" v="301" actId="20577"/>
          <ac:spMkLst>
            <pc:docMk/>
            <pc:sldMk cId="1141333280" sldId="3622"/>
            <ac:spMk id="6" creationId="{630405F1-5B1D-C725-3AC7-B471BE33D4F7}"/>
          </ac:spMkLst>
        </pc:spChg>
        <pc:graphicFrameChg chg="add del mod modGraphic">
          <ac:chgData name="Shackelford, Johnathon E" userId="a7d7ccfb-2e24-42e0-8993-258f42e8dc7d" providerId="ADAL" clId="{00F78C99-8ADA-421B-BE04-B26354E30091}" dt="2025-01-27T16:23:31.645" v="348" actId="478"/>
          <ac:graphicFrameMkLst>
            <pc:docMk/>
            <pc:sldMk cId="1141333280" sldId="3622"/>
            <ac:graphicFrameMk id="3" creationId="{6CAB7A27-4ED0-F60D-D1B5-51107C6FB1EA}"/>
          </ac:graphicFrameMkLst>
        </pc:graphicFrameChg>
        <pc:graphicFrameChg chg="add mod modGraphic">
          <ac:chgData name="Shackelford, Johnathon E" userId="a7d7ccfb-2e24-42e0-8993-258f42e8dc7d" providerId="ADAL" clId="{00F78C99-8ADA-421B-BE04-B26354E30091}" dt="2025-01-28T13:21:43.516" v="543"/>
          <ac:graphicFrameMkLst>
            <pc:docMk/>
            <pc:sldMk cId="1141333280" sldId="3622"/>
            <ac:graphicFrameMk id="3" creationId="{C942D7CA-D773-3ABC-094D-BC9989B0BFD3}"/>
          </ac:graphicFrameMkLst>
        </pc:graphicFrameChg>
        <pc:graphicFrameChg chg="add del mod modGraphic">
          <ac:chgData name="Shackelford, Johnathon E" userId="a7d7ccfb-2e24-42e0-8993-258f42e8dc7d" providerId="ADAL" clId="{00F78C99-8ADA-421B-BE04-B26354E30091}" dt="2025-01-28T13:20:50.712" v="530" actId="478"/>
          <ac:graphicFrameMkLst>
            <pc:docMk/>
            <pc:sldMk cId="1141333280" sldId="3622"/>
            <ac:graphicFrameMk id="7" creationId="{6E252D9A-734D-6503-9F5C-1B52F0E3D6E5}"/>
          </ac:graphicFrameMkLst>
        </pc:graphicFrameChg>
        <pc:graphicFrameChg chg="add">
          <ac:chgData name="Shackelford, Johnathon E" userId="a7d7ccfb-2e24-42e0-8993-258f42e8dc7d" providerId="ADAL" clId="{00F78C99-8ADA-421B-BE04-B26354E30091}" dt="2025-01-27T16:22:42.104" v="344"/>
          <ac:graphicFrameMkLst>
            <pc:docMk/>
            <pc:sldMk cId="1141333280" sldId="3622"/>
            <ac:graphicFrameMk id="9" creationId="{B9FA7F50-D2E2-31DB-3A9D-AAF5CD28C98D}"/>
          </ac:graphicFrameMkLst>
        </pc:graphicFrameChg>
        <pc:graphicFrameChg chg="add mod modGraphic">
          <ac:chgData name="Shackelford, Johnathon E" userId="a7d7ccfb-2e24-42e0-8993-258f42e8dc7d" providerId="ADAL" clId="{00F78C99-8ADA-421B-BE04-B26354E30091}" dt="2025-01-27T16:23:28.871" v="347"/>
          <ac:graphicFrameMkLst>
            <pc:docMk/>
            <pc:sldMk cId="1141333280" sldId="3622"/>
            <ac:graphicFrameMk id="10" creationId="{B7AF5CAA-0EDD-B873-66AD-08A1F41695D2}"/>
          </ac:graphicFrameMkLst>
        </pc:graphicFrameChg>
        <pc:picChg chg="add mod">
          <ac:chgData name="Shackelford, Johnathon E" userId="a7d7ccfb-2e24-42e0-8993-258f42e8dc7d" providerId="ADAL" clId="{00F78C99-8ADA-421B-BE04-B26354E30091}" dt="2025-01-27T16:15:11.257" v="319" actId="1076"/>
          <ac:picMkLst>
            <pc:docMk/>
            <pc:sldMk cId="1141333280" sldId="3622"/>
            <ac:picMk id="5" creationId="{05165A3E-E60E-24DA-FE74-16443177CB4B}"/>
          </ac:picMkLst>
        </pc:picChg>
        <pc:picChg chg="del">
          <ac:chgData name="Shackelford, Johnathon E" userId="a7d7ccfb-2e24-42e0-8993-258f42e8dc7d" providerId="ADAL" clId="{00F78C99-8ADA-421B-BE04-B26354E30091}" dt="2025-01-27T14:32:53.487" v="146" actId="478"/>
          <ac:picMkLst>
            <pc:docMk/>
            <pc:sldMk cId="1141333280" sldId="3622"/>
            <ac:picMk id="8" creationId="{C48FFFCD-0F31-FD91-F8C8-B3FEFEE18B5A}"/>
          </ac:picMkLst>
        </pc:picChg>
        <pc:picChg chg="del">
          <ac:chgData name="Shackelford, Johnathon E" userId="a7d7ccfb-2e24-42e0-8993-258f42e8dc7d" providerId="ADAL" clId="{00F78C99-8ADA-421B-BE04-B26354E30091}" dt="2025-01-27T14:32:49.821" v="145" actId="478"/>
          <ac:picMkLst>
            <pc:docMk/>
            <pc:sldMk cId="1141333280" sldId="3622"/>
            <ac:picMk id="11" creationId="{881F81C3-5A93-F6F8-0213-9A901DD44ABC}"/>
          </ac:picMkLst>
        </pc:picChg>
      </pc:sldChg>
      <pc:sldChg chg="modSp mod">
        <pc:chgData name="Shackelford, Johnathon E" userId="a7d7ccfb-2e24-42e0-8993-258f42e8dc7d" providerId="ADAL" clId="{00F78C99-8ADA-421B-BE04-B26354E30091}" dt="2025-01-21T18:40:38.578" v="29" actId="207"/>
        <pc:sldMkLst>
          <pc:docMk/>
          <pc:sldMk cId="3714418512" sldId="3623"/>
        </pc:sldMkLst>
        <pc:graphicFrameChg chg="modGraphic">
          <ac:chgData name="Shackelford, Johnathon E" userId="a7d7ccfb-2e24-42e0-8993-258f42e8dc7d" providerId="ADAL" clId="{00F78C99-8ADA-421B-BE04-B26354E30091}" dt="2025-01-21T18:40:38.578" v="29" actId="207"/>
          <ac:graphicFrameMkLst>
            <pc:docMk/>
            <pc:sldMk cId="3714418512" sldId="3623"/>
            <ac:graphicFrameMk id="3" creationId="{64BB3172-650A-20BF-7A53-9D1E968EA71E}"/>
          </ac:graphicFrameMkLst>
        </pc:graphicFrameChg>
        <pc:graphicFrameChg chg="modGraphic">
          <ac:chgData name="Shackelford, Johnathon E" userId="a7d7ccfb-2e24-42e0-8993-258f42e8dc7d" providerId="ADAL" clId="{00F78C99-8ADA-421B-BE04-B26354E30091}" dt="2025-01-21T18:40:33.084" v="28" actId="207"/>
          <ac:graphicFrameMkLst>
            <pc:docMk/>
            <pc:sldMk cId="3714418512" sldId="3623"/>
            <ac:graphicFrameMk id="7" creationId="{32BE2255-D0ED-6DF5-FEA7-DA49B57DAE75}"/>
          </ac:graphicFrameMkLst>
        </pc:graphicFrameChg>
      </pc:sldChg>
      <pc:sldChg chg="del">
        <pc:chgData name="Shackelford, Johnathon E" userId="a7d7ccfb-2e24-42e0-8993-258f42e8dc7d" providerId="ADAL" clId="{00F78C99-8ADA-421B-BE04-B26354E30091}" dt="2025-01-27T13:09:43.741" v="60" actId="47"/>
        <pc:sldMkLst>
          <pc:docMk/>
          <pc:sldMk cId="1083427860" sldId="3624"/>
        </pc:sldMkLst>
      </pc:sldChg>
      <pc:sldChg chg="addSp delSp modSp mod">
        <pc:chgData name="Shackelford, Johnathon E" userId="a7d7ccfb-2e24-42e0-8993-258f42e8dc7d" providerId="ADAL" clId="{00F78C99-8ADA-421B-BE04-B26354E30091}" dt="2025-01-28T15:20:07.596" v="564" actId="2084"/>
        <pc:sldMkLst>
          <pc:docMk/>
          <pc:sldMk cId="1613178889" sldId="3626"/>
        </pc:sldMkLst>
        <pc:spChg chg="mod">
          <ac:chgData name="Shackelford, Johnathon E" userId="a7d7ccfb-2e24-42e0-8993-258f42e8dc7d" providerId="ADAL" clId="{00F78C99-8ADA-421B-BE04-B26354E30091}" dt="2025-01-27T15:46:06.998" v="237" actId="1076"/>
          <ac:spMkLst>
            <pc:docMk/>
            <pc:sldMk cId="1613178889" sldId="3626"/>
            <ac:spMk id="6" creationId="{630405F1-5B1D-C725-3AC7-B471BE33D4F7}"/>
          </ac:spMkLst>
        </pc:spChg>
        <pc:graphicFrameChg chg="add mod modGraphic">
          <ac:chgData name="Shackelford, Johnathon E" userId="a7d7ccfb-2e24-42e0-8993-258f42e8dc7d" providerId="ADAL" clId="{00F78C99-8ADA-421B-BE04-B26354E30091}" dt="2025-01-28T15:20:07.596" v="564" actId="2084"/>
          <ac:graphicFrameMkLst>
            <pc:docMk/>
            <pc:sldMk cId="1613178889" sldId="3626"/>
            <ac:graphicFrameMk id="3" creationId="{4CB5FB86-66E2-A869-3AE7-196FCCB02748}"/>
          </ac:graphicFrameMkLst>
        </pc:graphicFrameChg>
        <pc:graphicFrameChg chg="add del mod modGraphic">
          <ac:chgData name="Shackelford, Johnathon E" userId="a7d7ccfb-2e24-42e0-8993-258f42e8dc7d" providerId="ADAL" clId="{00F78C99-8ADA-421B-BE04-B26354E30091}" dt="2025-01-27T16:26:57.469" v="352" actId="478"/>
          <ac:graphicFrameMkLst>
            <pc:docMk/>
            <pc:sldMk cId="1613178889" sldId="3626"/>
            <ac:graphicFrameMk id="5" creationId="{DC1A215C-7E4B-FB5F-CAB5-47D45D3067BA}"/>
          </ac:graphicFrameMkLst>
        </pc:graphicFrameChg>
        <pc:graphicFrameChg chg="add del mod modGraphic">
          <ac:chgData name="Shackelford, Johnathon E" userId="a7d7ccfb-2e24-42e0-8993-258f42e8dc7d" providerId="ADAL" clId="{00F78C99-8ADA-421B-BE04-B26354E30091}" dt="2025-01-27T16:39:46.654" v="357" actId="478"/>
          <ac:graphicFrameMkLst>
            <pc:docMk/>
            <pc:sldMk cId="1613178889" sldId="3626"/>
            <ac:graphicFrameMk id="8" creationId="{BFD63A2F-9DD4-3273-22CA-EB59AADDFA81}"/>
          </ac:graphicFrameMkLst>
        </pc:graphicFrameChg>
        <pc:graphicFrameChg chg="add mod">
          <ac:chgData name="Shackelford, Johnathon E" userId="a7d7ccfb-2e24-42e0-8993-258f42e8dc7d" providerId="ADAL" clId="{00F78C99-8ADA-421B-BE04-B26354E30091}" dt="2025-01-27T16:26:51.820" v="351"/>
          <ac:graphicFrameMkLst>
            <pc:docMk/>
            <pc:sldMk cId="1613178889" sldId="3626"/>
            <ac:graphicFrameMk id="10" creationId="{F32403B2-C049-FD44-ED3A-48B60944AEE3}"/>
          </ac:graphicFrameMkLst>
        </pc:graphicFrameChg>
        <pc:graphicFrameChg chg="add del mod modGraphic">
          <ac:chgData name="Shackelford, Johnathon E" userId="a7d7ccfb-2e24-42e0-8993-258f42e8dc7d" providerId="ADAL" clId="{00F78C99-8ADA-421B-BE04-B26354E30091}" dt="2025-01-28T13:20:00.052" v="518" actId="478"/>
          <ac:graphicFrameMkLst>
            <pc:docMk/>
            <pc:sldMk cId="1613178889" sldId="3626"/>
            <ac:graphicFrameMk id="11" creationId="{497990AB-20C6-16A4-E477-2490FA3E5CE9}"/>
          </ac:graphicFrameMkLst>
        </pc:graphicFrameChg>
        <pc:picChg chg="del">
          <ac:chgData name="Shackelford, Johnathon E" userId="a7d7ccfb-2e24-42e0-8993-258f42e8dc7d" providerId="ADAL" clId="{00F78C99-8ADA-421B-BE04-B26354E30091}" dt="2025-01-27T15:45:44.671" v="220" actId="478"/>
          <ac:picMkLst>
            <pc:docMk/>
            <pc:sldMk cId="1613178889" sldId="3626"/>
            <ac:picMk id="3" creationId="{0C2DFA80-3D4C-53D1-EE6D-ECFF10F23D11}"/>
          </ac:picMkLst>
        </pc:picChg>
        <pc:picChg chg="add mod">
          <ac:chgData name="Shackelford, Johnathon E" userId="a7d7ccfb-2e24-42e0-8993-258f42e8dc7d" providerId="ADAL" clId="{00F78C99-8ADA-421B-BE04-B26354E30091}" dt="2025-01-27T16:14:56.353" v="317" actId="1076"/>
          <ac:picMkLst>
            <pc:docMk/>
            <pc:sldMk cId="1613178889" sldId="3626"/>
            <ac:picMk id="7" creationId="{02B2E72D-8037-369B-3F55-4825AB61A7A9}"/>
          </ac:picMkLst>
        </pc:picChg>
        <pc:picChg chg="del">
          <ac:chgData name="Shackelford, Johnathon E" userId="a7d7ccfb-2e24-42e0-8993-258f42e8dc7d" providerId="ADAL" clId="{00F78C99-8ADA-421B-BE04-B26354E30091}" dt="2025-01-27T15:45:38.453" v="219" actId="478"/>
          <ac:picMkLst>
            <pc:docMk/>
            <pc:sldMk cId="1613178889" sldId="3626"/>
            <ac:picMk id="9" creationId="{D0096C10-287C-C4CC-2A05-CE6A32C2D951}"/>
          </ac:picMkLst>
        </pc:picChg>
      </pc:sldChg>
      <pc:sldChg chg="modSp mod">
        <pc:chgData name="Shackelford, Johnathon E" userId="a7d7ccfb-2e24-42e0-8993-258f42e8dc7d" providerId="ADAL" clId="{00F78C99-8ADA-421B-BE04-B26354E30091}" dt="2025-01-27T16:41:13.310" v="375"/>
        <pc:sldMkLst>
          <pc:docMk/>
          <pc:sldMk cId="1342321988" sldId="3627"/>
        </pc:sldMkLst>
        <pc:graphicFrameChg chg="mod modGraphic">
          <ac:chgData name="Shackelford, Johnathon E" userId="a7d7ccfb-2e24-42e0-8993-258f42e8dc7d" providerId="ADAL" clId="{00F78C99-8ADA-421B-BE04-B26354E30091}" dt="2025-01-27T16:41:13.310" v="375"/>
          <ac:graphicFrameMkLst>
            <pc:docMk/>
            <pc:sldMk cId="1342321988" sldId="3627"/>
            <ac:graphicFrameMk id="3" creationId="{0AEB5D24-FA4E-E7E9-E49B-88D5D960648F}"/>
          </ac:graphicFrameMkLst>
        </pc:graphicFrameChg>
        <pc:graphicFrameChg chg="modGraphic">
          <ac:chgData name="Shackelford, Johnathon E" userId="a7d7ccfb-2e24-42e0-8993-258f42e8dc7d" providerId="ADAL" clId="{00F78C99-8ADA-421B-BE04-B26354E30091}" dt="2025-01-21T18:40:50.568" v="31" actId="207"/>
          <ac:graphicFrameMkLst>
            <pc:docMk/>
            <pc:sldMk cId="1342321988" sldId="3627"/>
            <ac:graphicFrameMk id="7" creationId="{32BE2255-D0ED-6DF5-FEA7-DA49B57DAE75}"/>
          </ac:graphicFrameMkLst>
        </pc:graphicFrameChg>
      </pc:sldChg>
      <pc:sldChg chg="modSp del mod">
        <pc:chgData name="Shackelford, Johnathon E" userId="a7d7ccfb-2e24-42e0-8993-258f42e8dc7d" providerId="ADAL" clId="{00F78C99-8ADA-421B-BE04-B26354E30091}" dt="2025-01-27T13:10:18.562" v="69" actId="47"/>
        <pc:sldMkLst>
          <pc:docMk/>
          <pc:sldMk cId="1574312322" sldId="3628"/>
        </pc:sldMkLst>
        <pc:graphicFrameChg chg="modGraphic">
          <ac:chgData name="Shackelford, Johnathon E" userId="a7d7ccfb-2e24-42e0-8993-258f42e8dc7d" providerId="ADAL" clId="{00F78C99-8ADA-421B-BE04-B26354E30091}" dt="2025-01-27T13:09:54.227" v="63" actId="21"/>
          <ac:graphicFrameMkLst>
            <pc:docMk/>
            <pc:sldMk cId="1574312322" sldId="3628"/>
            <ac:graphicFrameMk id="10" creationId="{5FE7865C-83E9-1325-2E9A-DB67B6F89A88}"/>
          </ac:graphicFrameMkLst>
        </pc:graphicFrameChg>
      </pc:sldChg>
      <pc:sldChg chg="addSp delSp modSp mod">
        <pc:chgData name="Shackelford, Johnathon E" userId="a7d7ccfb-2e24-42e0-8993-258f42e8dc7d" providerId="ADAL" clId="{00F78C99-8ADA-421B-BE04-B26354E30091}" dt="2025-01-28T13:23:12.632" v="556" actId="6549"/>
        <pc:sldMkLst>
          <pc:docMk/>
          <pc:sldMk cId="1132956399" sldId="3630"/>
        </pc:sldMkLst>
        <pc:spChg chg="del">
          <ac:chgData name="Shackelford, Johnathon E" userId="a7d7ccfb-2e24-42e0-8993-258f42e8dc7d" providerId="ADAL" clId="{00F78C99-8ADA-421B-BE04-B26354E30091}" dt="2025-01-27T16:14:40.694" v="316" actId="478"/>
          <ac:spMkLst>
            <pc:docMk/>
            <pc:sldMk cId="1132956399" sldId="3630"/>
            <ac:spMk id="6" creationId="{630405F1-5B1D-C725-3AC7-B471BE33D4F7}"/>
          </ac:spMkLst>
        </pc:spChg>
        <pc:spChg chg="add mod">
          <ac:chgData name="Shackelford, Johnathon E" userId="a7d7ccfb-2e24-42e0-8993-258f42e8dc7d" providerId="ADAL" clId="{00F78C99-8ADA-421B-BE04-B26354E30091}" dt="2025-01-27T16:14:37.166" v="315"/>
          <ac:spMkLst>
            <pc:docMk/>
            <pc:sldMk cId="1132956399" sldId="3630"/>
            <ac:spMk id="10" creationId="{6648FAC7-A08A-78D2-9C9B-244A56649E30}"/>
          </ac:spMkLst>
        </pc:spChg>
        <pc:graphicFrameChg chg="add del mod modGraphic">
          <ac:chgData name="Shackelford, Johnathon E" userId="a7d7ccfb-2e24-42e0-8993-258f42e8dc7d" providerId="ADAL" clId="{00F78C99-8ADA-421B-BE04-B26354E30091}" dt="2025-01-27T16:27:28.515" v="356" actId="478"/>
          <ac:graphicFrameMkLst>
            <pc:docMk/>
            <pc:sldMk cId="1132956399" sldId="3630"/>
            <ac:graphicFrameMk id="3" creationId="{8BE477DD-A8CE-9C5E-678D-2CD9A5043CCB}"/>
          </ac:graphicFrameMkLst>
        </pc:graphicFrameChg>
        <pc:graphicFrameChg chg="add mod modGraphic">
          <ac:chgData name="Shackelford, Johnathon E" userId="a7d7ccfb-2e24-42e0-8993-258f42e8dc7d" providerId="ADAL" clId="{00F78C99-8ADA-421B-BE04-B26354E30091}" dt="2025-01-28T13:23:12.632" v="556" actId="6549"/>
          <ac:graphicFrameMkLst>
            <pc:docMk/>
            <pc:sldMk cId="1132956399" sldId="3630"/>
            <ac:graphicFrameMk id="3" creationId="{A4780338-429B-BDF9-BC00-83C761A0D4CE}"/>
          </ac:graphicFrameMkLst>
        </pc:graphicFrameChg>
        <pc:graphicFrameChg chg="add del mod modGraphic">
          <ac:chgData name="Shackelford, Johnathon E" userId="a7d7ccfb-2e24-42e0-8993-258f42e8dc7d" providerId="ADAL" clId="{00F78C99-8ADA-421B-BE04-B26354E30091}" dt="2025-01-28T13:22:30.651" v="544" actId="478"/>
          <ac:graphicFrameMkLst>
            <pc:docMk/>
            <pc:sldMk cId="1132956399" sldId="3630"/>
            <ac:graphicFrameMk id="11" creationId="{1DC53785-9DD6-7512-78A5-B13DB94D1EE6}"/>
          </ac:graphicFrameMkLst>
        </pc:graphicFrameChg>
        <pc:graphicFrameChg chg="add mod">
          <ac:chgData name="Shackelford, Johnathon E" userId="a7d7ccfb-2e24-42e0-8993-258f42e8dc7d" providerId="ADAL" clId="{00F78C99-8ADA-421B-BE04-B26354E30091}" dt="2025-01-27T16:27:25.578" v="354"/>
          <ac:graphicFrameMkLst>
            <pc:docMk/>
            <pc:sldMk cId="1132956399" sldId="3630"/>
            <ac:graphicFrameMk id="12" creationId="{5B62D3BA-51F7-D75F-98FE-3FA0D47B3DC3}"/>
          </ac:graphicFrameMkLst>
        </pc:graphicFrameChg>
        <pc:picChg chg="del">
          <ac:chgData name="Shackelford, Johnathon E" userId="a7d7ccfb-2e24-42e0-8993-258f42e8dc7d" providerId="ADAL" clId="{00F78C99-8ADA-421B-BE04-B26354E30091}" dt="2025-01-27T15:49:01.506" v="314" actId="478"/>
          <ac:picMkLst>
            <pc:docMk/>
            <pc:sldMk cId="1132956399" sldId="3630"/>
            <ac:picMk id="7" creationId="{CCC7CAA9-6283-A44F-C22D-C912CF12826D}"/>
          </ac:picMkLst>
        </pc:picChg>
        <pc:picChg chg="add mod">
          <ac:chgData name="Shackelford, Johnathon E" userId="a7d7ccfb-2e24-42e0-8993-258f42e8dc7d" providerId="ADAL" clId="{00F78C99-8ADA-421B-BE04-B26354E30091}" dt="2025-01-27T15:48:30.050" v="304"/>
          <ac:picMkLst>
            <pc:docMk/>
            <pc:sldMk cId="1132956399" sldId="3630"/>
            <ac:picMk id="8" creationId="{67C80A4A-0289-3B68-1FBD-05993629D03F}"/>
          </ac:picMkLst>
        </pc:picChg>
        <pc:picChg chg="del">
          <ac:chgData name="Shackelford, Johnathon E" userId="a7d7ccfb-2e24-42e0-8993-258f42e8dc7d" providerId="ADAL" clId="{00F78C99-8ADA-421B-BE04-B26354E30091}" dt="2025-01-27T15:48:33.079" v="305" actId="478"/>
          <ac:picMkLst>
            <pc:docMk/>
            <pc:sldMk cId="1132956399" sldId="3630"/>
            <ac:picMk id="9" creationId="{F0C1BF92-5243-A637-4344-31176B7CCD25}"/>
          </ac:picMkLst>
        </pc:picChg>
      </pc:sldChg>
      <pc:sldChg chg="addSp delSp modSp mod">
        <pc:chgData name="Shackelford, Johnathon E" userId="a7d7ccfb-2e24-42e0-8993-258f42e8dc7d" providerId="ADAL" clId="{00F78C99-8ADA-421B-BE04-B26354E30091}" dt="2025-01-27T16:44:06.454" v="387" actId="478"/>
        <pc:sldMkLst>
          <pc:docMk/>
          <pc:sldMk cId="807981794" sldId="3631"/>
        </pc:sldMkLst>
        <pc:graphicFrameChg chg="del mod modGraphic">
          <ac:chgData name="Shackelford, Johnathon E" userId="a7d7ccfb-2e24-42e0-8993-258f42e8dc7d" providerId="ADAL" clId="{00F78C99-8ADA-421B-BE04-B26354E30091}" dt="2025-01-27T16:44:06.454" v="387" actId="478"/>
          <ac:graphicFrameMkLst>
            <pc:docMk/>
            <pc:sldMk cId="807981794" sldId="3631"/>
            <ac:graphicFrameMk id="3" creationId="{950BCBF2-F514-44D3-9D64-0BD9E001C063}"/>
          </ac:graphicFrameMkLst>
        </pc:graphicFrameChg>
        <pc:graphicFrameChg chg="add mod modGraphic">
          <ac:chgData name="Shackelford, Johnathon E" userId="a7d7ccfb-2e24-42e0-8993-258f42e8dc7d" providerId="ADAL" clId="{00F78C99-8ADA-421B-BE04-B26354E30091}" dt="2025-01-27T16:44:01.748" v="386" actId="207"/>
          <ac:graphicFrameMkLst>
            <pc:docMk/>
            <pc:sldMk cId="807981794" sldId="3631"/>
            <ac:graphicFrameMk id="5" creationId="{28D3C7FE-EF4C-AAA6-B68A-8FDBE9B31DED}"/>
          </ac:graphicFrameMkLst>
        </pc:graphicFrameChg>
        <pc:graphicFrameChg chg="mod modGraphic">
          <ac:chgData name="Shackelford, Johnathon E" userId="a7d7ccfb-2e24-42e0-8993-258f42e8dc7d" providerId="ADAL" clId="{00F78C99-8ADA-421B-BE04-B26354E30091}" dt="2025-01-27T16:21:07.171" v="334" actId="1076"/>
          <ac:graphicFrameMkLst>
            <pc:docMk/>
            <pc:sldMk cId="807981794" sldId="3631"/>
            <ac:graphicFrameMk id="7" creationId="{32BE2255-D0ED-6DF5-FEA7-DA49B57DAE75}"/>
          </ac:graphicFrameMkLst>
        </pc:graphicFrameChg>
      </pc:sldChg>
      <pc:sldChg chg="modSp del mod">
        <pc:chgData name="Shackelford, Johnathon E" userId="a7d7ccfb-2e24-42e0-8993-258f42e8dc7d" providerId="ADAL" clId="{00F78C99-8ADA-421B-BE04-B26354E30091}" dt="2025-01-27T13:10:55.466" v="77" actId="47"/>
        <pc:sldMkLst>
          <pc:docMk/>
          <pc:sldMk cId="1543599466" sldId="3632"/>
        </pc:sldMkLst>
        <pc:graphicFrameChg chg="modGraphic">
          <ac:chgData name="Shackelford, Johnathon E" userId="a7d7ccfb-2e24-42e0-8993-258f42e8dc7d" providerId="ADAL" clId="{00F78C99-8ADA-421B-BE04-B26354E30091}" dt="2025-01-27T13:10:25.202" v="70" actId="21"/>
          <ac:graphicFrameMkLst>
            <pc:docMk/>
            <pc:sldMk cId="1543599466" sldId="3632"/>
            <ac:graphicFrameMk id="10" creationId="{5FE7865C-83E9-1325-2E9A-DB67B6F89A88}"/>
          </ac:graphicFrameMkLst>
        </pc:graphicFrameChg>
      </pc:sldChg>
      <pc:sldChg chg="add del">
        <pc:chgData name="Shackelford, Johnathon E" userId="a7d7ccfb-2e24-42e0-8993-258f42e8dc7d" providerId="ADAL" clId="{00F78C99-8ADA-421B-BE04-B26354E30091}" dt="2025-01-17T16:02:45.585" v="3" actId="47"/>
        <pc:sldMkLst>
          <pc:docMk/>
          <pc:sldMk cId="602453400" sldId="3633"/>
        </pc:sldMkLst>
      </pc:sldChg>
      <pc:sldChg chg="modSp add mod">
        <pc:chgData name="Shackelford, Johnathon E" userId="a7d7ccfb-2e24-42e0-8993-258f42e8dc7d" providerId="ADAL" clId="{00F78C99-8ADA-421B-BE04-B26354E30091}" dt="2025-01-27T14:11:34.553" v="103"/>
        <pc:sldMkLst>
          <pc:docMk/>
          <pc:sldMk cId="1872920500" sldId="3634"/>
        </pc:sldMkLst>
        <pc:spChg chg="mod">
          <ac:chgData name="Shackelford, Johnathon E" userId="a7d7ccfb-2e24-42e0-8993-258f42e8dc7d" providerId="ADAL" clId="{00F78C99-8ADA-421B-BE04-B26354E30091}" dt="2025-01-27T14:11:34.553" v="103"/>
          <ac:spMkLst>
            <pc:docMk/>
            <pc:sldMk cId="1872920500" sldId="3634"/>
            <ac:spMk id="4" creationId="{A7431A1E-E17B-D15A-977C-95B51E4DB714}"/>
          </ac:spMkLst>
        </pc:spChg>
      </pc:sldChg>
      <pc:sldChg chg="add del">
        <pc:chgData name="Shackelford, Johnathon E" userId="a7d7ccfb-2e24-42e0-8993-258f42e8dc7d" providerId="ADAL" clId="{00F78C99-8ADA-421B-BE04-B26354E30091}" dt="2025-01-27T14:11:15.502" v="100"/>
        <pc:sldMkLst>
          <pc:docMk/>
          <pc:sldMk cId="2204460472" sldId="3635"/>
        </pc:sldMkLst>
      </pc:sldChg>
    </pc:docChg>
  </pc:docChgLst>
  <pc:docChgLst>
    <pc:chgData name="Gustafson, Anya S" userId="S::anya.s.gustafson@hii.com::b819b669-7c61-4bff-8538-f3af62a9dc97" providerId="AD" clId="Web-{E976590F-2DE6-47AC-5ACA-AF02F961645B}"/>
    <pc:docChg chg="addSld modSld">
      <pc:chgData name="Gustafson, Anya S" userId="S::anya.s.gustafson@hii.com::b819b669-7c61-4bff-8538-f3af62a9dc97" providerId="AD" clId="Web-{E976590F-2DE6-47AC-5ACA-AF02F961645B}" dt="2025-01-09T13:02:35.571" v="10" actId="20577"/>
      <pc:docMkLst>
        <pc:docMk/>
      </pc:docMkLst>
      <pc:sldChg chg="add">
        <pc:chgData name="Gustafson, Anya S" userId="S::anya.s.gustafson@hii.com::b819b669-7c61-4bff-8538-f3af62a9dc97" providerId="AD" clId="Web-{E976590F-2DE6-47AC-5ACA-AF02F961645B}" dt="2025-01-09T13:01:35.491" v="0"/>
        <pc:sldMkLst>
          <pc:docMk/>
          <pc:sldMk cId="3585418623" sldId="3257"/>
        </pc:sldMkLst>
      </pc:sldChg>
      <pc:sldChg chg="addSp modSp">
        <pc:chgData name="Gustafson, Anya S" userId="S::anya.s.gustafson@hii.com::b819b669-7c61-4bff-8538-f3af62a9dc97" providerId="AD" clId="Web-{E976590F-2DE6-47AC-5ACA-AF02F961645B}" dt="2025-01-09T13:02:35.571" v="10" actId="20577"/>
        <pc:sldMkLst>
          <pc:docMk/>
          <pc:sldMk cId="113446700" sldId="3536"/>
        </pc:sldMkLst>
        <pc:spChg chg="mod">
          <ac:chgData name="Gustafson, Anya S" userId="S::anya.s.gustafson@hii.com::b819b669-7c61-4bff-8538-f3af62a9dc97" providerId="AD" clId="Web-{E976590F-2DE6-47AC-5ACA-AF02F961645B}" dt="2025-01-09T13:02:35.571" v="10" actId="20577"/>
          <ac:spMkLst>
            <pc:docMk/>
            <pc:sldMk cId="113446700" sldId="3536"/>
            <ac:spMk id="2" creationId="{815928AE-1F95-7856-9D45-4D4F6A9D226D}"/>
          </ac:spMkLst>
        </pc:spChg>
        <pc:spChg chg="add mod">
          <ac:chgData name="Gustafson, Anya S" userId="S::anya.s.gustafson@hii.com::b819b669-7c61-4bff-8538-f3af62a9dc97" providerId="AD" clId="Web-{E976590F-2DE6-47AC-5ACA-AF02F961645B}" dt="2025-01-09T13:02:24.570" v="8" actId="14100"/>
          <ac:spMkLst>
            <pc:docMk/>
            <pc:sldMk cId="113446700" sldId="3536"/>
            <ac:spMk id="3" creationId="{34F6C804-6389-A8A9-4EE7-A7B591E58B67}"/>
          </ac:spMkLst>
        </pc:spChg>
      </pc:sldChg>
    </pc:docChg>
  </pc:docChgLst>
  <pc:docChgLst>
    <pc:chgData name="Sepp, Arvo" userId="0fa10bcb-1b71-4eef-bf42-616d7c057f4b" providerId="ADAL" clId="{21025479-DB2F-43E4-8A12-04EB63BD1092}"/>
    <pc:docChg chg="addSld delSld modSld modSection">
      <pc:chgData name="Sepp, Arvo" userId="0fa10bcb-1b71-4eef-bf42-616d7c057f4b" providerId="ADAL" clId="{21025479-DB2F-43E4-8A12-04EB63BD1092}" dt="2025-01-28T15:41:24.578" v="2" actId="47"/>
      <pc:docMkLst>
        <pc:docMk/>
      </pc:docMkLst>
      <pc:sldChg chg="del">
        <pc:chgData name="Sepp, Arvo" userId="0fa10bcb-1b71-4eef-bf42-616d7c057f4b" providerId="ADAL" clId="{21025479-DB2F-43E4-8A12-04EB63BD1092}" dt="2025-01-28T15:13:14.927" v="1" actId="47"/>
        <pc:sldMkLst>
          <pc:docMk/>
          <pc:sldMk cId="1463113369" sldId="3252"/>
        </pc:sldMkLst>
      </pc:sldChg>
      <pc:sldChg chg="del">
        <pc:chgData name="Sepp, Arvo" userId="0fa10bcb-1b71-4eef-bf42-616d7c057f4b" providerId="ADAL" clId="{21025479-DB2F-43E4-8A12-04EB63BD1092}" dt="2025-01-28T15:13:14.927" v="1" actId="47"/>
        <pc:sldMkLst>
          <pc:docMk/>
          <pc:sldMk cId="1928719152" sldId="3481"/>
        </pc:sldMkLst>
      </pc:sldChg>
      <pc:sldChg chg="del">
        <pc:chgData name="Sepp, Arvo" userId="0fa10bcb-1b71-4eef-bf42-616d7c057f4b" providerId="ADAL" clId="{21025479-DB2F-43E4-8A12-04EB63BD1092}" dt="2025-01-28T15:13:14.927" v="1" actId="47"/>
        <pc:sldMkLst>
          <pc:docMk/>
          <pc:sldMk cId="3718446478" sldId="3482"/>
        </pc:sldMkLst>
      </pc:sldChg>
      <pc:sldChg chg="del">
        <pc:chgData name="Sepp, Arvo" userId="0fa10bcb-1b71-4eef-bf42-616d7c057f4b" providerId="ADAL" clId="{21025479-DB2F-43E4-8A12-04EB63BD1092}" dt="2025-01-28T15:13:14.927" v="1" actId="47"/>
        <pc:sldMkLst>
          <pc:docMk/>
          <pc:sldMk cId="1550945615" sldId="3483"/>
        </pc:sldMkLst>
      </pc:sldChg>
      <pc:sldChg chg="del">
        <pc:chgData name="Sepp, Arvo" userId="0fa10bcb-1b71-4eef-bf42-616d7c057f4b" providerId="ADAL" clId="{21025479-DB2F-43E4-8A12-04EB63BD1092}" dt="2025-01-28T15:13:14.927" v="1" actId="47"/>
        <pc:sldMkLst>
          <pc:docMk/>
          <pc:sldMk cId="3245404275" sldId="3484"/>
        </pc:sldMkLst>
      </pc:sldChg>
      <pc:sldChg chg="del">
        <pc:chgData name="Sepp, Arvo" userId="0fa10bcb-1b71-4eef-bf42-616d7c057f4b" providerId="ADAL" clId="{21025479-DB2F-43E4-8A12-04EB63BD1092}" dt="2025-01-28T15:13:14.927" v="1" actId="47"/>
        <pc:sldMkLst>
          <pc:docMk/>
          <pc:sldMk cId="1314155716" sldId="3485"/>
        </pc:sldMkLst>
      </pc:sldChg>
      <pc:sldChg chg="del">
        <pc:chgData name="Sepp, Arvo" userId="0fa10bcb-1b71-4eef-bf42-616d7c057f4b" providerId="ADAL" clId="{21025479-DB2F-43E4-8A12-04EB63BD1092}" dt="2025-01-28T15:13:14.927" v="1" actId="47"/>
        <pc:sldMkLst>
          <pc:docMk/>
          <pc:sldMk cId="1615668364" sldId="3486"/>
        </pc:sldMkLst>
      </pc:sldChg>
      <pc:sldChg chg="del">
        <pc:chgData name="Sepp, Arvo" userId="0fa10bcb-1b71-4eef-bf42-616d7c057f4b" providerId="ADAL" clId="{21025479-DB2F-43E4-8A12-04EB63BD1092}" dt="2025-01-28T15:13:14.927" v="1" actId="47"/>
        <pc:sldMkLst>
          <pc:docMk/>
          <pc:sldMk cId="2933552651" sldId="3487"/>
        </pc:sldMkLst>
      </pc:sldChg>
      <pc:sldChg chg="del">
        <pc:chgData name="Sepp, Arvo" userId="0fa10bcb-1b71-4eef-bf42-616d7c057f4b" providerId="ADAL" clId="{21025479-DB2F-43E4-8A12-04EB63BD1092}" dt="2025-01-28T15:13:14.927" v="1" actId="47"/>
        <pc:sldMkLst>
          <pc:docMk/>
          <pc:sldMk cId="2658454360" sldId="3489"/>
        </pc:sldMkLst>
      </pc:sldChg>
      <pc:sldChg chg="del">
        <pc:chgData name="Sepp, Arvo" userId="0fa10bcb-1b71-4eef-bf42-616d7c057f4b" providerId="ADAL" clId="{21025479-DB2F-43E4-8A12-04EB63BD1092}" dt="2025-01-28T15:13:14.927" v="1" actId="47"/>
        <pc:sldMkLst>
          <pc:docMk/>
          <pc:sldMk cId="3884470332" sldId="3635"/>
        </pc:sldMkLst>
      </pc:sldChg>
      <pc:sldChg chg="del">
        <pc:chgData name="Sepp, Arvo" userId="0fa10bcb-1b71-4eef-bf42-616d7c057f4b" providerId="ADAL" clId="{21025479-DB2F-43E4-8A12-04EB63BD1092}" dt="2025-01-28T15:13:14.927" v="1" actId="47"/>
        <pc:sldMkLst>
          <pc:docMk/>
          <pc:sldMk cId="1961742353" sldId="3636"/>
        </pc:sldMkLst>
      </pc:sldChg>
      <pc:sldChg chg="del">
        <pc:chgData name="Sepp, Arvo" userId="0fa10bcb-1b71-4eef-bf42-616d7c057f4b" providerId="ADAL" clId="{21025479-DB2F-43E4-8A12-04EB63BD1092}" dt="2025-01-28T15:13:14.927" v="1" actId="47"/>
        <pc:sldMkLst>
          <pc:docMk/>
          <pc:sldMk cId="3081251150" sldId="3637"/>
        </pc:sldMkLst>
      </pc:sldChg>
      <pc:sldChg chg="del">
        <pc:chgData name="Sepp, Arvo" userId="0fa10bcb-1b71-4eef-bf42-616d7c057f4b" providerId="ADAL" clId="{21025479-DB2F-43E4-8A12-04EB63BD1092}" dt="2025-01-28T15:13:14.927" v="1" actId="47"/>
        <pc:sldMkLst>
          <pc:docMk/>
          <pc:sldMk cId="1814497625" sldId="3638"/>
        </pc:sldMkLst>
      </pc:sldChg>
      <pc:sldChg chg="add">
        <pc:chgData name="Sepp, Arvo" userId="0fa10bcb-1b71-4eef-bf42-616d7c057f4b" providerId="ADAL" clId="{21025479-DB2F-43E4-8A12-04EB63BD1092}" dt="2025-01-28T15:12:55.524" v="0"/>
        <pc:sldMkLst>
          <pc:docMk/>
          <pc:sldMk cId="4070721843" sldId="3639"/>
        </pc:sldMkLst>
      </pc:sldChg>
      <pc:sldChg chg="add">
        <pc:chgData name="Sepp, Arvo" userId="0fa10bcb-1b71-4eef-bf42-616d7c057f4b" providerId="ADAL" clId="{21025479-DB2F-43E4-8A12-04EB63BD1092}" dt="2025-01-28T15:12:55.524" v="0"/>
        <pc:sldMkLst>
          <pc:docMk/>
          <pc:sldMk cId="482088795" sldId="3640"/>
        </pc:sldMkLst>
      </pc:sldChg>
      <pc:sldChg chg="add">
        <pc:chgData name="Sepp, Arvo" userId="0fa10bcb-1b71-4eef-bf42-616d7c057f4b" providerId="ADAL" clId="{21025479-DB2F-43E4-8A12-04EB63BD1092}" dt="2025-01-28T15:12:55.524" v="0"/>
        <pc:sldMkLst>
          <pc:docMk/>
          <pc:sldMk cId="2307734573" sldId="3641"/>
        </pc:sldMkLst>
      </pc:sldChg>
      <pc:sldChg chg="add">
        <pc:chgData name="Sepp, Arvo" userId="0fa10bcb-1b71-4eef-bf42-616d7c057f4b" providerId="ADAL" clId="{21025479-DB2F-43E4-8A12-04EB63BD1092}" dt="2025-01-28T15:12:55.524" v="0"/>
        <pc:sldMkLst>
          <pc:docMk/>
          <pc:sldMk cId="2386433093" sldId="3642"/>
        </pc:sldMkLst>
      </pc:sldChg>
      <pc:sldChg chg="add">
        <pc:chgData name="Sepp, Arvo" userId="0fa10bcb-1b71-4eef-bf42-616d7c057f4b" providerId="ADAL" clId="{21025479-DB2F-43E4-8A12-04EB63BD1092}" dt="2025-01-28T15:12:55.524" v="0"/>
        <pc:sldMkLst>
          <pc:docMk/>
          <pc:sldMk cId="855710379" sldId="3643"/>
        </pc:sldMkLst>
      </pc:sldChg>
      <pc:sldChg chg="add del">
        <pc:chgData name="Sepp, Arvo" userId="0fa10bcb-1b71-4eef-bf42-616d7c057f4b" providerId="ADAL" clId="{21025479-DB2F-43E4-8A12-04EB63BD1092}" dt="2025-01-28T15:41:24.578" v="2" actId="47"/>
        <pc:sldMkLst>
          <pc:docMk/>
          <pc:sldMk cId="1403904830" sldId="3644"/>
        </pc:sldMkLst>
      </pc:sldChg>
      <pc:sldChg chg="add del">
        <pc:chgData name="Sepp, Arvo" userId="0fa10bcb-1b71-4eef-bf42-616d7c057f4b" providerId="ADAL" clId="{21025479-DB2F-43E4-8A12-04EB63BD1092}" dt="2025-01-28T15:41:24.578" v="2" actId="47"/>
        <pc:sldMkLst>
          <pc:docMk/>
          <pc:sldMk cId="1446258047" sldId="3645"/>
        </pc:sldMkLst>
      </pc:sldChg>
      <pc:sldChg chg="add del">
        <pc:chgData name="Sepp, Arvo" userId="0fa10bcb-1b71-4eef-bf42-616d7c057f4b" providerId="ADAL" clId="{21025479-DB2F-43E4-8A12-04EB63BD1092}" dt="2025-01-28T15:41:24.578" v="2" actId="47"/>
        <pc:sldMkLst>
          <pc:docMk/>
          <pc:sldMk cId="3937504928" sldId="3646"/>
        </pc:sldMkLst>
      </pc:sldChg>
      <pc:sldChg chg="add del">
        <pc:chgData name="Sepp, Arvo" userId="0fa10bcb-1b71-4eef-bf42-616d7c057f4b" providerId="ADAL" clId="{21025479-DB2F-43E4-8A12-04EB63BD1092}" dt="2025-01-28T15:41:24.578" v="2" actId="47"/>
        <pc:sldMkLst>
          <pc:docMk/>
          <pc:sldMk cId="2677125103" sldId="3647"/>
        </pc:sldMkLst>
      </pc:sldChg>
      <pc:sldChg chg="add del">
        <pc:chgData name="Sepp, Arvo" userId="0fa10bcb-1b71-4eef-bf42-616d7c057f4b" providerId="ADAL" clId="{21025479-DB2F-43E4-8A12-04EB63BD1092}" dt="2025-01-28T15:41:24.578" v="2" actId="47"/>
        <pc:sldMkLst>
          <pc:docMk/>
          <pc:sldMk cId="2271372447" sldId="3648"/>
        </pc:sldMkLst>
      </pc:sldChg>
      <pc:sldChg chg="add del">
        <pc:chgData name="Sepp, Arvo" userId="0fa10bcb-1b71-4eef-bf42-616d7c057f4b" providerId="ADAL" clId="{21025479-DB2F-43E4-8A12-04EB63BD1092}" dt="2025-01-28T15:41:24.578" v="2" actId="47"/>
        <pc:sldMkLst>
          <pc:docMk/>
          <pc:sldMk cId="366818658" sldId="3649"/>
        </pc:sldMkLst>
      </pc:sldChg>
      <pc:sldChg chg="add del">
        <pc:chgData name="Sepp, Arvo" userId="0fa10bcb-1b71-4eef-bf42-616d7c057f4b" providerId="ADAL" clId="{21025479-DB2F-43E4-8A12-04EB63BD1092}" dt="2025-01-28T15:41:24.578" v="2" actId="47"/>
        <pc:sldMkLst>
          <pc:docMk/>
          <pc:sldMk cId="4233782324" sldId="3650"/>
        </pc:sldMkLst>
      </pc:sldChg>
    </pc:docChg>
  </pc:docChgLst>
  <pc:docChgLst>
    <pc:chgData name="Barnett, Jesse J" userId="ad8bf192-686b-4ea3-b6e4-8f7a24daff38" providerId="ADAL" clId="{930684F9-0C9C-44AB-B550-958B92A47BDC}"/>
    <pc:docChg chg="modSld">
      <pc:chgData name="Barnett, Jesse J" userId="ad8bf192-686b-4ea3-b6e4-8f7a24daff38" providerId="ADAL" clId="{930684F9-0C9C-44AB-B550-958B92A47BDC}" dt="2025-01-22T14:28:45.652" v="80" actId="1035"/>
      <pc:docMkLst>
        <pc:docMk/>
      </pc:docMkLst>
      <pc:sldChg chg="modSp mod">
        <pc:chgData name="Barnett, Jesse J" userId="ad8bf192-686b-4ea3-b6e4-8f7a24daff38" providerId="ADAL" clId="{930684F9-0C9C-44AB-B550-958B92A47BDC}" dt="2025-01-22T14:24:09.451" v="23" actId="20577"/>
        <pc:sldMkLst>
          <pc:docMk/>
          <pc:sldMk cId="3149625725" sldId="273"/>
        </pc:sldMkLst>
        <pc:spChg chg="mod">
          <ac:chgData name="Barnett, Jesse J" userId="ad8bf192-686b-4ea3-b6e4-8f7a24daff38" providerId="ADAL" clId="{930684F9-0C9C-44AB-B550-958B92A47BDC}" dt="2025-01-22T14:24:09.451" v="23" actId="20577"/>
          <ac:spMkLst>
            <pc:docMk/>
            <pc:sldMk cId="3149625725" sldId="273"/>
            <ac:spMk id="4" creationId="{B1918DFB-2958-C839-64FC-FDCBCC5874E4}"/>
          </ac:spMkLst>
        </pc:spChg>
      </pc:sldChg>
      <pc:sldChg chg="modSp mod">
        <pc:chgData name="Barnett, Jesse J" userId="ad8bf192-686b-4ea3-b6e4-8f7a24daff38" providerId="ADAL" clId="{930684F9-0C9C-44AB-B550-958B92A47BDC}" dt="2025-01-22T14:28:45.652" v="80" actId="1035"/>
        <pc:sldMkLst>
          <pc:docMk/>
          <pc:sldMk cId="3597413284" sldId="3535"/>
        </pc:sldMkLst>
        <pc:spChg chg="mod">
          <ac:chgData name="Barnett, Jesse J" userId="ad8bf192-686b-4ea3-b6e4-8f7a24daff38" providerId="ADAL" clId="{930684F9-0C9C-44AB-B550-958B92A47BDC}" dt="2025-01-22T14:28:45.652" v="80" actId="1035"/>
          <ac:spMkLst>
            <pc:docMk/>
            <pc:sldMk cId="3597413284" sldId="3535"/>
            <ac:spMk id="7" creationId="{64D61D30-E62A-4018-93B7-663866DC6DB5}"/>
          </ac:spMkLst>
        </pc:spChg>
      </pc:sldChg>
    </pc:docChg>
  </pc:docChgLst>
  <pc:docChgLst>
    <pc:chgData name="Fraley, Richard B" userId="7d3032c7-9667-44bd-bd25-4c687928d5b7" providerId="ADAL" clId="{AB2751B8-7A36-4F6A-B16E-39CB78AE3CEC}"/>
    <pc:docChg chg="undo custSel addSld delSld modSld addSection delSection">
      <pc:chgData name="Fraley, Richard B" userId="7d3032c7-9667-44bd-bd25-4c687928d5b7" providerId="ADAL" clId="{AB2751B8-7A36-4F6A-B16E-39CB78AE3CEC}" dt="2025-01-22T19:51:08.062" v="100" actId="478"/>
      <pc:docMkLst>
        <pc:docMk/>
      </pc:docMkLst>
      <pc:sldChg chg="addSp delSp modSp mod modClrScheme chgLayout">
        <pc:chgData name="Fraley, Richard B" userId="7d3032c7-9667-44bd-bd25-4c687928d5b7" providerId="ADAL" clId="{AB2751B8-7A36-4F6A-B16E-39CB78AE3CEC}" dt="2025-01-22T18:32:35.160" v="96" actId="113"/>
        <pc:sldMkLst>
          <pc:docMk/>
          <pc:sldMk cId="1206076621" sldId="3634"/>
        </pc:sldMkLst>
        <pc:spChg chg="mod ord">
          <ac:chgData name="Fraley, Richard B" userId="7d3032c7-9667-44bd-bd25-4c687928d5b7" providerId="ADAL" clId="{AB2751B8-7A36-4F6A-B16E-39CB78AE3CEC}" dt="2025-01-22T18:28:33.635" v="77" actId="700"/>
          <ac:spMkLst>
            <pc:docMk/>
            <pc:sldMk cId="1206076621" sldId="3634"/>
            <ac:spMk id="2" creationId="{D005493B-BFD1-C55A-7B81-04C1344CE544}"/>
          </ac:spMkLst>
        </pc:spChg>
        <pc:spChg chg="mod ord">
          <ac:chgData name="Fraley, Richard B" userId="7d3032c7-9667-44bd-bd25-4c687928d5b7" providerId="ADAL" clId="{AB2751B8-7A36-4F6A-B16E-39CB78AE3CEC}" dt="2025-01-22T18:28:33.635" v="77" actId="700"/>
          <ac:spMkLst>
            <pc:docMk/>
            <pc:sldMk cId="1206076621" sldId="3634"/>
            <ac:spMk id="3" creationId="{554C42CA-3F85-ABF6-9CE3-1092DAF5CFEF}"/>
          </ac:spMkLst>
        </pc:spChg>
        <pc:spChg chg="mod ord">
          <ac:chgData name="Fraley, Richard B" userId="7d3032c7-9667-44bd-bd25-4c687928d5b7" providerId="ADAL" clId="{AB2751B8-7A36-4F6A-B16E-39CB78AE3CEC}" dt="2025-01-22T18:32:21.364" v="92" actId="113"/>
          <ac:spMkLst>
            <pc:docMk/>
            <pc:sldMk cId="1206076621" sldId="3634"/>
            <ac:spMk id="4" creationId="{30ABEEC4-B4F5-883F-7BD4-103F2D6CA2F4}"/>
          </ac:spMkLst>
        </pc:spChg>
        <pc:spChg chg="del">
          <ac:chgData name="Fraley, Richard B" userId="7d3032c7-9667-44bd-bd25-4c687928d5b7" providerId="ADAL" clId="{AB2751B8-7A36-4F6A-B16E-39CB78AE3CEC}" dt="2025-01-22T18:24:43.589" v="66" actId="478"/>
          <ac:spMkLst>
            <pc:docMk/>
            <pc:sldMk cId="1206076621" sldId="3634"/>
            <ac:spMk id="7" creationId="{F16505B6-9B2B-B41E-A98C-EF69E3BC5045}"/>
          </ac:spMkLst>
        </pc:spChg>
        <pc:spChg chg="add del mod ord">
          <ac:chgData name="Fraley, Richard B" userId="7d3032c7-9667-44bd-bd25-4c687928d5b7" providerId="ADAL" clId="{AB2751B8-7A36-4F6A-B16E-39CB78AE3CEC}" dt="2025-01-22T18:23:17.452" v="57" actId="700"/>
          <ac:spMkLst>
            <pc:docMk/>
            <pc:sldMk cId="1206076621" sldId="3634"/>
            <ac:spMk id="8" creationId="{9E3C93F4-4912-33CA-2867-334475BDB316}"/>
          </ac:spMkLst>
        </pc:spChg>
        <pc:spChg chg="add del mod ord">
          <ac:chgData name="Fraley, Richard B" userId="7d3032c7-9667-44bd-bd25-4c687928d5b7" providerId="ADAL" clId="{AB2751B8-7A36-4F6A-B16E-39CB78AE3CEC}" dt="2025-01-22T18:23:17.452" v="57" actId="700"/>
          <ac:spMkLst>
            <pc:docMk/>
            <pc:sldMk cId="1206076621" sldId="3634"/>
            <ac:spMk id="9" creationId="{3C5A3AC6-F099-2476-2E8E-86C810EA811B}"/>
          </ac:spMkLst>
        </pc:spChg>
        <pc:spChg chg="add del mod ord">
          <ac:chgData name="Fraley, Richard B" userId="7d3032c7-9667-44bd-bd25-4c687928d5b7" providerId="ADAL" clId="{AB2751B8-7A36-4F6A-B16E-39CB78AE3CEC}" dt="2025-01-22T18:23:17.452" v="57" actId="700"/>
          <ac:spMkLst>
            <pc:docMk/>
            <pc:sldMk cId="1206076621" sldId="3634"/>
            <ac:spMk id="10" creationId="{DC89633F-4036-5591-BB07-9B8444EE7ACC}"/>
          </ac:spMkLst>
        </pc:spChg>
        <pc:spChg chg="add del mod ord">
          <ac:chgData name="Fraley, Richard B" userId="7d3032c7-9667-44bd-bd25-4c687928d5b7" providerId="ADAL" clId="{AB2751B8-7A36-4F6A-B16E-39CB78AE3CEC}" dt="2025-01-22T18:23:17.452" v="57" actId="700"/>
          <ac:spMkLst>
            <pc:docMk/>
            <pc:sldMk cId="1206076621" sldId="3634"/>
            <ac:spMk id="11" creationId="{B267427B-1811-20AE-AEDD-AB0E7E8785D4}"/>
          </ac:spMkLst>
        </pc:spChg>
        <pc:spChg chg="add del mod ord">
          <ac:chgData name="Fraley, Richard B" userId="7d3032c7-9667-44bd-bd25-4c687928d5b7" providerId="ADAL" clId="{AB2751B8-7A36-4F6A-B16E-39CB78AE3CEC}" dt="2025-01-22T18:23:17.452" v="57" actId="700"/>
          <ac:spMkLst>
            <pc:docMk/>
            <pc:sldMk cId="1206076621" sldId="3634"/>
            <ac:spMk id="12" creationId="{CCC9AFF0-F29F-8726-FD0D-2861B9C2ADEF}"/>
          </ac:spMkLst>
        </pc:spChg>
        <pc:spChg chg="add mod">
          <ac:chgData name="Fraley, Richard B" userId="7d3032c7-9667-44bd-bd25-4c687928d5b7" providerId="ADAL" clId="{AB2751B8-7A36-4F6A-B16E-39CB78AE3CEC}" dt="2025-01-22T18:32:35.160" v="96" actId="113"/>
          <ac:spMkLst>
            <pc:docMk/>
            <pc:sldMk cId="1206076621" sldId="3634"/>
            <ac:spMk id="13" creationId="{024D0BB6-A8B2-2B93-265A-3AD622CB4EA0}"/>
          </ac:spMkLst>
        </pc:spChg>
        <pc:spChg chg="add del mod ord">
          <ac:chgData name="Fraley, Richard B" userId="7d3032c7-9667-44bd-bd25-4c687928d5b7" providerId="ADAL" clId="{AB2751B8-7A36-4F6A-B16E-39CB78AE3CEC}" dt="2025-01-22T18:28:33.635" v="77" actId="700"/>
          <ac:spMkLst>
            <pc:docMk/>
            <pc:sldMk cId="1206076621" sldId="3634"/>
            <ac:spMk id="14" creationId="{946B8703-2131-873E-1766-BB18DC18F62D}"/>
          </ac:spMkLst>
        </pc:spChg>
        <pc:spChg chg="add del mod ord">
          <ac:chgData name="Fraley, Richard B" userId="7d3032c7-9667-44bd-bd25-4c687928d5b7" providerId="ADAL" clId="{AB2751B8-7A36-4F6A-B16E-39CB78AE3CEC}" dt="2025-01-22T18:28:33.635" v="77" actId="700"/>
          <ac:spMkLst>
            <pc:docMk/>
            <pc:sldMk cId="1206076621" sldId="3634"/>
            <ac:spMk id="15" creationId="{B8FFA8A5-1BD3-FD54-6381-320084432F88}"/>
          </ac:spMkLst>
        </pc:spChg>
        <pc:spChg chg="add del mod ord">
          <ac:chgData name="Fraley, Richard B" userId="7d3032c7-9667-44bd-bd25-4c687928d5b7" providerId="ADAL" clId="{AB2751B8-7A36-4F6A-B16E-39CB78AE3CEC}" dt="2025-01-22T18:28:33.635" v="77" actId="700"/>
          <ac:spMkLst>
            <pc:docMk/>
            <pc:sldMk cId="1206076621" sldId="3634"/>
            <ac:spMk id="16" creationId="{9665A104-5910-8110-FFE7-F6FC64D9B175}"/>
          </ac:spMkLst>
        </pc:spChg>
        <pc:spChg chg="add del mod ord">
          <ac:chgData name="Fraley, Richard B" userId="7d3032c7-9667-44bd-bd25-4c687928d5b7" providerId="ADAL" clId="{AB2751B8-7A36-4F6A-B16E-39CB78AE3CEC}" dt="2025-01-22T18:28:33.635" v="77" actId="700"/>
          <ac:spMkLst>
            <pc:docMk/>
            <pc:sldMk cId="1206076621" sldId="3634"/>
            <ac:spMk id="17" creationId="{4C54F696-3F16-9ECE-B6F2-F183AD2741EC}"/>
          </ac:spMkLst>
        </pc:spChg>
        <pc:spChg chg="add del mod ord">
          <ac:chgData name="Fraley, Richard B" userId="7d3032c7-9667-44bd-bd25-4c687928d5b7" providerId="ADAL" clId="{AB2751B8-7A36-4F6A-B16E-39CB78AE3CEC}" dt="2025-01-22T18:28:33.635" v="77" actId="700"/>
          <ac:spMkLst>
            <pc:docMk/>
            <pc:sldMk cId="1206076621" sldId="3634"/>
            <ac:spMk id="18" creationId="{47042770-F1ED-7B58-5487-0842A6E41C3B}"/>
          </ac:spMkLst>
        </pc:spChg>
        <pc:picChg chg="add del mod">
          <ac:chgData name="Fraley, Richard B" userId="7d3032c7-9667-44bd-bd25-4c687928d5b7" providerId="ADAL" clId="{AB2751B8-7A36-4F6A-B16E-39CB78AE3CEC}" dt="2025-01-22T18:14:48.264" v="19" actId="478"/>
          <ac:picMkLst>
            <pc:docMk/>
            <pc:sldMk cId="1206076621" sldId="3634"/>
            <ac:picMk id="5" creationId="{67EF3E33-E6D3-EA37-0C21-477FE4C4A733}"/>
          </ac:picMkLst>
        </pc:picChg>
      </pc:sldChg>
      <pc:sldChg chg="addSp delSp modSp mod">
        <pc:chgData name="Fraley, Richard B" userId="7d3032c7-9667-44bd-bd25-4c687928d5b7" providerId="ADAL" clId="{AB2751B8-7A36-4F6A-B16E-39CB78AE3CEC}" dt="2025-01-22T19:51:08.062" v="100" actId="478"/>
        <pc:sldMkLst>
          <pc:docMk/>
          <pc:sldMk cId="1197469798" sldId="3635"/>
        </pc:sldMkLst>
        <pc:spChg chg="del mod">
          <ac:chgData name="Fraley, Richard B" userId="7d3032c7-9667-44bd-bd25-4c687928d5b7" providerId="ADAL" clId="{AB2751B8-7A36-4F6A-B16E-39CB78AE3CEC}" dt="2025-01-22T19:51:08.062" v="100" actId="478"/>
          <ac:spMkLst>
            <pc:docMk/>
            <pc:sldMk cId="1197469798" sldId="3635"/>
            <ac:spMk id="4" creationId="{30ABEEC4-B4F5-883F-7BD4-103F2D6CA2F4}"/>
          </ac:spMkLst>
        </pc:spChg>
        <pc:spChg chg="del">
          <ac:chgData name="Fraley, Richard B" userId="7d3032c7-9667-44bd-bd25-4c687928d5b7" providerId="ADAL" clId="{AB2751B8-7A36-4F6A-B16E-39CB78AE3CEC}" dt="2025-01-22T18:16:27.703" v="23" actId="478"/>
          <ac:spMkLst>
            <pc:docMk/>
            <pc:sldMk cId="1197469798" sldId="3635"/>
            <ac:spMk id="5" creationId="{102EA614-AB24-150D-79EB-548B01A7804B}"/>
          </ac:spMkLst>
        </pc:spChg>
        <pc:spChg chg="mod">
          <ac:chgData name="Fraley, Richard B" userId="7d3032c7-9667-44bd-bd25-4c687928d5b7" providerId="ADAL" clId="{AB2751B8-7A36-4F6A-B16E-39CB78AE3CEC}" dt="2025-01-22T18:17:28.264" v="41" actId="20577"/>
          <ac:spMkLst>
            <pc:docMk/>
            <pc:sldMk cId="1197469798" sldId="3635"/>
            <ac:spMk id="6" creationId="{6182355E-9B61-90C2-376F-0E92117353F1}"/>
          </ac:spMkLst>
        </pc:spChg>
        <pc:picChg chg="add del mod">
          <ac:chgData name="Fraley, Richard B" userId="7d3032c7-9667-44bd-bd25-4c687928d5b7" providerId="ADAL" clId="{AB2751B8-7A36-4F6A-B16E-39CB78AE3CEC}" dt="2025-01-22T18:19:56.605" v="42" actId="478"/>
          <ac:picMkLst>
            <pc:docMk/>
            <pc:sldMk cId="1197469798" sldId="3635"/>
            <ac:picMk id="8" creationId="{FD22B641-0152-BF37-394B-5E542AFE0D00}"/>
          </ac:picMkLst>
        </pc:picChg>
        <pc:picChg chg="add del mod">
          <ac:chgData name="Fraley, Richard B" userId="7d3032c7-9667-44bd-bd25-4c687928d5b7" providerId="ADAL" clId="{AB2751B8-7A36-4F6A-B16E-39CB78AE3CEC}" dt="2025-01-22T18:20:59.536" v="47" actId="478"/>
          <ac:picMkLst>
            <pc:docMk/>
            <pc:sldMk cId="1197469798" sldId="3635"/>
            <ac:picMk id="10" creationId="{B5BCD1E6-07FD-8A19-1248-E749EDB670E2}"/>
          </ac:picMkLst>
        </pc:picChg>
        <pc:picChg chg="add del mod">
          <ac:chgData name="Fraley, Richard B" userId="7d3032c7-9667-44bd-bd25-4c687928d5b7" providerId="ADAL" clId="{AB2751B8-7A36-4F6A-B16E-39CB78AE3CEC}" dt="2025-01-22T18:55:16.583" v="98" actId="14100"/>
          <ac:picMkLst>
            <pc:docMk/>
            <pc:sldMk cId="1197469798" sldId="3635"/>
            <ac:picMk id="12" creationId="{65532664-6316-6134-1362-709502821D62}"/>
          </ac:picMkLst>
        </pc:picChg>
        <pc:picChg chg="add del mod">
          <ac:chgData name="Fraley, Richard B" userId="7d3032c7-9667-44bd-bd25-4c687928d5b7" providerId="ADAL" clId="{AB2751B8-7A36-4F6A-B16E-39CB78AE3CEC}" dt="2025-01-22T18:29:56.522" v="84" actId="22"/>
          <ac:picMkLst>
            <pc:docMk/>
            <pc:sldMk cId="1197469798" sldId="3635"/>
            <ac:picMk id="14" creationId="{E8AFAA98-D2C0-BE96-67D2-FAD574843B9B}"/>
          </ac:picMkLst>
        </pc:picChg>
      </pc:sldChg>
      <pc:sldChg chg="new del">
        <pc:chgData name="Fraley, Richard B" userId="7d3032c7-9667-44bd-bd25-4c687928d5b7" providerId="ADAL" clId="{AB2751B8-7A36-4F6A-B16E-39CB78AE3CEC}" dt="2025-01-22T18:14:39.635" v="13" actId="680"/>
        <pc:sldMkLst>
          <pc:docMk/>
          <pc:sldMk cId="633834340" sldId="3636"/>
        </pc:sldMkLst>
      </pc:sldChg>
    </pc:docChg>
  </pc:docChgLst>
  <pc:docChgLst>
    <pc:chgData name="Rizzo, Anthony M" userId="d57630a5-36e7-4fe7-bc2f-09f857ed8503" providerId="ADAL" clId="{E4AD2C64-69DF-4F8E-94FC-5CDBB5B03E6C}"/>
    <pc:docChg chg="undo custSel modSld">
      <pc:chgData name="Rizzo, Anthony M" userId="d57630a5-36e7-4fe7-bc2f-09f857ed8503" providerId="ADAL" clId="{E4AD2C64-69DF-4F8E-94FC-5CDBB5B03E6C}" dt="2025-01-29T16:22:51.246" v="1" actId="1076"/>
      <pc:docMkLst>
        <pc:docMk/>
      </pc:docMkLst>
      <pc:sldChg chg="modSp mod">
        <pc:chgData name="Rizzo, Anthony M" userId="d57630a5-36e7-4fe7-bc2f-09f857ed8503" providerId="ADAL" clId="{E4AD2C64-69DF-4F8E-94FC-5CDBB5B03E6C}" dt="2025-01-29T16:22:51.246" v="1" actId="1076"/>
        <pc:sldMkLst>
          <pc:docMk/>
          <pc:sldMk cId="482088795" sldId="3640"/>
        </pc:sldMkLst>
        <pc:grpChg chg="mod">
          <ac:chgData name="Rizzo, Anthony M" userId="d57630a5-36e7-4fe7-bc2f-09f857ed8503" providerId="ADAL" clId="{E4AD2C64-69DF-4F8E-94FC-5CDBB5B03E6C}" dt="2025-01-29T16:22:51.246" v="1" actId="1076"/>
          <ac:grpSpMkLst>
            <pc:docMk/>
            <pc:sldMk cId="482088795" sldId="3640"/>
            <ac:grpSpMk id="23" creationId="{87B6AA77-8AA5-D0FD-0683-F83A2216C745}"/>
          </ac:grpSpMkLst>
        </pc:gr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hii.sharepoint.us/sites/MAFDMOContract/Shared%20Documents/MAF%20DTC%20O'Fallon/4.%20R%20&amp;%20A%20Report,%20CMAR,%20CONOPS,%20CPAR/MMP%20Cost%20Avoidance%20Modeling/MAF_Cost_Avoidanc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9.069165243315272E-2"/>
          <c:y val="8.5538814427206053E-2"/>
          <c:w val="0.87793450426116082"/>
          <c:h val="0.62402906555688153"/>
        </c:manualLayout>
      </c:layout>
      <c:lineChart>
        <c:grouping val="standard"/>
        <c:varyColors val="0"/>
        <c:ser>
          <c:idx val="0"/>
          <c:order val="0"/>
          <c:tx>
            <c:strRef>
              <c:f>'Running Total'!$F$48</c:f>
              <c:strCache>
                <c:ptCount val="1"/>
                <c:pt idx="0">
                  <c:v>Crews/MMP</c:v>
                </c:pt>
              </c:strCache>
            </c:strRef>
          </c:tx>
          <c:spPr>
            <a:ln w="15875" cap="rnd">
              <a:solidFill>
                <a:schemeClr val="bg2">
                  <a:lumMod val="50000"/>
                </a:schemeClr>
              </a:solidFill>
              <a:round/>
            </a:ln>
            <a:effectLst/>
          </c:spPr>
          <c:marker>
            <c:symbol val="none"/>
          </c:marker>
          <c:trendline>
            <c:spPr>
              <a:ln w="34925" cap="rnd">
                <a:solidFill>
                  <a:srgbClr val="00B050"/>
                </a:solidFill>
                <a:round/>
              </a:ln>
              <a:effectLst/>
            </c:spPr>
            <c:trendlineType val="linear"/>
            <c:dispRSqr val="0"/>
            <c:dispEq val="0"/>
          </c:trendline>
          <c:cat>
            <c:numRef>
              <c:f>('Running Total'!$C$49:$C$60,'Running Total'!$C$64)</c:f>
              <c:numCache>
                <c:formatCode>mmm\-yy</c:formatCode>
                <c:ptCount val="11"/>
                <c:pt idx="0">
                  <c:v>45352</c:v>
                </c:pt>
                <c:pt idx="1">
                  <c:v>45383</c:v>
                </c:pt>
                <c:pt idx="2">
                  <c:v>45413</c:v>
                </c:pt>
                <c:pt idx="3">
                  <c:v>45444</c:v>
                </c:pt>
                <c:pt idx="4">
                  <c:v>45474</c:v>
                </c:pt>
                <c:pt idx="5">
                  <c:v>45505</c:v>
                </c:pt>
                <c:pt idx="6">
                  <c:v>45536</c:v>
                </c:pt>
                <c:pt idx="7">
                  <c:v>45566</c:v>
                </c:pt>
                <c:pt idx="8">
                  <c:v>45597</c:v>
                </c:pt>
                <c:pt idx="9">
                  <c:v>45627</c:v>
                </c:pt>
                <c:pt idx="10">
                  <c:v>45658</c:v>
                </c:pt>
              </c:numCache>
            </c:numRef>
          </c:cat>
          <c:val>
            <c:numRef>
              <c:f>('Running Total'!$F$49:$F$60,'Running Total'!$F$64)</c:f>
              <c:numCache>
                <c:formatCode>0.000</c:formatCode>
                <c:ptCount val="11"/>
                <c:pt idx="0">
                  <c:v>1.7619047619047619</c:v>
                </c:pt>
                <c:pt idx="1">
                  <c:v>1.6444444444444444</c:v>
                </c:pt>
                <c:pt idx="2">
                  <c:v>1.5625</c:v>
                </c:pt>
                <c:pt idx="3">
                  <c:v>1.75</c:v>
                </c:pt>
                <c:pt idx="4">
                  <c:v>1.8285714285714285</c:v>
                </c:pt>
                <c:pt idx="5">
                  <c:v>1.9090909090909092</c:v>
                </c:pt>
                <c:pt idx="6">
                  <c:v>2.0810810810810811</c:v>
                </c:pt>
                <c:pt idx="7">
                  <c:v>2.0681818181818183</c:v>
                </c:pt>
                <c:pt idx="8">
                  <c:v>1.9333333333333333</c:v>
                </c:pt>
                <c:pt idx="9">
                  <c:v>1.8888888888888888</c:v>
                </c:pt>
                <c:pt idx="10">
                  <c:v>2.2647058823529411</c:v>
                </c:pt>
              </c:numCache>
            </c:numRef>
          </c:val>
          <c:smooth val="0"/>
          <c:extLst>
            <c:ext xmlns:c16="http://schemas.microsoft.com/office/drawing/2014/chart" uri="{C3380CC4-5D6E-409C-BE32-E72D297353CC}">
              <c16:uniqueId val="{00000001-F1EE-4B88-A883-E36B6823E088}"/>
            </c:ext>
          </c:extLst>
        </c:ser>
        <c:dLbls>
          <c:showLegendKey val="0"/>
          <c:showVal val="0"/>
          <c:showCatName val="0"/>
          <c:showSerName val="0"/>
          <c:showPercent val="0"/>
          <c:showBubbleSize val="0"/>
        </c:dLbls>
        <c:smooth val="0"/>
        <c:axId val="116216839"/>
        <c:axId val="116218887"/>
      </c:lineChart>
      <c:dateAx>
        <c:axId val="116216839"/>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16218887"/>
        <c:crosses val="autoZero"/>
        <c:auto val="1"/>
        <c:lblOffset val="100"/>
        <c:baseTimeUnit val="months"/>
      </c:dateAx>
      <c:valAx>
        <c:axId val="116218887"/>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6216839"/>
        <c:crosses val="autoZero"/>
        <c:crossBetween val="between"/>
      </c:valAx>
      <c:spPr>
        <a:noFill/>
        <a:ln>
          <a:noFill/>
        </a:ln>
        <a:effectLst/>
      </c:spPr>
    </c:plotArea>
    <c:legend>
      <c:legendPos val="t"/>
      <c:layout>
        <c:manualLayout>
          <c:xMode val="edge"/>
          <c:yMode val="edge"/>
          <c:x val="0.12980682056652321"/>
          <c:y val="1.3238714169906561E-2"/>
          <c:w val="0.7403863588669537"/>
          <c:h val="8.877617643001567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3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BCAB70-FBD4-41D5-A8F3-2AE41272DCD6}" type="doc">
      <dgm:prSet loTypeId="urn:microsoft.com/office/officeart/2005/8/layout/chevron1" loCatId="process" qsTypeId="urn:microsoft.com/office/officeart/2005/8/quickstyle/simple3" qsCatId="simple" csTypeId="urn:microsoft.com/office/officeart/2005/8/colors/accent1_2" csCatId="accent1" phldr="1"/>
      <dgm:spPr/>
      <dgm:t>
        <a:bodyPr/>
        <a:lstStyle/>
        <a:p>
          <a:endParaRPr lang="en-US"/>
        </a:p>
      </dgm:t>
    </dgm:pt>
    <dgm:pt modelId="{71F7EDE9-1C98-4172-A99B-BCCB078EE9C9}">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July 2024</a:t>
          </a:r>
        </a:p>
      </dgm:t>
    </dgm:pt>
    <dgm:pt modelId="{F53C4BF2-78E8-4CE7-BAFB-E513AD54F7D7}" type="parTrans" cxnId="{1340C1D3-5498-4902-8653-DE9F36E619EC}">
      <dgm:prSet/>
      <dgm:spPr/>
      <dgm:t>
        <a:bodyPr/>
        <a:lstStyle/>
        <a:p>
          <a:endParaRPr lang="en-US"/>
        </a:p>
      </dgm:t>
    </dgm:pt>
    <dgm:pt modelId="{C73CB9DB-1597-4968-80AB-27CF3CC44D1C}" type="sibTrans" cxnId="{1340C1D3-5498-4902-8653-DE9F36E619EC}">
      <dgm:prSet/>
      <dgm:spPr/>
      <dgm:t>
        <a:bodyPr/>
        <a:lstStyle/>
        <a:p>
          <a:endParaRPr lang="en-US"/>
        </a:p>
      </dgm:t>
    </dgm:pt>
    <dgm:pt modelId="{0870AC98-D425-4F68-BB15-E829388554A4}">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August 2024</a:t>
          </a:r>
        </a:p>
      </dgm:t>
    </dgm:pt>
    <dgm:pt modelId="{ED05A8B6-BCAB-46A6-A512-4695143B5130}" type="parTrans" cxnId="{CE585AD0-EA92-46EC-92D8-BA5669797EC7}">
      <dgm:prSet/>
      <dgm:spPr/>
      <dgm:t>
        <a:bodyPr/>
        <a:lstStyle/>
        <a:p>
          <a:endParaRPr lang="en-US"/>
        </a:p>
      </dgm:t>
    </dgm:pt>
    <dgm:pt modelId="{842EA7AA-B734-4B19-A289-E14E711340DB}" type="sibTrans" cxnId="{CE585AD0-EA92-46EC-92D8-BA5669797EC7}">
      <dgm:prSet/>
      <dgm:spPr/>
      <dgm:t>
        <a:bodyPr/>
        <a:lstStyle/>
        <a:p>
          <a:endParaRPr lang="en-US"/>
        </a:p>
      </dgm:t>
    </dgm:pt>
    <dgm:pt modelId="{0319AF00-6107-4741-963B-20361C7434F3}">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October 2024</a:t>
          </a:r>
        </a:p>
      </dgm:t>
    </dgm:pt>
    <dgm:pt modelId="{CE3856F4-D260-47E5-9DBA-E137C2E6F32E}" type="parTrans" cxnId="{0B022609-57CB-497A-9705-2A469F645231}">
      <dgm:prSet/>
      <dgm:spPr/>
      <dgm:t>
        <a:bodyPr/>
        <a:lstStyle/>
        <a:p>
          <a:endParaRPr lang="en-US"/>
        </a:p>
      </dgm:t>
    </dgm:pt>
    <dgm:pt modelId="{AEFB132E-79F9-4552-BFA4-6E46E34BEC53}" type="sibTrans" cxnId="{0B022609-57CB-497A-9705-2A469F645231}">
      <dgm:prSet/>
      <dgm:spPr/>
      <dgm:t>
        <a:bodyPr/>
        <a:lstStyle/>
        <a:p>
          <a:endParaRPr lang="en-US"/>
        </a:p>
      </dgm:t>
    </dgm:pt>
    <dgm:pt modelId="{1492BB13-8188-4664-A428-F7A508833295}">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November 2024</a:t>
          </a:r>
        </a:p>
      </dgm:t>
    </dgm:pt>
    <dgm:pt modelId="{94D1ECEE-7B6A-41B1-AD76-DCA9BFBB895A}" type="parTrans" cxnId="{0FC47122-9F2D-40CB-B8BD-BA5D39BDAF48}">
      <dgm:prSet/>
      <dgm:spPr/>
      <dgm:t>
        <a:bodyPr/>
        <a:lstStyle/>
        <a:p>
          <a:endParaRPr lang="en-US"/>
        </a:p>
      </dgm:t>
    </dgm:pt>
    <dgm:pt modelId="{CDEBA6F8-6FBA-45A8-8988-67382D73A049}" type="sibTrans" cxnId="{0FC47122-9F2D-40CB-B8BD-BA5D39BDAF48}">
      <dgm:prSet/>
      <dgm:spPr/>
      <dgm:t>
        <a:bodyPr/>
        <a:lstStyle/>
        <a:p>
          <a:endParaRPr lang="en-US"/>
        </a:p>
      </dgm:t>
    </dgm:pt>
    <dgm:pt modelId="{9A652281-E173-4F6F-8572-074C8EA4177E}">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January 2025</a:t>
          </a:r>
        </a:p>
      </dgm:t>
    </dgm:pt>
    <dgm:pt modelId="{6ACD092B-0DC0-49B3-99AA-7507AFB81FDA}" type="parTrans" cxnId="{07B45C14-EF34-439D-8150-8C03472A6565}">
      <dgm:prSet/>
      <dgm:spPr/>
      <dgm:t>
        <a:bodyPr/>
        <a:lstStyle/>
        <a:p>
          <a:endParaRPr lang="en-US"/>
        </a:p>
      </dgm:t>
    </dgm:pt>
    <dgm:pt modelId="{D577AF62-28C1-40FD-A91E-FB6A8F33453C}" type="sibTrans" cxnId="{07B45C14-EF34-439D-8150-8C03472A6565}">
      <dgm:prSet/>
      <dgm:spPr/>
      <dgm:t>
        <a:bodyPr/>
        <a:lstStyle/>
        <a:p>
          <a:endParaRPr lang="en-US"/>
        </a:p>
      </dgm:t>
    </dgm:pt>
    <dgm:pt modelId="{773F84EF-66E4-41F3-BD32-9158EF34ABC5}">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February 2025</a:t>
          </a:r>
        </a:p>
      </dgm:t>
    </dgm:pt>
    <dgm:pt modelId="{B8A0FB82-984E-4645-80A6-9BDEAE7BD084}" type="parTrans" cxnId="{A1A278F9-CB48-4171-A484-2382C7E78306}">
      <dgm:prSet/>
      <dgm:spPr/>
      <dgm:t>
        <a:bodyPr/>
        <a:lstStyle/>
        <a:p>
          <a:endParaRPr lang="en-US"/>
        </a:p>
      </dgm:t>
    </dgm:pt>
    <dgm:pt modelId="{137B9205-F617-4C14-8BA5-8948F315B2D4}" type="sibTrans" cxnId="{A1A278F9-CB48-4171-A484-2382C7E78306}">
      <dgm:prSet/>
      <dgm:spPr/>
      <dgm:t>
        <a:bodyPr/>
        <a:lstStyle/>
        <a:p>
          <a:endParaRPr lang="en-US"/>
        </a:p>
      </dgm:t>
    </dgm:pt>
    <dgm:pt modelId="{D13FDB62-BB48-4B09-A143-DC9D82800560}">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September 2024</a:t>
          </a:r>
        </a:p>
      </dgm:t>
    </dgm:pt>
    <dgm:pt modelId="{6E7866E3-D13B-4B63-85E1-7A524F468DD3}" type="parTrans" cxnId="{41D76DD1-DFAE-4279-85BC-AC53EBFAB13B}">
      <dgm:prSet/>
      <dgm:spPr/>
      <dgm:t>
        <a:bodyPr/>
        <a:lstStyle/>
        <a:p>
          <a:endParaRPr lang="en-US"/>
        </a:p>
      </dgm:t>
    </dgm:pt>
    <dgm:pt modelId="{F0591DED-A5F2-45BD-B768-4B7C54012612}" type="sibTrans" cxnId="{41D76DD1-DFAE-4279-85BC-AC53EBFAB13B}">
      <dgm:prSet/>
      <dgm:spPr/>
      <dgm:t>
        <a:bodyPr/>
        <a:lstStyle/>
        <a:p>
          <a:endParaRPr lang="en-US"/>
        </a:p>
      </dgm:t>
    </dgm:pt>
    <dgm:pt modelId="{E51F5E0D-0CE9-4C5A-9AB3-8169EBF20033}">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December 2024</a:t>
          </a:r>
        </a:p>
      </dgm:t>
    </dgm:pt>
    <dgm:pt modelId="{346580FD-BFF2-4F53-9A27-60CAD9B84FA7}" type="parTrans" cxnId="{B8F1AF85-4D4A-4EFD-975C-294B46E85651}">
      <dgm:prSet/>
      <dgm:spPr/>
      <dgm:t>
        <a:bodyPr/>
        <a:lstStyle/>
        <a:p>
          <a:endParaRPr lang="en-US"/>
        </a:p>
      </dgm:t>
    </dgm:pt>
    <dgm:pt modelId="{0233CDEB-F2A5-4C09-88EA-8BBA38637A7D}" type="sibTrans" cxnId="{B8F1AF85-4D4A-4EFD-975C-294B46E85651}">
      <dgm:prSet/>
      <dgm:spPr/>
      <dgm:t>
        <a:bodyPr/>
        <a:lstStyle/>
        <a:p>
          <a:endParaRPr lang="en-US"/>
        </a:p>
      </dgm:t>
    </dgm:pt>
    <dgm:pt modelId="{69C8490D-9E3D-4444-AE62-FE62E6DE31AB}">
      <dgm:prSet phldrT="[Text]"/>
      <dgm:spPr>
        <a:solidFill>
          <a:schemeClr val="accent6">
            <a:lumMod val="60000"/>
            <a:lumOff val="40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rtl="0"/>
          <a:r>
            <a:rPr lang="en-US">
              <a:latin typeface="Century Gothic" panose="020B0502020202020204" pitchFamily="34" charset="0"/>
            </a:rPr>
            <a:t>March 2025</a:t>
          </a:r>
        </a:p>
      </dgm:t>
    </dgm:pt>
    <dgm:pt modelId="{9350B0EF-2F14-463A-9900-1E12CCD7529E}" type="parTrans" cxnId="{74831BE9-03DE-4AC0-85C0-9014EF9E6CD9}">
      <dgm:prSet/>
      <dgm:spPr/>
      <dgm:t>
        <a:bodyPr/>
        <a:lstStyle/>
        <a:p>
          <a:endParaRPr lang="en-US"/>
        </a:p>
      </dgm:t>
    </dgm:pt>
    <dgm:pt modelId="{91DA2393-6390-455A-BCA4-75628D3E514F}" type="sibTrans" cxnId="{74831BE9-03DE-4AC0-85C0-9014EF9E6CD9}">
      <dgm:prSet/>
      <dgm:spPr/>
      <dgm:t>
        <a:bodyPr/>
        <a:lstStyle/>
        <a:p>
          <a:endParaRPr lang="en-US"/>
        </a:p>
      </dgm:t>
    </dgm:pt>
    <dgm:pt modelId="{2026A097-9AE5-44F4-8805-486E91765F27}" type="pres">
      <dgm:prSet presAssocID="{14BCAB70-FBD4-41D5-A8F3-2AE41272DCD6}" presName="Name0" presStyleCnt="0">
        <dgm:presLayoutVars>
          <dgm:dir/>
          <dgm:animLvl val="lvl"/>
          <dgm:resizeHandles val="exact"/>
        </dgm:presLayoutVars>
      </dgm:prSet>
      <dgm:spPr/>
    </dgm:pt>
    <dgm:pt modelId="{425EAB30-E489-4F53-B7EF-D4F80CD455C5}" type="pres">
      <dgm:prSet presAssocID="{71F7EDE9-1C98-4172-A99B-BCCB078EE9C9}" presName="parTxOnly" presStyleLbl="node1" presStyleIdx="0" presStyleCnt="9">
        <dgm:presLayoutVars>
          <dgm:chMax val="0"/>
          <dgm:chPref val="0"/>
          <dgm:bulletEnabled val="1"/>
        </dgm:presLayoutVars>
      </dgm:prSet>
      <dgm:spPr/>
    </dgm:pt>
    <dgm:pt modelId="{F7E9EFA8-3167-47A6-A280-FB9863C4F6AD}" type="pres">
      <dgm:prSet presAssocID="{C73CB9DB-1597-4968-80AB-27CF3CC44D1C}" presName="parTxOnlySpace" presStyleCnt="0"/>
      <dgm:spPr/>
    </dgm:pt>
    <dgm:pt modelId="{ED1B90EA-04DF-46D4-8886-49DB50D8166D}" type="pres">
      <dgm:prSet presAssocID="{0870AC98-D425-4F68-BB15-E829388554A4}" presName="parTxOnly" presStyleLbl="node1" presStyleIdx="1" presStyleCnt="9">
        <dgm:presLayoutVars>
          <dgm:chMax val="0"/>
          <dgm:chPref val="0"/>
          <dgm:bulletEnabled val="1"/>
        </dgm:presLayoutVars>
      </dgm:prSet>
      <dgm:spPr/>
    </dgm:pt>
    <dgm:pt modelId="{FC238680-9EE5-450D-9E1A-01B1E83FB227}" type="pres">
      <dgm:prSet presAssocID="{842EA7AA-B734-4B19-A289-E14E711340DB}" presName="parTxOnlySpace" presStyleCnt="0"/>
      <dgm:spPr/>
    </dgm:pt>
    <dgm:pt modelId="{C80F5A44-FD6D-4EB0-906C-4249E498EAEF}" type="pres">
      <dgm:prSet presAssocID="{D13FDB62-BB48-4B09-A143-DC9D82800560}" presName="parTxOnly" presStyleLbl="node1" presStyleIdx="2" presStyleCnt="9">
        <dgm:presLayoutVars>
          <dgm:chMax val="0"/>
          <dgm:chPref val="0"/>
          <dgm:bulletEnabled val="1"/>
        </dgm:presLayoutVars>
      </dgm:prSet>
      <dgm:spPr/>
    </dgm:pt>
    <dgm:pt modelId="{A6D40C9A-ACBD-4265-B38B-3E27A282AD4B}" type="pres">
      <dgm:prSet presAssocID="{F0591DED-A5F2-45BD-B768-4B7C54012612}" presName="parTxOnlySpace" presStyleCnt="0"/>
      <dgm:spPr/>
    </dgm:pt>
    <dgm:pt modelId="{D01A4DE2-69CC-4FA2-9681-B1EB70E7EE18}" type="pres">
      <dgm:prSet presAssocID="{0319AF00-6107-4741-963B-20361C7434F3}" presName="parTxOnly" presStyleLbl="node1" presStyleIdx="3" presStyleCnt="9">
        <dgm:presLayoutVars>
          <dgm:chMax val="0"/>
          <dgm:chPref val="0"/>
          <dgm:bulletEnabled val="1"/>
        </dgm:presLayoutVars>
      </dgm:prSet>
      <dgm:spPr/>
    </dgm:pt>
    <dgm:pt modelId="{04883828-A5D5-411B-9E3E-1D397BECFE0A}" type="pres">
      <dgm:prSet presAssocID="{AEFB132E-79F9-4552-BFA4-6E46E34BEC53}" presName="parTxOnlySpace" presStyleCnt="0"/>
      <dgm:spPr/>
    </dgm:pt>
    <dgm:pt modelId="{9280240C-2951-4D94-B96F-43D6E108E590}" type="pres">
      <dgm:prSet presAssocID="{1492BB13-8188-4664-A428-F7A508833295}" presName="parTxOnly" presStyleLbl="node1" presStyleIdx="4" presStyleCnt="9">
        <dgm:presLayoutVars>
          <dgm:chMax val="0"/>
          <dgm:chPref val="0"/>
          <dgm:bulletEnabled val="1"/>
        </dgm:presLayoutVars>
      </dgm:prSet>
      <dgm:spPr/>
    </dgm:pt>
    <dgm:pt modelId="{4A89ED10-8CDC-4D6B-B582-C37AAF65BB8C}" type="pres">
      <dgm:prSet presAssocID="{CDEBA6F8-6FBA-45A8-8988-67382D73A049}" presName="parTxOnlySpace" presStyleCnt="0"/>
      <dgm:spPr/>
    </dgm:pt>
    <dgm:pt modelId="{01FDC178-FFE0-4081-AEB5-53E0480D70C4}" type="pres">
      <dgm:prSet presAssocID="{E51F5E0D-0CE9-4C5A-9AB3-8169EBF20033}" presName="parTxOnly" presStyleLbl="node1" presStyleIdx="5" presStyleCnt="9">
        <dgm:presLayoutVars>
          <dgm:chMax val="0"/>
          <dgm:chPref val="0"/>
          <dgm:bulletEnabled val="1"/>
        </dgm:presLayoutVars>
      </dgm:prSet>
      <dgm:spPr/>
    </dgm:pt>
    <dgm:pt modelId="{DFD5C70C-5E18-4B53-8766-B9F9F307E172}" type="pres">
      <dgm:prSet presAssocID="{0233CDEB-F2A5-4C09-88EA-8BBA38637A7D}" presName="parTxOnlySpace" presStyleCnt="0"/>
      <dgm:spPr/>
    </dgm:pt>
    <dgm:pt modelId="{103EA279-DF1E-438B-9ED9-8830681C74F7}" type="pres">
      <dgm:prSet presAssocID="{9A652281-E173-4F6F-8572-074C8EA4177E}" presName="parTxOnly" presStyleLbl="node1" presStyleIdx="6" presStyleCnt="9">
        <dgm:presLayoutVars>
          <dgm:chMax val="0"/>
          <dgm:chPref val="0"/>
          <dgm:bulletEnabled val="1"/>
        </dgm:presLayoutVars>
      </dgm:prSet>
      <dgm:spPr/>
    </dgm:pt>
    <dgm:pt modelId="{63F2520F-2FD8-41A7-A035-395E0EAFF9B3}" type="pres">
      <dgm:prSet presAssocID="{D577AF62-28C1-40FD-A91E-FB6A8F33453C}" presName="parTxOnlySpace" presStyleCnt="0"/>
      <dgm:spPr/>
    </dgm:pt>
    <dgm:pt modelId="{DF5A207D-77CE-4033-901D-6F6633BCC0A3}" type="pres">
      <dgm:prSet presAssocID="{773F84EF-66E4-41F3-BD32-9158EF34ABC5}" presName="parTxOnly" presStyleLbl="node1" presStyleIdx="7" presStyleCnt="9">
        <dgm:presLayoutVars>
          <dgm:chMax val="0"/>
          <dgm:chPref val="0"/>
          <dgm:bulletEnabled val="1"/>
        </dgm:presLayoutVars>
      </dgm:prSet>
      <dgm:spPr/>
    </dgm:pt>
    <dgm:pt modelId="{EB40647D-9C40-411F-8959-E9DD220E8E54}" type="pres">
      <dgm:prSet presAssocID="{137B9205-F617-4C14-8BA5-8948F315B2D4}" presName="parTxOnlySpace" presStyleCnt="0"/>
      <dgm:spPr/>
    </dgm:pt>
    <dgm:pt modelId="{D09926E7-0B72-4B66-9AE5-72EA65247407}" type="pres">
      <dgm:prSet presAssocID="{69C8490D-9E3D-4444-AE62-FE62E6DE31AB}" presName="parTxOnly" presStyleLbl="node1" presStyleIdx="8" presStyleCnt="9">
        <dgm:presLayoutVars>
          <dgm:chMax val="0"/>
          <dgm:chPref val="0"/>
          <dgm:bulletEnabled val="1"/>
        </dgm:presLayoutVars>
      </dgm:prSet>
      <dgm:spPr/>
    </dgm:pt>
  </dgm:ptLst>
  <dgm:cxnLst>
    <dgm:cxn modelId="{0B022609-57CB-497A-9705-2A469F645231}" srcId="{14BCAB70-FBD4-41D5-A8F3-2AE41272DCD6}" destId="{0319AF00-6107-4741-963B-20361C7434F3}" srcOrd="3" destOrd="0" parTransId="{CE3856F4-D260-47E5-9DBA-E137C2E6F32E}" sibTransId="{AEFB132E-79F9-4552-BFA4-6E46E34BEC53}"/>
    <dgm:cxn modelId="{07B45C14-EF34-439D-8150-8C03472A6565}" srcId="{14BCAB70-FBD4-41D5-A8F3-2AE41272DCD6}" destId="{9A652281-E173-4F6F-8572-074C8EA4177E}" srcOrd="6" destOrd="0" parTransId="{6ACD092B-0DC0-49B3-99AA-7507AFB81FDA}" sibTransId="{D577AF62-28C1-40FD-A91E-FB6A8F33453C}"/>
    <dgm:cxn modelId="{27936214-C514-4CC2-8250-46AB385269A8}" type="presOf" srcId="{0319AF00-6107-4741-963B-20361C7434F3}" destId="{D01A4DE2-69CC-4FA2-9681-B1EB70E7EE18}" srcOrd="0" destOrd="0" presId="urn:microsoft.com/office/officeart/2005/8/layout/chevron1"/>
    <dgm:cxn modelId="{0FC47122-9F2D-40CB-B8BD-BA5D39BDAF48}" srcId="{14BCAB70-FBD4-41D5-A8F3-2AE41272DCD6}" destId="{1492BB13-8188-4664-A428-F7A508833295}" srcOrd="4" destOrd="0" parTransId="{94D1ECEE-7B6A-41B1-AD76-DCA9BFBB895A}" sibTransId="{CDEBA6F8-6FBA-45A8-8988-67382D73A049}"/>
    <dgm:cxn modelId="{1CD48C27-6488-4F4F-98E1-953C232B5B51}" type="presOf" srcId="{14BCAB70-FBD4-41D5-A8F3-2AE41272DCD6}" destId="{2026A097-9AE5-44F4-8805-486E91765F27}" srcOrd="0" destOrd="0" presId="urn:microsoft.com/office/officeart/2005/8/layout/chevron1"/>
    <dgm:cxn modelId="{842A8F28-30C5-48EE-84FB-7DC751CE91AF}" type="presOf" srcId="{1492BB13-8188-4664-A428-F7A508833295}" destId="{9280240C-2951-4D94-B96F-43D6E108E590}" srcOrd="0" destOrd="0" presId="urn:microsoft.com/office/officeart/2005/8/layout/chevron1"/>
    <dgm:cxn modelId="{2D5CFD2E-7C49-41DC-9752-1CAF794E0E67}" type="presOf" srcId="{D13FDB62-BB48-4B09-A143-DC9D82800560}" destId="{C80F5A44-FD6D-4EB0-906C-4249E498EAEF}" srcOrd="0" destOrd="0" presId="urn:microsoft.com/office/officeart/2005/8/layout/chevron1"/>
    <dgm:cxn modelId="{BCC11E47-CC0C-4597-A037-E925DE6B6952}" type="presOf" srcId="{69C8490D-9E3D-4444-AE62-FE62E6DE31AB}" destId="{D09926E7-0B72-4B66-9AE5-72EA65247407}" srcOrd="0" destOrd="0" presId="urn:microsoft.com/office/officeart/2005/8/layout/chevron1"/>
    <dgm:cxn modelId="{B8F1AF85-4D4A-4EFD-975C-294B46E85651}" srcId="{14BCAB70-FBD4-41D5-A8F3-2AE41272DCD6}" destId="{E51F5E0D-0CE9-4C5A-9AB3-8169EBF20033}" srcOrd="5" destOrd="0" parTransId="{346580FD-BFF2-4F53-9A27-60CAD9B84FA7}" sibTransId="{0233CDEB-F2A5-4C09-88EA-8BBA38637A7D}"/>
    <dgm:cxn modelId="{AADA92A2-BF1D-4D4C-BE14-979B28A57EC3}" type="presOf" srcId="{E51F5E0D-0CE9-4C5A-9AB3-8169EBF20033}" destId="{01FDC178-FFE0-4081-AEB5-53E0480D70C4}" srcOrd="0" destOrd="0" presId="urn:microsoft.com/office/officeart/2005/8/layout/chevron1"/>
    <dgm:cxn modelId="{C8DBEBA6-1A33-478D-A3D9-5A7DCA4B8A36}" type="presOf" srcId="{0870AC98-D425-4F68-BB15-E829388554A4}" destId="{ED1B90EA-04DF-46D4-8886-49DB50D8166D}" srcOrd="0" destOrd="0" presId="urn:microsoft.com/office/officeart/2005/8/layout/chevron1"/>
    <dgm:cxn modelId="{709B5BB6-564F-48A1-84E3-00BBC4B03E88}" type="presOf" srcId="{773F84EF-66E4-41F3-BD32-9158EF34ABC5}" destId="{DF5A207D-77CE-4033-901D-6F6633BCC0A3}" srcOrd="0" destOrd="0" presId="urn:microsoft.com/office/officeart/2005/8/layout/chevron1"/>
    <dgm:cxn modelId="{CE585AD0-EA92-46EC-92D8-BA5669797EC7}" srcId="{14BCAB70-FBD4-41D5-A8F3-2AE41272DCD6}" destId="{0870AC98-D425-4F68-BB15-E829388554A4}" srcOrd="1" destOrd="0" parTransId="{ED05A8B6-BCAB-46A6-A512-4695143B5130}" sibTransId="{842EA7AA-B734-4B19-A289-E14E711340DB}"/>
    <dgm:cxn modelId="{41D76DD1-DFAE-4279-85BC-AC53EBFAB13B}" srcId="{14BCAB70-FBD4-41D5-A8F3-2AE41272DCD6}" destId="{D13FDB62-BB48-4B09-A143-DC9D82800560}" srcOrd="2" destOrd="0" parTransId="{6E7866E3-D13B-4B63-85E1-7A524F468DD3}" sibTransId="{F0591DED-A5F2-45BD-B768-4B7C54012612}"/>
    <dgm:cxn modelId="{1340C1D3-5498-4902-8653-DE9F36E619EC}" srcId="{14BCAB70-FBD4-41D5-A8F3-2AE41272DCD6}" destId="{71F7EDE9-1C98-4172-A99B-BCCB078EE9C9}" srcOrd="0" destOrd="0" parTransId="{F53C4BF2-78E8-4CE7-BAFB-E513AD54F7D7}" sibTransId="{C73CB9DB-1597-4968-80AB-27CF3CC44D1C}"/>
    <dgm:cxn modelId="{B3478FE6-3C4E-420D-AD55-17FE4B4ECBF9}" type="presOf" srcId="{9A652281-E173-4F6F-8572-074C8EA4177E}" destId="{103EA279-DF1E-438B-9ED9-8830681C74F7}" srcOrd="0" destOrd="0" presId="urn:microsoft.com/office/officeart/2005/8/layout/chevron1"/>
    <dgm:cxn modelId="{56BC93E7-29B0-4F48-BCDB-14BC3D841840}" type="presOf" srcId="{71F7EDE9-1C98-4172-A99B-BCCB078EE9C9}" destId="{425EAB30-E489-4F53-B7EF-D4F80CD455C5}" srcOrd="0" destOrd="0" presId="urn:microsoft.com/office/officeart/2005/8/layout/chevron1"/>
    <dgm:cxn modelId="{74831BE9-03DE-4AC0-85C0-9014EF9E6CD9}" srcId="{14BCAB70-FBD4-41D5-A8F3-2AE41272DCD6}" destId="{69C8490D-9E3D-4444-AE62-FE62E6DE31AB}" srcOrd="8" destOrd="0" parTransId="{9350B0EF-2F14-463A-9900-1E12CCD7529E}" sibTransId="{91DA2393-6390-455A-BCA4-75628D3E514F}"/>
    <dgm:cxn modelId="{A1A278F9-CB48-4171-A484-2382C7E78306}" srcId="{14BCAB70-FBD4-41D5-A8F3-2AE41272DCD6}" destId="{773F84EF-66E4-41F3-BD32-9158EF34ABC5}" srcOrd="7" destOrd="0" parTransId="{B8A0FB82-984E-4645-80A6-9BDEAE7BD084}" sibTransId="{137B9205-F617-4C14-8BA5-8948F315B2D4}"/>
    <dgm:cxn modelId="{2BB961F3-535B-4B66-8D65-90EBA4B06B97}" type="presParOf" srcId="{2026A097-9AE5-44F4-8805-486E91765F27}" destId="{425EAB30-E489-4F53-B7EF-D4F80CD455C5}" srcOrd="0" destOrd="0" presId="urn:microsoft.com/office/officeart/2005/8/layout/chevron1"/>
    <dgm:cxn modelId="{5E924535-E994-41B9-979A-A9E8BAFBA111}" type="presParOf" srcId="{2026A097-9AE5-44F4-8805-486E91765F27}" destId="{F7E9EFA8-3167-47A6-A280-FB9863C4F6AD}" srcOrd="1" destOrd="0" presId="urn:microsoft.com/office/officeart/2005/8/layout/chevron1"/>
    <dgm:cxn modelId="{B8DC5A29-C4DF-40DE-B5C6-0CAE5CCFA96C}" type="presParOf" srcId="{2026A097-9AE5-44F4-8805-486E91765F27}" destId="{ED1B90EA-04DF-46D4-8886-49DB50D8166D}" srcOrd="2" destOrd="0" presId="urn:microsoft.com/office/officeart/2005/8/layout/chevron1"/>
    <dgm:cxn modelId="{1A0236C8-DF38-4DD4-8923-3CBA33213DA0}" type="presParOf" srcId="{2026A097-9AE5-44F4-8805-486E91765F27}" destId="{FC238680-9EE5-450D-9E1A-01B1E83FB227}" srcOrd="3" destOrd="0" presId="urn:microsoft.com/office/officeart/2005/8/layout/chevron1"/>
    <dgm:cxn modelId="{7322B008-B9F7-49C9-AC64-C8F3411625D4}" type="presParOf" srcId="{2026A097-9AE5-44F4-8805-486E91765F27}" destId="{C80F5A44-FD6D-4EB0-906C-4249E498EAEF}" srcOrd="4" destOrd="0" presId="urn:microsoft.com/office/officeart/2005/8/layout/chevron1"/>
    <dgm:cxn modelId="{BA709454-CD1D-45E8-A9DD-270C05C6554F}" type="presParOf" srcId="{2026A097-9AE5-44F4-8805-486E91765F27}" destId="{A6D40C9A-ACBD-4265-B38B-3E27A282AD4B}" srcOrd="5" destOrd="0" presId="urn:microsoft.com/office/officeart/2005/8/layout/chevron1"/>
    <dgm:cxn modelId="{60C8B6BE-AB84-4A03-8822-F2DBB0F6CA95}" type="presParOf" srcId="{2026A097-9AE5-44F4-8805-486E91765F27}" destId="{D01A4DE2-69CC-4FA2-9681-B1EB70E7EE18}" srcOrd="6" destOrd="0" presId="urn:microsoft.com/office/officeart/2005/8/layout/chevron1"/>
    <dgm:cxn modelId="{00E3BE97-E994-4B6D-8CED-CCD63C3E629A}" type="presParOf" srcId="{2026A097-9AE5-44F4-8805-486E91765F27}" destId="{04883828-A5D5-411B-9E3E-1D397BECFE0A}" srcOrd="7" destOrd="0" presId="urn:microsoft.com/office/officeart/2005/8/layout/chevron1"/>
    <dgm:cxn modelId="{C22A0C55-4D10-43CF-9BA5-8ED2C255250A}" type="presParOf" srcId="{2026A097-9AE5-44F4-8805-486E91765F27}" destId="{9280240C-2951-4D94-B96F-43D6E108E590}" srcOrd="8" destOrd="0" presId="urn:microsoft.com/office/officeart/2005/8/layout/chevron1"/>
    <dgm:cxn modelId="{91F75FE5-DD04-4B50-96E0-FA2ECE1E0F2F}" type="presParOf" srcId="{2026A097-9AE5-44F4-8805-486E91765F27}" destId="{4A89ED10-8CDC-4D6B-B582-C37AAF65BB8C}" srcOrd="9" destOrd="0" presId="urn:microsoft.com/office/officeart/2005/8/layout/chevron1"/>
    <dgm:cxn modelId="{517A8DD2-66DC-4C03-A087-7C3F073D0A7C}" type="presParOf" srcId="{2026A097-9AE5-44F4-8805-486E91765F27}" destId="{01FDC178-FFE0-4081-AEB5-53E0480D70C4}" srcOrd="10" destOrd="0" presId="urn:microsoft.com/office/officeart/2005/8/layout/chevron1"/>
    <dgm:cxn modelId="{69B58059-878A-4F12-80E2-02E308083B58}" type="presParOf" srcId="{2026A097-9AE5-44F4-8805-486E91765F27}" destId="{DFD5C70C-5E18-4B53-8766-B9F9F307E172}" srcOrd="11" destOrd="0" presId="urn:microsoft.com/office/officeart/2005/8/layout/chevron1"/>
    <dgm:cxn modelId="{04E71D87-27E8-4237-A1F1-DC5C47E79DE0}" type="presParOf" srcId="{2026A097-9AE5-44F4-8805-486E91765F27}" destId="{103EA279-DF1E-438B-9ED9-8830681C74F7}" srcOrd="12" destOrd="0" presId="urn:microsoft.com/office/officeart/2005/8/layout/chevron1"/>
    <dgm:cxn modelId="{F4F30C2C-9AC8-4683-9ED3-231D261B9DF0}" type="presParOf" srcId="{2026A097-9AE5-44F4-8805-486E91765F27}" destId="{63F2520F-2FD8-41A7-A035-395E0EAFF9B3}" srcOrd="13" destOrd="0" presId="urn:microsoft.com/office/officeart/2005/8/layout/chevron1"/>
    <dgm:cxn modelId="{61E2D5F5-D984-4CC1-A447-2493991660A9}" type="presParOf" srcId="{2026A097-9AE5-44F4-8805-486E91765F27}" destId="{DF5A207D-77CE-4033-901D-6F6633BCC0A3}" srcOrd="14" destOrd="0" presId="urn:microsoft.com/office/officeart/2005/8/layout/chevron1"/>
    <dgm:cxn modelId="{90EE8844-E7A2-454C-9656-9FA85E7148BA}" type="presParOf" srcId="{2026A097-9AE5-44F4-8805-486E91765F27}" destId="{EB40647D-9C40-411F-8959-E9DD220E8E54}" srcOrd="15" destOrd="0" presId="urn:microsoft.com/office/officeart/2005/8/layout/chevron1"/>
    <dgm:cxn modelId="{0E5FCADF-65C3-435B-B9F6-A47D6E8306E9}" type="presParOf" srcId="{2026A097-9AE5-44F4-8805-486E91765F27}" destId="{D09926E7-0B72-4B66-9AE5-72EA65247407}" srcOrd="1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EAB30-E489-4F53-B7EF-D4F80CD455C5}">
      <dsp:nvSpPr>
        <dsp:cNvPr id="0" name=""/>
        <dsp:cNvSpPr/>
      </dsp:nvSpPr>
      <dsp:spPr>
        <a:xfrm>
          <a:off x="139"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July 2024</a:t>
          </a:r>
        </a:p>
      </dsp:txBody>
      <dsp:txXfrm>
        <a:off x="243395" y="0"/>
        <a:ext cx="905298" cy="486511"/>
      </dsp:txXfrm>
    </dsp:sp>
    <dsp:sp modelId="{ED1B90EA-04DF-46D4-8886-49DB50D8166D}">
      <dsp:nvSpPr>
        <dsp:cNvPr id="0" name=""/>
        <dsp:cNvSpPr/>
      </dsp:nvSpPr>
      <dsp:spPr>
        <a:xfrm>
          <a:off x="1252768"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August 2024</a:t>
          </a:r>
        </a:p>
      </dsp:txBody>
      <dsp:txXfrm>
        <a:off x="1496024" y="0"/>
        <a:ext cx="905298" cy="486511"/>
      </dsp:txXfrm>
    </dsp:sp>
    <dsp:sp modelId="{C80F5A44-FD6D-4EB0-906C-4249E498EAEF}">
      <dsp:nvSpPr>
        <dsp:cNvPr id="0" name=""/>
        <dsp:cNvSpPr/>
      </dsp:nvSpPr>
      <dsp:spPr>
        <a:xfrm>
          <a:off x="2505397"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September 2024</a:t>
          </a:r>
        </a:p>
      </dsp:txBody>
      <dsp:txXfrm>
        <a:off x="2748653" y="0"/>
        <a:ext cx="905298" cy="486511"/>
      </dsp:txXfrm>
    </dsp:sp>
    <dsp:sp modelId="{D01A4DE2-69CC-4FA2-9681-B1EB70E7EE18}">
      <dsp:nvSpPr>
        <dsp:cNvPr id="0" name=""/>
        <dsp:cNvSpPr/>
      </dsp:nvSpPr>
      <dsp:spPr>
        <a:xfrm>
          <a:off x="3758026"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October 2024</a:t>
          </a:r>
        </a:p>
      </dsp:txBody>
      <dsp:txXfrm>
        <a:off x="4001282" y="0"/>
        <a:ext cx="905298" cy="486511"/>
      </dsp:txXfrm>
    </dsp:sp>
    <dsp:sp modelId="{9280240C-2951-4D94-B96F-43D6E108E590}">
      <dsp:nvSpPr>
        <dsp:cNvPr id="0" name=""/>
        <dsp:cNvSpPr/>
      </dsp:nvSpPr>
      <dsp:spPr>
        <a:xfrm>
          <a:off x="5010655"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November 2024</a:t>
          </a:r>
        </a:p>
      </dsp:txBody>
      <dsp:txXfrm>
        <a:off x="5253911" y="0"/>
        <a:ext cx="905298" cy="486511"/>
      </dsp:txXfrm>
    </dsp:sp>
    <dsp:sp modelId="{01FDC178-FFE0-4081-AEB5-53E0480D70C4}">
      <dsp:nvSpPr>
        <dsp:cNvPr id="0" name=""/>
        <dsp:cNvSpPr/>
      </dsp:nvSpPr>
      <dsp:spPr>
        <a:xfrm>
          <a:off x="6263283"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December 2024</a:t>
          </a:r>
        </a:p>
      </dsp:txBody>
      <dsp:txXfrm>
        <a:off x="6506539" y="0"/>
        <a:ext cx="905298" cy="486511"/>
      </dsp:txXfrm>
    </dsp:sp>
    <dsp:sp modelId="{103EA279-DF1E-438B-9ED9-8830681C74F7}">
      <dsp:nvSpPr>
        <dsp:cNvPr id="0" name=""/>
        <dsp:cNvSpPr/>
      </dsp:nvSpPr>
      <dsp:spPr>
        <a:xfrm>
          <a:off x="7515912"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January 2025</a:t>
          </a:r>
        </a:p>
      </dsp:txBody>
      <dsp:txXfrm>
        <a:off x="7759168" y="0"/>
        <a:ext cx="905298" cy="486511"/>
      </dsp:txXfrm>
    </dsp:sp>
    <dsp:sp modelId="{DF5A207D-77CE-4033-901D-6F6633BCC0A3}">
      <dsp:nvSpPr>
        <dsp:cNvPr id="0" name=""/>
        <dsp:cNvSpPr/>
      </dsp:nvSpPr>
      <dsp:spPr>
        <a:xfrm>
          <a:off x="8768541"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February 2025</a:t>
          </a:r>
        </a:p>
      </dsp:txBody>
      <dsp:txXfrm>
        <a:off x="9011797" y="0"/>
        <a:ext cx="905298" cy="486511"/>
      </dsp:txXfrm>
    </dsp:sp>
    <dsp:sp modelId="{D09926E7-0B72-4B66-9AE5-72EA65247407}">
      <dsp:nvSpPr>
        <dsp:cNvPr id="0" name=""/>
        <dsp:cNvSpPr/>
      </dsp:nvSpPr>
      <dsp:spPr>
        <a:xfrm>
          <a:off x="10021170" y="0"/>
          <a:ext cx="1391809" cy="486511"/>
        </a:xfrm>
        <a:prstGeom prst="chevron">
          <a:avLst/>
        </a:prstGeom>
        <a:solidFill>
          <a:schemeClr val="accent6">
            <a:lumMod val="60000"/>
            <a:lumOff val="4000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2">
          <a:scrgbClr r="0" g="0" b="0"/>
        </a:fillRef>
        <a:effectRef idx="1">
          <a:scrgbClr r="0" g="0" b="0"/>
        </a:effectRef>
        <a:fontRef idx="minor">
          <a:schemeClr val="dk1"/>
        </a:fontRef>
      </dsp:style>
      <dsp:txBody>
        <a:bodyPr spcFirstLastPara="0" vert="horz" wrap="square" lIns="48006" tIns="16002" rIns="16002" bIns="16002" numCol="1" spcCol="1270" anchor="ctr" anchorCtr="0">
          <a:noAutofit/>
        </a:bodyPr>
        <a:lstStyle/>
        <a:p>
          <a:pPr marL="0" lvl="0" indent="0" algn="ctr" defTabSz="533400" rtl="0">
            <a:lnSpc>
              <a:spcPct val="90000"/>
            </a:lnSpc>
            <a:spcBef>
              <a:spcPct val="0"/>
            </a:spcBef>
            <a:spcAft>
              <a:spcPct val="35000"/>
            </a:spcAft>
            <a:buNone/>
          </a:pPr>
          <a:r>
            <a:rPr lang="en-US" sz="1200" kern="1200">
              <a:latin typeface="Century Gothic" panose="020B0502020202020204" pitchFamily="34" charset="0"/>
            </a:rPr>
            <a:t>March 2025</a:t>
          </a:r>
        </a:p>
      </dsp:txBody>
      <dsp:txXfrm>
        <a:off x="10264426" y="0"/>
        <a:ext cx="905298" cy="48651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3EAC1D-A824-4D1E-97B0-892D80948136}" type="datetimeFigureOut">
              <a:rPr lang="en-US" smtClean="0"/>
              <a:t>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EAC7E-086D-4CDC-8C34-EA5A6AFCB94E}" type="slidenum">
              <a:rPr lang="en-US" smtClean="0"/>
              <a:t>‹#›</a:t>
            </a:fld>
            <a:endParaRPr lang="en-US"/>
          </a:p>
        </p:txBody>
      </p:sp>
    </p:spTree>
    <p:extLst>
      <p:ext uri="{BB962C8B-B14F-4D97-AF65-F5344CB8AC3E}">
        <p14:creationId xmlns:p14="http://schemas.microsoft.com/office/powerpoint/2010/main" val="3911838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74650" y="682625"/>
            <a:ext cx="6059488" cy="3409950"/>
          </a:xfrm>
        </p:spPr>
      </p:sp>
      <p:sp>
        <p:nvSpPr>
          <p:cNvPr id="3" name="Notes Placeholder 2"/>
          <p:cNvSpPr>
            <a:spLocks noGrp="1"/>
          </p:cNvSpPr>
          <p:nvPr>
            <p:ph type="body" idx="1"/>
          </p:nvPr>
        </p:nvSpPr>
        <p:spPr/>
        <p:txBody>
          <a:bodyPr/>
          <a:lstStyle/>
          <a:p>
            <a:r>
              <a:rPr lang="en-US">
                <a:cs typeface="Calibri"/>
              </a:rPr>
              <a:t>POC: Shack</a:t>
            </a:r>
          </a:p>
          <a:p>
            <a:r>
              <a:rPr lang="en-US">
                <a:cs typeface="Calibri"/>
              </a:rPr>
              <a:t>Briefer: Shack</a:t>
            </a:r>
          </a:p>
        </p:txBody>
      </p:sp>
      <p:sp>
        <p:nvSpPr>
          <p:cNvPr id="4" name="Slide Number Placeholder 3"/>
          <p:cNvSpPr>
            <a:spLocks noGrp="1"/>
          </p:cNvSpPr>
          <p:nvPr>
            <p:ph type="sldNum" sz="quarter" idx="5"/>
          </p:nvPr>
        </p:nvSpPr>
        <p:spPr/>
        <p:txBody>
          <a:bodyPr/>
          <a:lstStyle/>
          <a:p>
            <a:pPr defTabSz="1188617">
              <a:defRPr/>
            </a:pPr>
            <a:fld id="{52695A9F-AF56-A947-B312-D2B406A674DA}" type="slidenum">
              <a:rPr lang="en-US" sz="1100">
                <a:solidFill>
                  <a:prstClr val="black"/>
                </a:solidFill>
                <a:latin typeface="Calibri"/>
                <a:cs typeface="Arial" charset="0"/>
              </a:rPr>
              <a:pPr defTabSz="1188617">
                <a:defRPr/>
              </a:pPr>
              <a:t>1</a:t>
            </a:fld>
            <a:endParaRPr lang="en-US" sz="1100">
              <a:solidFill>
                <a:prstClr val="black"/>
              </a:solidFill>
              <a:latin typeface="Calibri"/>
              <a:cs typeface="Arial" charset="0"/>
            </a:endParaRPr>
          </a:p>
        </p:txBody>
      </p:sp>
    </p:spTree>
    <p:extLst>
      <p:ext uri="{BB962C8B-B14F-4D97-AF65-F5344CB8AC3E}">
        <p14:creationId xmlns:p14="http://schemas.microsoft.com/office/powerpoint/2010/main" val="1444607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EAEAC7E-086D-4CDC-8C34-EA5A6AFCB94E}" type="slidenum">
              <a:rPr lang="en-US" smtClean="0"/>
              <a:t>9</a:t>
            </a:fld>
            <a:endParaRPr lang="en-US"/>
          </a:p>
        </p:txBody>
      </p:sp>
    </p:spTree>
    <p:extLst>
      <p:ext uri="{BB962C8B-B14F-4D97-AF65-F5344CB8AC3E}">
        <p14:creationId xmlns:p14="http://schemas.microsoft.com/office/powerpoint/2010/main" val="595590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KC-135 MMPs NOV 12*</a:t>
            </a:r>
          </a:p>
        </p:txBody>
      </p:sp>
      <p:sp>
        <p:nvSpPr>
          <p:cNvPr id="4" name="Slide Number Placeholder 3"/>
          <p:cNvSpPr>
            <a:spLocks noGrp="1"/>
          </p:cNvSpPr>
          <p:nvPr>
            <p:ph type="sldNum" sz="quarter" idx="5"/>
          </p:nvPr>
        </p:nvSpPr>
        <p:spPr/>
        <p:txBody>
          <a:bodyPr/>
          <a:lstStyle/>
          <a:p>
            <a:fld id="{5EAEAC7E-086D-4CDC-8C34-EA5A6AFCB94E}" type="slidenum">
              <a:rPr lang="en-US" smtClean="0"/>
              <a:t>10</a:t>
            </a:fld>
            <a:endParaRPr lang="en-US"/>
          </a:p>
        </p:txBody>
      </p:sp>
    </p:spTree>
    <p:extLst>
      <p:ext uri="{BB962C8B-B14F-4D97-AF65-F5344CB8AC3E}">
        <p14:creationId xmlns:p14="http://schemas.microsoft.com/office/powerpoint/2010/main" val="136514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4"/>
          </p:nvPr>
        </p:nvSpPr>
        <p:spPr/>
        <p:txBody>
          <a:bodyPr/>
          <a:lstStyle/>
          <a:p>
            <a:endParaRPr lang="en-PT"/>
          </a:p>
        </p:txBody>
      </p:sp>
      <p:sp>
        <p:nvSpPr>
          <p:cNvPr id="5" name="Slide Number Placeholder 4"/>
          <p:cNvSpPr>
            <a:spLocks noGrp="1"/>
          </p:cNvSpPr>
          <p:nvPr>
            <p:ph type="sldNum" sz="quarter" idx="5"/>
          </p:nvPr>
        </p:nvSpPr>
        <p:spPr/>
        <p:txBody>
          <a:bodyPr/>
          <a:lstStyle/>
          <a:p>
            <a:fld id="{0C9CDFBF-F88F-D14D-BB89-C8A6F935341B}" type="slidenum">
              <a:rPr lang="en-PT" smtClean="0"/>
              <a:t>15</a:t>
            </a:fld>
            <a:endParaRPr lang="en-PT"/>
          </a:p>
        </p:txBody>
      </p:sp>
    </p:spTree>
    <p:extLst>
      <p:ext uri="{BB962C8B-B14F-4D97-AF65-F5344CB8AC3E}">
        <p14:creationId xmlns:p14="http://schemas.microsoft.com/office/powerpoint/2010/main" val="2062989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Intent is to discuss Installs, Site Surveys, PCAs, and planned operational status on this page. </a:t>
            </a:r>
          </a:p>
          <a:p>
            <a:endParaRPr lang="en-US"/>
          </a:p>
        </p:txBody>
      </p:sp>
      <p:sp>
        <p:nvSpPr>
          <p:cNvPr id="4" name="Footer Placeholder 3"/>
          <p:cNvSpPr>
            <a:spLocks noGrp="1"/>
          </p:cNvSpPr>
          <p:nvPr>
            <p:ph type="ftr" sz="quarter" idx="4"/>
          </p:nvPr>
        </p:nvSpPr>
        <p:spPr/>
        <p:txBody>
          <a:bodyPr/>
          <a:lstStyle/>
          <a:p>
            <a:endParaRPr lang="en-PT"/>
          </a:p>
        </p:txBody>
      </p:sp>
      <p:sp>
        <p:nvSpPr>
          <p:cNvPr id="5" name="Slide Number Placeholder 4"/>
          <p:cNvSpPr>
            <a:spLocks noGrp="1"/>
          </p:cNvSpPr>
          <p:nvPr>
            <p:ph type="sldNum" sz="quarter" idx="5"/>
          </p:nvPr>
        </p:nvSpPr>
        <p:spPr/>
        <p:txBody>
          <a:bodyPr/>
          <a:lstStyle/>
          <a:p>
            <a:fld id="{0C9CDFBF-F88F-D14D-BB89-C8A6F935341B}" type="slidenum">
              <a:rPr lang="en-PT" smtClean="0"/>
              <a:t>18</a:t>
            </a:fld>
            <a:endParaRPr lang="en-PT"/>
          </a:p>
        </p:txBody>
      </p:sp>
    </p:spTree>
    <p:extLst>
      <p:ext uri="{BB962C8B-B14F-4D97-AF65-F5344CB8AC3E}">
        <p14:creationId xmlns:p14="http://schemas.microsoft.com/office/powerpoint/2010/main" val="298270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latin typeface="Century Gothic"/>
              </a:rPr>
              <a:t>Intent Shows circuit status for all sites.</a:t>
            </a:r>
          </a:p>
          <a:p>
            <a:r>
              <a:rPr lang="en-US" sz="1200">
                <a:latin typeface="Century Gothic"/>
              </a:rPr>
              <a:t>We will also brief any circuit outages here.  </a:t>
            </a:r>
            <a:endParaRPr lang="en-US" sz="1200"/>
          </a:p>
          <a:p>
            <a:endParaRPr lang="en-US"/>
          </a:p>
        </p:txBody>
      </p:sp>
      <p:sp>
        <p:nvSpPr>
          <p:cNvPr id="4" name="Footer Placeholder 3"/>
          <p:cNvSpPr>
            <a:spLocks noGrp="1"/>
          </p:cNvSpPr>
          <p:nvPr>
            <p:ph type="ftr" sz="quarter" idx="4"/>
          </p:nvPr>
        </p:nvSpPr>
        <p:spPr/>
        <p:txBody>
          <a:bodyPr/>
          <a:lstStyle/>
          <a:p>
            <a:endParaRPr lang="en-PT"/>
          </a:p>
        </p:txBody>
      </p:sp>
      <p:sp>
        <p:nvSpPr>
          <p:cNvPr id="5" name="Slide Number Placeholder 4"/>
          <p:cNvSpPr>
            <a:spLocks noGrp="1"/>
          </p:cNvSpPr>
          <p:nvPr>
            <p:ph type="sldNum" sz="quarter" idx="5"/>
          </p:nvPr>
        </p:nvSpPr>
        <p:spPr/>
        <p:txBody>
          <a:bodyPr/>
          <a:lstStyle/>
          <a:p>
            <a:fld id="{0C9CDFBF-F88F-D14D-BB89-C8A6F935341B}" type="slidenum">
              <a:rPr lang="en-PT" smtClean="0"/>
              <a:t>19</a:t>
            </a:fld>
            <a:endParaRPr lang="en-PT"/>
          </a:p>
        </p:txBody>
      </p:sp>
    </p:spTree>
    <p:extLst>
      <p:ext uri="{BB962C8B-B14F-4D97-AF65-F5344CB8AC3E}">
        <p14:creationId xmlns:p14="http://schemas.microsoft.com/office/powerpoint/2010/main" val="4074019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5.xml"/><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46100" y="1952625"/>
            <a:ext cx="5308600" cy="1325563"/>
          </a:xfrm>
          <a:prstGeom prst="rect">
            <a:avLst/>
          </a:prstGeom>
        </p:spPr>
        <p:txBody>
          <a:bodyPr vert="horz" lIns="91440" tIns="45720" rIns="91440" bIns="45720" rtlCol="0" anchor="ctr">
            <a:normAutofit/>
          </a:bodyPr>
          <a:lstStyle/>
          <a:p>
            <a:r>
              <a:rPr lang="en-US"/>
              <a:t>Click to edit Master title style</a:t>
            </a:r>
          </a:p>
        </p:txBody>
      </p:sp>
      <p:sp>
        <p:nvSpPr>
          <p:cNvPr id="10" name="Text Placeholder 2"/>
          <p:cNvSpPr>
            <a:spLocks noGrp="1"/>
          </p:cNvSpPr>
          <p:nvPr>
            <p:ph idx="1"/>
          </p:nvPr>
        </p:nvSpPr>
        <p:spPr>
          <a:xfrm>
            <a:off x="546100" y="3549477"/>
            <a:ext cx="5308600" cy="1822623"/>
          </a:xfrm>
          <a:prstGeom prst="rect">
            <a:avLst/>
          </a:prstGeom>
        </p:spPr>
        <p:txBody>
          <a:bodyPr vert="horz" lIns="91440" tIns="45720" rIns="91440" bIns="45720" rtlCol="0">
            <a:normAutofit/>
          </a:bodyPr>
          <a:lstStyle>
            <a:lvl1pPr>
              <a:defRPr sz="2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Tree>
    <p:extLst>
      <p:ext uri="{BB962C8B-B14F-4D97-AF65-F5344CB8AC3E}">
        <p14:creationId xmlns:p14="http://schemas.microsoft.com/office/powerpoint/2010/main" val="1156874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1_BottomBarGradi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98781"/>
            <a:ext cx="12192000" cy="659219"/>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3" name="Slide Number Placeholder 5">
            <a:extLst>
              <a:ext uri="{FF2B5EF4-FFF2-40B4-BE49-F238E27FC236}">
                <a16:creationId xmlns:a16="http://schemas.microsoft.com/office/drawing/2014/main" id="{F538B811-040C-F85F-E178-40DA295EB6E4}"/>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a:defRPr/>
            </a:pPr>
            <a:fld id="{DD6CD327-7318-4751-BA24-A1FB7777200C}" type="slidenum">
              <a:rPr lang="en-US" smtClean="0"/>
              <a:pPr>
                <a:defRPr/>
              </a:pPr>
              <a:t>‹#›</a:t>
            </a:fld>
            <a:endParaRPr lang="en-US"/>
          </a:p>
        </p:txBody>
      </p:sp>
      <p:pic>
        <p:nvPicPr>
          <p:cNvPr id="6" name="Picture 5">
            <a:extLst>
              <a:ext uri="{FF2B5EF4-FFF2-40B4-BE49-F238E27FC236}">
                <a16:creationId xmlns:a16="http://schemas.microsoft.com/office/drawing/2014/main" id="{2431B8DC-F21E-0CCB-EF14-E3CECAD7B3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8"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2B572B1C-A5AB-2E55-DB9D-065C7DE95738}"/>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bg2"/>
                </a:solidFill>
              </a:rPr>
              <a:t>CUI//SP-CTI/SP-EXPT</a:t>
            </a:r>
            <a:r>
              <a:rPr lang="en-US" i="1">
                <a:solidFill>
                  <a:schemeClr val="bg2"/>
                </a:solidFill>
              </a:rPr>
              <a:t> </a:t>
            </a:r>
            <a:endParaRPr lang="en-US" sz="2000">
              <a:solidFill>
                <a:schemeClr val="bg2"/>
              </a:solidFill>
            </a:endParaRPr>
          </a:p>
        </p:txBody>
      </p:sp>
      <p:sp>
        <p:nvSpPr>
          <p:cNvPr id="9" name="Footer Placeholder 3">
            <a:extLst>
              <a:ext uri="{FF2B5EF4-FFF2-40B4-BE49-F238E27FC236}">
                <a16:creationId xmlns:a16="http://schemas.microsoft.com/office/drawing/2014/main" id="{A0BA501B-4733-99F4-293A-12BDD1A5D0F9}"/>
              </a:ext>
            </a:extLst>
          </p:cNvPr>
          <p:cNvSpPr txBox="1">
            <a:spLocks/>
          </p:cNvSpPr>
          <p:nvPr userDrawn="1"/>
        </p:nvSpPr>
        <p:spPr>
          <a:xfrm>
            <a:off x="1829477"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27679180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1_Banner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1"/>
            <a:ext cx="12192000" cy="3657600"/>
          </a:xfrm>
          <a:solidFill>
            <a:schemeClr val="bg2">
              <a:lumMod val="90000"/>
            </a:schemeClr>
          </a:solidFill>
        </p:spPr>
        <p:txBody>
          <a:bodyPr anchor="ctr" anchorCtr="0">
            <a:normAutofit/>
          </a:bodyPr>
          <a:lstStyle>
            <a:lvl1pPr algn="ctr">
              <a:defRPr sz="1400"/>
            </a:lvl1pPr>
          </a:lstStyle>
          <a:p>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7" name="Text Placeholder 7"/>
          <p:cNvSpPr>
            <a:spLocks noGrp="1"/>
          </p:cNvSpPr>
          <p:nvPr>
            <p:ph type="body" sz="quarter" idx="10"/>
          </p:nvPr>
        </p:nvSpPr>
        <p:spPr>
          <a:xfrm>
            <a:off x="837579" y="3917948"/>
            <a:ext cx="10516221" cy="20952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259281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1_Full Bleed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0"/>
            <a:ext cx="12192000" cy="6857999"/>
          </a:xfrm>
          <a:solidFill>
            <a:schemeClr val="bg2">
              <a:lumMod val="90000"/>
            </a:schemeClr>
          </a:solidFill>
        </p:spPr>
        <p:txBody>
          <a:bodyPr anchor="ctr" anchorCtr="0">
            <a:normAutofit/>
          </a:bodyPr>
          <a:lstStyle>
            <a:lvl1pPr algn="ctr">
              <a:defRPr sz="1400"/>
            </a:lvl1pPr>
          </a:lstStyle>
          <a:p>
            <a:endParaRPr lang="en-US"/>
          </a:p>
        </p:txBody>
      </p:sp>
      <p:pic>
        <p:nvPicPr>
          <p:cNvPr id="9" name="Picture 8">
            <a:extLst>
              <a:ext uri="{FF2B5EF4-FFF2-40B4-BE49-F238E27FC236}">
                <a16:creationId xmlns:a16="http://schemas.microsoft.com/office/drawing/2014/main" id="{EBD0E265-C34E-2E10-DD22-55082E97ACE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4318000" cy="1554874"/>
          </a:xfrm>
        </p:spPr>
        <p:txBody>
          <a:bodyPr wrap="square">
            <a:noAutofit/>
          </a:bodyPr>
          <a:lstStyle>
            <a:lvl1pPr algn="l">
              <a:defRPr sz="3600" b="1">
                <a:solidFill>
                  <a:schemeClr val="tx2"/>
                </a:solidFill>
                <a:latin typeface="+mj-lt"/>
              </a:defRPr>
            </a:lvl1pPr>
          </a:lstStyle>
          <a:p>
            <a:r>
              <a:rPr lang="en-US"/>
              <a:t>Click to edit Master title style</a:t>
            </a:r>
          </a:p>
        </p:txBody>
      </p:sp>
    </p:spTree>
    <p:extLst>
      <p:ext uri="{BB962C8B-B14F-4D97-AF65-F5344CB8AC3E}">
        <p14:creationId xmlns:p14="http://schemas.microsoft.com/office/powerpoint/2010/main" val="3017262969"/>
      </p:ext>
    </p:extLst>
  </p:cSld>
  <p:clrMapOvr>
    <a:masterClrMapping/>
  </p:clrMapOvr>
  <p:extLst>
    <p:ext uri="{DCECCB84-F9BA-43D5-87BE-67443E8EF086}">
      <p15:sldGuideLst xmlns:p15="http://schemas.microsoft.com/office/powerpoint/2012/main">
        <p15:guide id="1" pos="264">
          <p15:clr>
            <a:srgbClr val="FBAE40"/>
          </p15:clr>
        </p15:guide>
        <p15:guide id="2" pos="552">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10E07D4-B3C9-08CC-0753-60C5F9475788}"/>
              </a:ext>
            </a:extLst>
          </p:cNvPr>
          <p:cNvSpPr>
            <a:spLocks noGrp="1"/>
          </p:cNvSpPr>
          <p:nvPr>
            <p:ph type="pic" sz="quarter" idx="10"/>
          </p:nvPr>
        </p:nvSpPr>
        <p:spPr>
          <a:xfrm>
            <a:off x="0" y="0"/>
            <a:ext cx="12192000" cy="6858000"/>
          </a:xfrm>
          <a:solidFill>
            <a:schemeClr val="bg2">
              <a:lumMod val="90000"/>
            </a:schemeClr>
          </a:solidFill>
        </p:spPr>
        <p:txBody>
          <a:bodyPr anchor="ctr" anchorCtr="0">
            <a:normAutofit/>
          </a:bodyPr>
          <a:lstStyle>
            <a:lvl1pPr algn="ctr">
              <a:defRPr sz="1400"/>
            </a:lvl1pPr>
          </a:lstStyle>
          <a:p>
            <a:endParaRPr lang="en-US"/>
          </a:p>
        </p:txBody>
      </p:sp>
      <p:sp>
        <p:nvSpPr>
          <p:cNvPr id="4" name="Title 4">
            <a:extLst>
              <a:ext uri="{FF2B5EF4-FFF2-40B4-BE49-F238E27FC236}">
                <a16:creationId xmlns:a16="http://schemas.microsoft.com/office/drawing/2014/main" id="{20740C66-270B-C5F3-29E2-BE0BD2DB14E2}"/>
              </a:ext>
            </a:extLst>
          </p:cNvPr>
          <p:cNvSpPr>
            <a:spLocks noGrp="1"/>
          </p:cNvSpPr>
          <p:nvPr>
            <p:ph type="title"/>
          </p:nvPr>
        </p:nvSpPr>
        <p:spPr>
          <a:xfrm>
            <a:off x="838200" y="2651563"/>
            <a:ext cx="4318000" cy="1554874"/>
          </a:xfrm>
        </p:spPr>
        <p:txBody>
          <a:bodyPr wrap="square" anchor="ctr">
            <a:noAutofit/>
          </a:bodyPr>
          <a:lstStyle>
            <a:lvl1pPr algn="l">
              <a:defRPr sz="3600" b="1">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364619860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_Subtitle_GradientBotto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57732"/>
            <a:ext cx="12192000" cy="70026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FFFFFF"/>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4" name="Picture 3">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470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1"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837579" y="1787251"/>
            <a:ext cx="10516221" cy="42001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ED24B38F-7CB0-9489-863A-5BE4C7BFDCB0}"/>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43178A7D-6CCB-676F-89FA-A3B21E0E1CD7}"/>
              </a:ext>
            </a:extLst>
          </p:cNvPr>
          <p:cNvSpPr txBox="1">
            <a:spLocks/>
          </p:cNvSpPr>
          <p:nvPr userDrawn="1"/>
        </p:nvSpPr>
        <p:spPr>
          <a:xfrm>
            <a:off x="1829788" y="93018"/>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4052723089"/>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Left_3 Images_GreyRight">
    <p:spTree>
      <p:nvGrpSpPr>
        <p:cNvPr id="1" name=""/>
        <p:cNvGrpSpPr/>
        <p:nvPr/>
      </p:nvGrpSpPr>
      <p:grpSpPr>
        <a:xfrm>
          <a:off x="0" y="0"/>
          <a:ext cx="0" cy="0"/>
          <a:chOff x="0" y="0"/>
          <a:chExt cx="0" cy="0"/>
        </a:xfrm>
      </p:grpSpPr>
      <p:sp>
        <p:nvSpPr>
          <p:cNvPr id="15" name="Picture Placeholder 5">
            <a:extLst>
              <a:ext uri="{FF2B5EF4-FFF2-40B4-BE49-F238E27FC236}">
                <a16:creationId xmlns:a16="http://schemas.microsoft.com/office/drawing/2014/main" id="{9FF58126-AB65-FD5F-8415-C769250DD699}"/>
              </a:ext>
            </a:extLst>
          </p:cNvPr>
          <p:cNvSpPr>
            <a:spLocks noGrp="1"/>
          </p:cNvSpPr>
          <p:nvPr>
            <p:ph type="pic" sz="quarter" idx="10"/>
          </p:nvPr>
        </p:nvSpPr>
        <p:spPr>
          <a:xfrm>
            <a:off x="230038" y="1420997"/>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7" name="Picture Placeholder 5">
            <a:extLst>
              <a:ext uri="{FF2B5EF4-FFF2-40B4-BE49-F238E27FC236}">
                <a16:creationId xmlns:a16="http://schemas.microsoft.com/office/drawing/2014/main" id="{EC7E8BEF-29D7-1CA9-E8B9-BD8F3A19B707}"/>
              </a:ext>
            </a:extLst>
          </p:cNvPr>
          <p:cNvSpPr>
            <a:spLocks noGrp="1"/>
          </p:cNvSpPr>
          <p:nvPr>
            <p:ph type="pic" sz="quarter" idx="11"/>
          </p:nvPr>
        </p:nvSpPr>
        <p:spPr>
          <a:xfrm>
            <a:off x="230039" y="3027432"/>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8" name="Picture Placeholder 5">
            <a:extLst>
              <a:ext uri="{FF2B5EF4-FFF2-40B4-BE49-F238E27FC236}">
                <a16:creationId xmlns:a16="http://schemas.microsoft.com/office/drawing/2014/main" id="{EB65B618-D5A1-33A3-21B4-333AA4F5E37D}"/>
              </a:ext>
            </a:extLst>
          </p:cNvPr>
          <p:cNvSpPr>
            <a:spLocks noGrp="1"/>
          </p:cNvSpPr>
          <p:nvPr>
            <p:ph type="pic" sz="quarter" idx="12"/>
          </p:nvPr>
        </p:nvSpPr>
        <p:spPr>
          <a:xfrm>
            <a:off x="230038" y="4633868"/>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2" name="Rectangle 1">
            <a:extLst>
              <a:ext uri="{FF2B5EF4-FFF2-40B4-BE49-F238E27FC236}">
                <a16:creationId xmlns:a16="http://schemas.microsoft.com/office/drawing/2014/main" id="{3415DEA1-0E9C-0DC8-9FE8-19820D0FDDD0}"/>
              </a:ext>
            </a:extLst>
          </p:cNvPr>
          <p:cNvSpPr/>
          <p:nvPr userDrawn="1"/>
        </p:nvSpPr>
        <p:spPr>
          <a:xfrm>
            <a:off x="10718410" y="0"/>
            <a:ext cx="1473590" cy="6858000"/>
          </a:xfrm>
          <a:prstGeom prst="rect">
            <a:avLst/>
          </a:prstGeom>
          <a:solidFill>
            <a:schemeClr val="bg2"/>
          </a:soli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718410" y="6356350"/>
            <a:ext cx="635390" cy="365125"/>
          </a:xfrm>
          <a:prstGeom prst="rect">
            <a:avLst/>
          </a:prstGeom>
        </p:spPr>
        <p:txBody>
          <a:bodyPr/>
          <a:lstStyle>
            <a:lvl1pPr algn="r">
              <a:defRPr sz="1400" b="1" i="0">
                <a:solidFill>
                  <a:schemeClr val="tx2"/>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96774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3"/>
          </p:nvPr>
        </p:nvSpPr>
        <p:spPr>
          <a:xfrm>
            <a:off x="3237931" y="1420997"/>
            <a:ext cx="7277669" cy="1563623"/>
          </a:xfrm>
        </p:spPr>
        <p:txBody>
          <a:bodyPr lIns="182880" tIns="182880" rIns="182880" bIns="182880" anchor="ctr"/>
          <a:lstStyle/>
          <a:p>
            <a:pPr lvl="0"/>
            <a:r>
              <a:rPr lang="en-US"/>
              <a:t>Edit Master text styles</a:t>
            </a:r>
          </a:p>
          <a:p>
            <a:pPr lvl="1"/>
            <a:r>
              <a:rPr lang="en-US"/>
              <a:t>Second level</a:t>
            </a:r>
          </a:p>
        </p:txBody>
      </p:sp>
      <p:sp>
        <p:nvSpPr>
          <p:cNvPr id="12" name="Text Placeholder 7"/>
          <p:cNvSpPr>
            <a:spLocks noGrp="1"/>
          </p:cNvSpPr>
          <p:nvPr>
            <p:ph type="body" sz="quarter" idx="14"/>
          </p:nvPr>
        </p:nvSpPr>
        <p:spPr>
          <a:xfrm>
            <a:off x="3237931" y="3033145"/>
            <a:ext cx="7277669" cy="1563623"/>
          </a:xfrm>
        </p:spPr>
        <p:txBody>
          <a:bodyPr lIns="182880" tIns="182880" rIns="182880" bIns="182880" anchor="ctr"/>
          <a:lstStyle/>
          <a:p>
            <a:pPr lvl="0"/>
            <a:r>
              <a:rPr lang="en-US"/>
              <a:t>Edit Master text styles</a:t>
            </a:r>
          </a:p>
          <a:p>
            <a:pPr lvl="1"/>
            <a:r>
              <a:rPr lang="en-US"/>
              <a:t>Second level</a:t>
            </a:r>
          </a:p>
        </p:txBody>
      </p:sp>
      <p:sp>
        <p:nvSpPr>
          <p:cNvPr id="13" name="Text Placeholder 7"/>
          <p:cNvSpPr>
            <a:spLocks noGrp="1"/>
          </p:cNvSpPr>
          <p:nvPr>
            <p:ph type="body" sz="quarter" idx="15"/>
          </p:nvPr>
        </p:nvSpPr>
        <p:spPr>
          <a:xfrm>
            <a:off x="3237931" y="4633868"/>
            <a:ext cx="7277669" cy="1563623"/>
          </a:xfrm>
        </p:spPr>
        <p:txBody>
          <a:bodyPr lIns="182880" tIns="182880" rIns="182880" bIns="182880" anchor="ctr"/>
          <a:lstStyle/>
          <a:p>
            <a:pPr lvl="0"/>
            <a:r>
              <a:rPr lang="en-US"/>
              <a:t>Edit Master text styles</a:t>
            </a:r>
          </a:p>
          <a:p>
            <a:pPr lvl="1"/>
            <a:r>
              <a:rPr lang="en-US"/>
              <a:t>Second level</a:t>
            </a:r>
          </a:p>
        </p:txBody>
      </p:sp>
      <p:sp>
        <p:nvSpPr>
          <p:cNvPr id="3" name="Footer Placeholder 3">
            <a:extLst>
              <a:ext uri="{FF2B5EF4-FFF2-40B4-BE49-F238E27FC236}">
                <a16:creationId xmlns:a16="http://schemas.microsoft.com/office/drawing/2014/main" id="{D323F2B9-ACD8-8874-1D4A-5FEF9C004B9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053842751"/>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1 Line_GraphicBackground">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BCCB4233-4654-02B2-C03F-8F5E8D1B0902}"/>
              </a:ext>
            </a:extLst>
          </p:cNvPr>
          <p:cNvSpPr/>
          <p:nvPr userDrawn="1"/>
        </p:nvSpPr>
        <p:spPr>
          <a:xfrm>
            <a:off x="0" y="0"/>
            <a:ext cx="12203297" cy="4321629"/>
          </a:xfrm>
          <a:custGeom>
            <a:avLst/>
            <a:gdLst>
              <a:gd name="connsiteX0" fmla="*/ 0 w 12192000"/>
              <a:gd name="connsiteY0" fmla="*/ 0 h 4214813"/>
              <a:gd name="connsiteX1" fmla="*/ 12192000 w 12192000"/>
              <a:gd name="connsiteY1" fmla="*/ 0 h 4214813"/>
              <a:gd name="connsiteX2" fmla="*/ 12192000 w 12192000"/>
              <a:gd name="connsiteY2" fmla="*/ 4214813 h 4214813"/>
              <a:gd name="connsiteX3" fmla="*/ 0 w 12192000"/>
              <a:gd name="connsiteY3" fmla="*/ 4214813 h 4214813"/>
              <a:gd name="connsiteX4" fmla="*/ 0 w 12192000"/>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77725"/>
              <a:gd name="connsiteY0" fmla="*/ 0 h 4214813"/>
              <a:gd name="connsiteX1" fmla="*/ 12192000 w 12277725"/>
              <a:gd name="connsiteY1" fmla="*/ 0 h 4214813"/>
              <a:gd name="connsiteX2" fmla="*/ 12277725 w 12277725"/>
              <a:gd name="connsiteY2" fmla="*/ 1596689 h 4214813"/>
              <a:gd name="connsiteX3" fmla="*/ 0 w 12277725"/>
              <a:gd name="connsiteY3" fmla="*/ 4214813 h 4214813"/>
              <a:gd name="connsiteX4" fmla="*/ 0 w 12277725"/>
              <a:gd name="connsiteY4" fmla="*/ 0 h 4214813"/>
              <a:gd name="connsiteX0" fmla="*/ 0 w 12203297"/>
              <a:gd name="connsiteY0" fmla="*/ 0 h 4214813"/>
              <a:gd name="connsiteX1" fmla="*/ 12192000 w 12203297"/>
              <a:gd name="connsiteY1" fmla="*/ 0 h 4214813"/>
              <a:gd name="connsiteX2" fmla="*/ 12203297 w 12203297"/>
              <a:gd name="connsiteY2" fmla="*/ 1605485 h 4214813"/>
              <a:gd name="connsiteX3" fmla="*/ 0 w 12203297"/>
              <a:gd name="connsiteY3" fmla="*/ 4214813 h 4214813"/>
              <a:gd name="connsiteX4" fmla="*/ 0 w 12203297"/>
              <a:gd name="connsiteY4" fmla="*/ 0 h 4214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3297" h="4214813">
                <a:moveTo>
                  <a:pt x="0" y="0"/>
                </a:moveTo>
                <a:lnTo>
                  <a:pt x="12192000" y="0"/>
                </a:lnTo>
                <a:cubicBezTo>
                  <a:pt x="12195766" y="535162"/>
                  <a:pt x="12199531" y="1070323"/>
                  <a:pt x="12203297" y="1605485"/>
                </a:cubicBezTo>
                <a:cubicBezTo>
                  <a:pt x="7620184" y="1419747"/>
                  <a:pt x="3811588" y="2486025"/>
                  <a:pt x="0" y="4214813"/>
                </a:cubicBezTo>
                <a:lnTo>
                  <a:pt x="0" y="0"/>
                </a:lnTo>
                <a:close/>
              </a:path>
            </a:pathLst>
          </a:custGeom>
          <a:gradFill>
            <a:gsLst>
              <a:gs pos="3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3" name="Footer Placeholder 3">
            <a:extLst>
              <a:ext uri="{FF2B5EF4-FFF2-40B4-BE49-F238E27FC236}">
                <a16:creationId xmlns:a16="http://schemas.microsoft.com/office/drawing/2014/main" id="{FE5BA523-9E01-6A9A-996A-457F4FEC109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4" name="Footer Placeholder 3">
            <a:extLst>
              <a:ext uri="{FF2B5EF4-FFF2-40B4-BE49-F238E27FC236}">
                <a16:creationId xmlns:a16="http://schemas.microsoft.com/office/drawing/2014/main" id="{EDF3369F-76E5-5AC8-0D7F-4857C917AB11}"/>
              </a:ext>
            </a:extLst>
          </p:cNvPr>
          <p:cNvSpPr txBox="1">
            <a:spLocks/>
          </p:cNvSpPr>
          <p:nvPr userDrawn="1"/>
        </p:nvSpPr>
        <p:spPr>
          <a:xfrm>
            <a:off x="1829788" y="94242"/>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734421577"/>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ing Slide">
    <p:bg>
      <p:bgPr>
        <a:gradFill>
          <a:gsLst>
            <a:gs pos="50000">
              <a:schemeClr val="tx2"/>
            </a:gs>
            <a:gs pos="100000">
              <a:schemeClr val="accent3"/>
            </a:gs>
          </a:gsLst>
          <a:lin ang="36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89661" y="3074619"/>
            <a:ext cx="8412678" cy="708762"/>
          </a:xfrm>
        </p:spPr>
        <p:txBody>
          <a:bodyPr anchor="ctr"/>
          <a:lstStyle>
            <a:lvl1pPr algn="ctr">
              <a:defRPr>
                <a:solidFill>
                  <a:schemeClr val="bg1"/>
                </a:solidFill>
              </a:defRPr>
            </a:lvl1pPr>
          </a:lstStyle>
          <a:p>
            <a:r>
              <a:rPr lang="en-US"/>
              <a:t>Click to edit Master title style</a:t>
            </a:r>
          </a:p>
        </p:txBody>
      </p:sp>
      <p:grpSp>
        <p:nvGrpSpPr>
          <p:cNvPr id="5" name="Group 4">
            <a:extLst>
              <a:ext uri="{FF2B5EF4-FFF2-40B4-BE49-F238E27FC236}">
                <a16:creationId xmlns:a16="http://schemas.microsoft.com/office/drawing/2014/main" id="{1BC427ED-77CD-2104-5090-F49CC6B27C9C}"/>
              </a:ext>
            </a:extLst>
          </p:cNvPr>
          <p:cNvGrpSpPr/>
          <p:nvPr userDrawn="1"/>
        </p:nvGrpSpPr>
        <p:grpSpPr>
          <a:xfrm>
            <a:off x="10996655" y="0"/>
            <a:ext cx="828715" cy="6858000"/>
            <a:chOff x="9453562" y="0"/>
            <a:chExt cx="2324100" cy="6858000"/>
          </a:xfrm>
        </p:grpSpPr>
        <p:cxnSp>
          <p:nvCxnSpPr>
            <p:cNvPr id="6" name="Straight Connector 5">
              <a:extLst>
                <a:ext uri="{FF2B5EF4-FFF2-40B4-BE49-F238E27FC236}">
                  <a16:creationId xmlns:a16="http://schemas.microsoft.com/office/drawing/2014/main" id="{8A963A66-71C9-D745-BE91-1C85D948243C}"/>
                </a:ext>
              </a:extLst>
            </p:cNvPr>
            <p:cNvCxnSpPr>
              <a:cxnSpLocks/>
            </p:cNvCxnSpPr>
            <p:nvPr/>
          </p:nvCxnSpPr>
          <p:spPr>
            <a:xfrm>
              <a:off x="11459497" y="0"/>
              <a:ext cx="0" cy="215326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7" name="Straight Connector 6">
              <a:extLst>
                <a:ext uri="{FF2B5EF4-FFF2-40B4-BE49-F238E27FC236}">
                  <a16:creationId xmlns:a16="http://schemas.microsoft.com/office/drawing/2014/main" id="{5825C696-C87A-4E3A-F1BF-F824E32311DC}"/>
                </a:ext>
              </a:extLst>
            </p:cNvPr>
            <p:cNvCxnSpPr>
              <a:cxnSpLocks/>
            </p:cNvCxnSpPr>
            <p:nvPr/>
          </p:nvCxnSpPr>
          <p:spPr>
            <a:xfrm>
              <a:off x="11775281" y="5048840"/>
              <a:ext cx="0" cy="180916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F98416B2-2467-44C4-B271-51B2C7F1A568}"/>
                </a:ext>
              </a:extLst>
            </p:cNvPr>
            <p:cNvCxnSpPr>
              <a:cxnSpLocks/>
            </p:cNvCxnSpPr>
            <p:nvPr/>
          </p:nvCxnSpPr>
          <p:spPr>
            <a:xfrm flipH="1">
              <a:off x="9456100" y="2153265"/>
              <a:ext cx="200578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3DC5B459-4A3E-15B4-9408-F5A53CEF2B3D}"/>
                </a:ext>
              </a:extLst>
            </p:cNvPr>
            <p:cNvCxnSpPr>
              <a:cxnSpLocks/>
            </p:cNvCxnSpPr>
            <p:nvPr/>
          </p:nvCxnSpPr>
          <p:spPr>
            <a:xfrm>
              <a:off x="9456097" y="2150086"/>
              <a:ext cx="0" cy="290113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4DE7F795-5009-D42F-A09C-3993F7587CC2}"/>
                </a:ext>
              </a:extLst>
            </p:cNvPr>
            <p:cNvCxnSpPr>
              <a:cxnSpLocks/>
            </p:cNvCxnSpPr>
            <p:nvPr/>
          </p:nvCxnSpPr>
          <p:spPr>
            <a:xfrm flipH="1">
              <a:off x="9453562" y="5053757"/>
              <a:ext cx="2324100" cy="0"/>
            </a:xfrm>
            <a:prstGeom prst="line">
              <a:avLst/>
            </a:prstGeom>
            <a:ln/>
          </p:spPr>
          <p:style>
            <a:lnRef idx="1">
              <a:schemeClr val="accent2"/>
            </a:lnRef>
            <a:fillRef idx="0">
              <a:schemeClr val="accent2"/>
            </a:fillRef>
            <a:effectRef idx="0">
              <a:schemeClr val="accent2"/>
            </a:effectRef>
            <a:fontRef idx="minor">
              <a:schemeClr val="tx1"/>
            </a:fontRef>
          </p:style>
        </p:cxnSp>
      </p:grpSp>
      <p:pic>
        <p:nvPicPr>
          <p:cNvPr id="11" name="Picture 10">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3" name="Footer Placeholder 3">
            <a:extLst>
              <a:ext uri="{FF2B5EF4-FFF2-40B4-BE49-F238E27FC236}">
                <a16:creationId xmlns:a16="http://schemas.microsoft.com/office/drawing/2014/main" id="{B89E7475-6229-2D30-6E13-B2154237B6AC}"/>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4170159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1D73A74-0F0C-0A4A-9C1D-77AF25EFF52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9B414F7-A818-FA4D-9B71-402552BA09FB}"/>
              </a:ext>
            </a:extLst>
          </p:cNvPr>
          <p:cNvSpPr>
            <a:spLocks noGrp="1"/>
          </p:cNvSpPr>
          <p:nvPr>
            <p:ph type="ctrTitle"/>
          </p:nvPr>
        </p:nvSpPr>
        <p:spPr>
          <a:xfrm>
            <a:off x="787400" y="712995"/>
            <a:ext cx="5065643" cy="1790493"/>
          </a:xfrm>
        </p:spPr>
        <p:txBody>
          <a:bodyPr anchor="b">
            <a:noAutofit/>
          </a:bodyPr>
          <a:lstStyle>
            <a:lvl1pPr algn="l">
              <a:defRPr sz="4400">
                <a:solidFill>
                  <a:schemeClr val="tx2"/>
                </a:solidFill>
              </a:defRPr>
            </a:lvl1pPr>
          </a:lstStyle>
          <a:p>
            <a:r>
              <a:rPr lang="en-US"/>
              <a:t>Click to edit Master title style</a:t>
            </a:r>
            <a:endParaRPr lang="en-PT"/>
          </a:p>
        </p:txBody>
      </p:sp>
      <p:sp>
        <p:nvSpPr>
          <p:cNvPr id="3" name="Subtitle 2">
            <a:extLst>
              <a:ext uri="{FF2B5EF4-FFF2-40B4-BE49-F238E27FC236}">
                <a16:creationId xmlns:a16="http://schemas.microsoft.com/office/drawing/2014/main" id="{CE5EFE6A-02DC-EE4F-9D2F-E41A6567A00F}"/>
              </a:ext>
            </a:extLst>
          </p:cNvPr>
          <p:cNvSpPr>
            <a:spLocks noGrp="1"/>
          </p:cNvSpPr>
          <p:nvPr>
            <p:ph type="subTitle" idx="1"/>
          </p:nvPr>
        </p:nvSpPr>
        <p:spPr>
          <a:xfrm>
            <a:off x="787400" y="2793864"/>
            <a:ext cx="5065643" cy="1655762"/>
          </a:xfrm>
        </p:spPr>
        <p:txBody>
          <a:bodyPr/>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PT"/>
          </a:p>
        </p:txBody>
      </p:sp>
      <p:pic>
        <p:nvPicPr>
          <p:cNvPr id="9" name="Picture 8" descr="A picture containing text, clipart&#10;&#10;Description automatically generated">
            <a:extLst>
              <a:ext uri="{FF2B5EF4-FFF2-40B4-BE49-F238E27FC236}">
                <a16:creationId xmlns:a16="http://schemas.microsoft.com/office/drawing/2014/main" id="{EB88285A-2C1A-4E4F-A99F-D3E455B0166F}"/>
              </a:ext>
            </a:extLst>
          </p:cNvPr>
          <p:cNvPicPr>
            <a:picLocks noChangeAspect="1"/>
          </p:cNvPicPr>
          <p:nvPr userDrawn="1"/>
        </p:nvPicPr>
        <p:blipFill>
          <a:blip r:embed="rId3"/>
          <a:stretch>
            <a:fillRect/>
          </a:stretch>
        </p:blipFill>
        <p:spPr>
          <a:xfrm flipV="1">
            <a:off x="787400" y="6395764"/>
            <a:ext cx="736600" cy="286296"/>
          </a:xfrm>
          <a:prstGeom prst="rect">
            <a:avLst/>
          </a:prstGeom>
        </p:spPr>
      </p:pic>
      <p:sp>
        <p:nvSpPr>
          <p:cNvPr id="6" name="TextBox 5">
            <a:extLst>
              <a:ext uri="{FF2B5EF4-FFF2-40B4-BE49-F238E27FC236}">
                <a16:creationId xmlns:a16="http://schemas.microsoft.com/office/drawing/2014/main" id="{87705FFE-9460-6D6F-8613-10FCE4D6F75E}"/>
              </a:ext>
            </a:extLst>
          </p:cNvPr>
          <p:cNvSpPr txBox="1"/>
          <p:nvPr userDrawn="1"/>
        </p:nvSpPr>
        <p:spPr>
          <a:xfrm>
            <a:off x="4740500" y="57348"/>
            <a:ext cx="2149948" cy="307777"/>
          </a:xfrm>
          <a:prstGeom prst="rect">
            <a:avLst/>
          </a:prstGeom>
          <a:noFill/>
        </p:spPr>
        <p:txBody>
          <a:bodyPr wrap="none" rtlCol="0">
            <a:spAutoFit/>
          </a:bodyPr>
          <a:lstStyle/>
          <a:p>
            <a:r>
              <a:rPr lang="en-US" sz="1400" b="1"/>
              <a:t>CUI// SP-CTI / SP-EXPT</a:t>
            </a:r>
          </a:p>
        </p:txBody>
      </p:sp>
      <p:sp>
        <p:nvSpPr>
          <p:cNvPr id="10" name="TextBox 9">
            <a:extLst>
              <a:ext uri="{FF2B5EF4-FFF2-40B4-BE49-F238E27FC236}">
                <a16:creationId xmlns:a16="http://schemas.microsoft.com/office/drawing/2014/main" id="{F12A1215-5CCA-6666-046F-F284767F9F9B}"/>
              </a:ext>
            </a:extLst>
          </p:cNvPr>
          <p:cNvSpPr txBox="1"/>
          <p:nvPr userDrawn="1"/>
        </p:nvSpPr>
        <p:spPr>
          <a:xfrm>
            <a:off x="4778069" y="6374283"/>
            <a:ext cx="2149948" cy="307777"/>
          </a:xfrm>
          <a:prstGeom prst="rect">
            <a:avLst/>
          </a:prstGeom>
          <a:noFill/>
        </p:spPr>
        <p:txBody>
          <a:bodyPr wrap="none" rtlCol="0">
            <a:spAutoFit/>
          </a:bodyPr>
          <a:lstStyle/>
          <a:p>
            <a:r>
              <a:rPr lang="en-US" sz="1400" b="1"/>
              <a:t>CUI// SP-CTI / SP-EXPT</a:t>
            </a:r>
          </a:p>
        </p:txBody>
      </p:sp>
    </p:spTree>
    <p:extLst>
      <p:ext uri="{BB962C8B-B14F-4D97-AF65-F5344CB8AC3E}">
        <p14:creationId xmlns:p14="http://schemas.microsoft.com/office/powerpoint/2010/main" val="633829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A5065-4199-8F49-9FCE-ED0E634A0D43}"/>
              </a:ext>
            </a:extLst>
          </p:cNvPr>
          <p:cNvSpPr>
            <a:spLocks noGrp="1"/>
          </p:cNvSpPr>
          <p:nvPr>
            <p:ph type="title"/>
          </p:nvPr>
        </p:nvSpPr>
        <p:spPr>
          <a:xfrm>
            <a:off x="838200" y="317500"/>
            <a:ext cx="10515600" cy="1325563"/>
          </a:xfrm>
        </p:spPr>
        <p:txBody>
          <a:bodyPr/>
          <a:lstStyle/>
          <a:p>
            <a:r>
              <a:rPr lang="en-US"/>
              <a:t>Click to edit Master title style</a:t>
            </a:r>
            <a:endParaRPr lang="en-PT"/>
          </a:p>
        </p:txBody>
      </p:sp>
      <p:sp>
        <p:nvSpPr>
          <p:cNvPr id="3" name="Content Placeholder 2">
            <a:extLst>
              <a:ext uri="{FF2B5EF4-FFF2-40B4-BE49-F238E27FC236}">
                <a16:creationId xmlns:a16="http://schemas.microsoft.com/office/drawing/2014/main" id="{0EF9002A-A282-F54F-AD00-28FB5235AAB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PT"/>
          </a:p>
        </p:txBody>
      </p:sp>
      <p:sp>
        <p:nvSpPr>
          <p:cNvPr id="6" name="Slide Number Placeholder 5">
            <a:extLst>
              <a:ext uri="{FF2B5EF4-FFF2-40B4-BE49-F238E27FC236}">
                <a16:creationId xmlns:a16="http://schemas.microsoft.com/office/drawing/2014/main" id="{101E2554-2A96-4D47-BB96-847F9938C185}"/>
              </a:ext>
            </a:extLst>
          </p:cNvPr>
          <p:cNvSpPr>
            <a:spLocks noGrp="1"/>
          </p:cNvSpPr>
          <p:nvPr>
            <p:ph type="sldNum" sz="quarter" idx="12"/>
          </p:nvPr>
        </p:nvSpPr>
        <p:spPr/>
        <p:txBody>
          <a:bodyPr/>
          <a:lstStyle/>
          <a:p>
            <a:fld id="{E7C6FD75-0285-F041-B3DF-8E1B1E72BF17}" type="slidenum">
              <a:rPr lang="en-PT" smtClean="0"/>
              <a:t>‹#›</a:t>
            </a:fld>
            <a:endParaRPr lang="en-PT"/>
          </a:p>
        </p:txBody>
      </p:sp>
      <p:sp>
        <p:nvSpPr>
          <p:cNvPr id="7" name="Rectangle 6">
            <a:extLst>
              <a:ext uri="{FF2B5EF4-FFF2-40B4-BE49-F238E27FC236}">
                <a16:creationId xmlns:a16="http://schemas.microsoft.com/office/drawing/2014/main" id="{73C20920-8CF0-1A4D-960F-F16BDC74C102}"/>
              </a:ext>
            </a:extLst>
          </p:cNvPr>
          <p:cNvSpPr/>
          <p:nvPr userDrawn="1"/>
        </p:nvSpPr>
        <p:spPr>
          <a:xfrm>
            <a:off x="11668539" y="0"/>
            <a:ext cx="52346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PT"/>
          </a:p>
        </p:txBody>
      </p:sp>
    </p:spTree>
    <p:extLst>
      <p:ext uri="{BB962C8B-B14F-4D97-AF65-F5344CB8AC3E}">
        <p14:creationId xmlns:p14="http://schemas.microsoft.com/office/powerpoint/2010/main" val="4058640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546100" y="1952625"/>
            <a:ext cx="5308600" cy="1325563"/>
          </a:xfrm>
          <a:prstGeom prst="rect">
            <a:avLst/>
          </a:prstGeom>
        </p:spPr>
        <p:txBody>
          <a:bodyPr vert="horz" lIns="91440" tIns="45720" rIns="91440" bIns="45720" rtlCol="0" anchor="ctr">
            <a:normAutofit/>
          </a:bodyPr>
          <a:lstStyle/>
          <a:p>
            <a:r>
              <a:rPr lang="en-US"/>
              <a:t>Click to edit Master title style</a:t>
            </a:r>
          </a:p>
        </p:txBody>
      </p:sp>
      <p:sp>
        <p:nvSpPr>
          <p:cNvPr id="4" name="Text Placeholder 2"/>
          <p:cNvSpPr>
            <a:spLocks noGrp="1"/>
          </p:cNvSpPr>
          <p:nvPr>
            <p:ph idx="1"/>
          </p:nvPr>
        </p:nvSpPr>
        <p:spPr>
          <a:xfrm>
            <a:off x="546100" y="3549477"/>
            <a:ext cx="5308600" cy="1822623"/>
          </a:xfrm>
          <a:prstGeom prst="rect">
            <a:avLst/>
          </a:prstGeom>
        </p:spPr>
        <p:txBody>
          <a:bodyPr vert="horz" lIns="91440" tIns="45720" rIns="91440" bIns="45720" rtlCol="0">
            <a:normAutofit/>
          </a:bodyPr>
          <a:lstStyle>
            <a:lvl1pPr>
              <a:defRPr sz="2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Tree>
    <p:extLst>
      <p:ext uri="{BB962C8B-B14F-4D97-AF65-F5344CB8AC3E}">
        <p14:creationId xmlns:p14="http://schemas.microsoft.com/office/powerpoint/2010/main" val="1810002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blu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762"/>
            <a:ext cx="12200480" cy="6853238"/>
          </a:xfrm>
          <a:prstGeom prst="rect">
            <a:avLst/>
          </a:prstGeom>
        </p:spPr>
      </p:pic>
      <p:sp>
        <p:nvSpPr>
          <p:cNvPr id="3" name="Slide Number Placeholder 2"/>
          <p:cNvSpPr>
            <a:spLocks noGrp="1"/>
          </p:cNvSpPr>
          <p:nvPr>
            <p:ph type="sldNum" sz="quarter" idx="10"/>
          </p:nvPr>
        </p:nvSpPr>
        <p:spPr/>
        <p:txBody>
          <a:bodyPr/>
          <a:lstStyle/>
          <a:p>
            <a:fld id="{E7C6FD75-0285-F041-B3DF-8E1B1E72BF17}" type="slidenum">
              <a:rPr lang="en-PT" smtClean="0"/>
              <a:t>‹#›</a:t>
            </a:fld>
            <a:endParaRPr lang="en-PT"/>
          </a:p>
        </p:txBody>
      </p:sp>
      <p:sp>
        <p:nvSpPr>
          <p:cNvPr id="5" name="Title 1"/>
          <p:cNvSpPr>
            <a:spLocks noGrp="1"/>
          </p:cNvSpPr>
          <p:nvPr>
            <p:ph type="title" hasCustomPrompt="1"/>
          </p:nvPr>
        </p:nvSpPr>
        <p:spPr>
          <a:xfrm>
            <a:off x="1321470" y="1828801"/>
            <a:ext cx="6888956" cy="962951"/>
          </a:xfrm>
          <a:effectLst>
            <a:outerShdw blurRad="584200" dist="76200" dir="2700000" algn="tl" rotWithShape="0">
              <a:prstClr val="black">
                <a:alpha val="20000"/>
              </a:prstClr>
            </a:outerShdw>
          </a:effectLst>
        </p:spPr>
        <p:txBody>
          <a:bodyPr>
            <a:normAutofit/>
          </a:bodyPr>
          <a:lstStyle>
            <a:lvl1pPr>
              <a:defRPr sz="3400" b="0">
                <a:solidFill>
                  <a:schemeClr val="tx2"/>
                </a:solidFill>
              </a:defRPr>
            </a:lvl1pPr>
          </a:lstStyle>
          <a:p>
            <a:r>
              <a:rPr lang="en-US"/>
              <a:t>Divider Style 1</a:t>
            </a:r>
          </a:p>
        </p:txBody>
      </p:sp>
      <p:sp>
        <p:nvSpPr>
          <p:cNvPr id="6" name="Content Placeholder 7">
            <a:extLst>
              <a:ext uri="{FF2B5EF4-FFF2-40B4-BE49-F238E27FC236}">
                <a16:creationId xmlns:a16="http://schemas.microsoft.com/office/drawing/2014/main" id="{E309F238-1DD9-1541-8FDF-DB1AB5EDF418}"/>
              </a:ext>
            </a:extLst>
          </p:cNvPr>
          <p:cNvSpPr>
            <a:spLocks noGrp="1"/>
          </p:cNvSpPr>
          <p:nvPr>
            <p:ph sz="quarter" idx="13" hasCustomPrompt="1"/>
          </p:nvPr>
        </p:nvSpPr>
        <p:spPr>
          <a:xfrm>
            <a:off x="1321469" y="3018328"/>
            <a:ext cx="4639866" cy="1925638"/>
          </a:xfrm>
          <a:prstGeom prst="rect">
            <a:avLst/>
          </a:prstGeom>
        </p:spPr>
        <p:txBody>
          <a:bodyPr/>
          <a:lstStyle>
            <a:lvl1pPr marL="0" indent="0">
              <a:buNone/>
              <a:defRPr sz="2400" b="1">
                <a:solidFill>
                  <a:schemeClr val="tx2"/>
                </a:solidFill>
              </a:defRPr>
            </a:lvl1pPr>
            <a:lvl2pPr marL="219075" indent="-209550">
              <a:buClrTx/>
              <a:buSzPct val="100000"/>
              <a:buFont typeface="Arial" panose="020B0604020202020204" pitchFamily="34" charset="0"/>
              <a:buChar char="•"/>
              <a:tabLst/>
              <a:defRPr sz="2000">
                <a:solidFill>
                  <a:schemeClr val="tx2"/>
                </a:solidFill>
              </a:defRPr>
            </a:lvl2pPr>
            <a:lvl3pPr marL="386954" indent="-207169">
              <a:buFont typeface="System Font Regular"/>
              <a:buChar char="-"/>
              <a:tabLst/>
              <a:defRPr sz="1800">
                <a:solidFill>
                  <a:schemeClr val="tx2"/>
                </a:solidFill>
              </a:defRPr>
            </a:lvl3pPr>
            <a:lvl4pPr marL="571500" indent="-184150">
              <a:buFont typeface="Courier New" panose="02070309020205020404" pitchFamily="49" charset="0"/>
              <a:buChar char="o"/>
              <a:tabLst/>
              <a:defRPr sz="1800">
                <a:solidFill>
                  <a:schemeClr val="tx2"/>
                </a:solidFill>
              </a:defRPr>
            </a:lvl4pPr>
            <a:lvl5pPr marL="692944" indent="-175022">
              <a:buFont typeface="Wingdings" pitchFamily="2" charset="2"/>
              <a:buChar char="§"/>
              <a:tabLst/>
              <a:defRPr sz="1400">
                <a:solidFill>
                  <a:schemeClr val="tx2"/>
                </a:solidFill>
              </a:defRPr>
            </a:lvl5pPr>
          </a:lstStyle>
          <a:p>
            <a:pPr lvl="0"/>
            <a:r>
              <a:rPr lang="en-US"/>
              <a:t>SUBHEAD</a:t>
            </a:r>
          </a:p>
          <a:p>
            <a:pPr lvl="1"/>
            <a:r>
              <a:rPr lang="en-US"/>
              <a:t>First level</a:t>
            </a:r>
          </a:p>
          <a:p>
            <a:pPr lvl="2"/>
            <a:r>
              <a:rPr lang="en-US"/>
              <a:t>Second level</a:t>
            </a:r>
          </a:p>
          <a:p>
            <a:pPr lvl="3"/>
            <a:r>
              <a:rPr lang="en-US"/>
              <a:t>Third level</a:t>
            </a:r>
          </a:p>
        </p:txBody>
      </p:sp>
      <p:sp>
        <p:nvSpPr>
          <p:cNvPr id="9" name="TextBox 8">
            <a:extLst>
              <a:ext uri="{FF2B5EF4-FFF2-40B4-BE49-F238E27FC236}">
                <a16:creationId xmlns:a16="http://schemas.microsoft.com/office/drawing/2014/main" id="{B37A9C7F-D82D-97AA-C2EA-A4A2031F508C}"/>
              </a:ext>
            </a:extLst>
          </p:cNvPr>
          <p:cNvSpPr txBox="1"/>
          <p:nvPr userDrawn="1"/>
        </p:nvSpPr>
        <p:spPr>
          <a:xfrm>
            <a:off x="4740500" y="57348"/>
            <a:ext cx="2149948" cy="307777"/>
          </a:xfrm>
          <a:prstGeom prst="rect">
            <a:avLst/>
          </a:prstGeom>
          <a:noFill/>
        </p:spPr>
        <p:txBody>
          <a:bodyPr wrap="none" rtlCol="0">
            <a:spAutoFit/>
          </a:bodyPr>
          <a:lstStyle/>
          <a:p>
            <a:r>
              <a:rPr lang="en-US" sz="1400" b="1"/>
              <a:t>CUI// SP-CTI / SP-EXPT</a:t>
            </a:r>
          </a:p>
        </p:txBody>
      </p:sp>
      <p:sp>
        <p:nvSpPr>
          <p:cNvPr id="11" name="TextBox 10">
            <a:extLst>
              <a:ext uri="{FF2B5EF4-FFF2-40B4-BE49-F238E27FC236}">
                <a16:creationId xmlns:a16="http://schemas.microsoft.com/office/drawing/2014/main" id="{2E6DB4F1-AAF5-338D-9AB7-B0FA0C1E1BA3}"/>
              </a:ext>
            </a:extLst>
          </p:cNvPr>
          <p:cNvSpPr txBox="1"/>
          <p:nvPr userDrawn="1"/>
        </p:nvSpPr>
        <p:spPr>
          <a:xfrm>
            <a:off x="4886361" y="6447940"/>
            <a:ext cx="2149948" cy="307777"/>
          </a:xfrm>
          <a:prstGeom prst="rect">
            <a:avLst/>
          </a:prstGeom>
          <a:noFill/>
        </p:spPr>
        <p:txBody>
          <a:bodyPr wrap="none" rtlCol="0">
            <a:spAutoFit/>
          </a:bodyPr>
          <a:lstStyle/>
          <a:p>
            <a:r>
              <a:rPr lang="en-US" sz="1400" b="1"/>
              <a:t>CUI// SP-CTI / SP-EXPT</a:t>
            </a:r>
          </a:p>
        </p:txBody>
      </p:sp>
      <p:pic>
        <p:nvPicPr>
          <p:cNvPr id="2" name="Picture 1">
            <a:extLst>
              <a:ext uri="{FF2B5EF4-FFF2-40B4-BE49-F238E27FC236}">
                <a16:creationId xmlns:a16="http://schemas.microsoft.com/office/drawing/2014/main" id="{14FC6FE8-76EB-9363-1CD1-1B9B1428FF5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Tree>
    <p:extLst>
      <p:ext uri="{BB962C8B-B14F-4D97-AF65-F5344CB8AC3E}">
        <p14:creationId xmlns:p14="http://schemas.microsoft.com/office/powerpoint/2010/main" val="9616792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3932579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Charcoal">
    <p:bg>
      <p:bgPr>
        <a:gradFill>
          <a:gsLst>
            <a:gs pos="40000">
              <a:srgbClr val="12313C">
                <a:alpha val="90000"/>
              </a:srgbClr>
            </a:gs>
            <a:gs pos="0">
              <a:schemeClr val="tx1"/>
            </a:gs>
            <a:gs pos="100000">
              <a:schemeClr val="tx2"/>
            </a:gs>
          </a:gsLst>
          <a:lin ang="4200000" scaled="0"/>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Tree>
    <p:extLst>
      <p:ext uri="{BB962C8B-B14F-4D97-AF65-F5344CB8AC3E}">
        <p14:creationId xmlns:p14="http://schemas.microsoft.com/office/powerpoint/2010/main" val="1721222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ver Changing Sea">
    <p:bg>
      <p:bgPr>
        <a:gradFill flip="none" rotWithShape="1">
          <a:gsLst>
            <a:gs pos="0">
              <a:schemeClr val="tx2"/>
            </a:gs>
            <a:gs pos="40000">
              <a:schemeClr val="tx2">
                <a:alpha val="90000"/>
              </a:schemeClr>
            </a:gs>
            <a:gs pos="100000">
              <a:schemeClr val="accent3"/>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Tree>
    <p:extLst>
      <p:ext uri="{BB962C8B-B14F-4D97-AF65-F5344CB8AC3E}">
        <p14:creationId xmlns:p14="http://schemas.microsoft.com/office/powerpoint/2010/main" val="1932222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ver Sky Blue">
    <p:bg>
      <p:bgPr>
        <a:gradFill>
          <a:gsLst>
            <a:gs pos="40000">
              <a:schemeClr val="tx2">
                <a:alpha val="90000"/>
              </a:schemeClr>
            </a:gs>
            <a:gs pos="0">
              <a:schemeClr val="tx2"/>
            </a:gs>
            <a:gs pos="100000">
              <a:schemeClr val="accent2"/>
            </a:gs>
          </a:gsLst>
          <a:lin ang="2700000" scaled="1"/>
        </a:gradFill>
        <a:effectLst/>
      </p:bgPr>
    </p:bg>
    <p:spTree>
      <p:nvGrpSpPr>
        <p:cNvPr id="1" name=""/>
        <p:cNvGrpSpPr/>
        <p:nvPr/>
      </p:nvGrpSpPr>
      <p:grpSpPr>
        <a:xfrm>
          <a:off x="0" y="0"/>
          <a:ext cx="0" cy="0"/>
          <a:chOff x="0" y="0"/>
          <a:chExt cx="0" cy="0"/>
        </a:xfrm>
      </p:grpSpPr>
      <p:sp>
        <p:nvSpPr>
          <p:cNvPr id="2" name="Title 1"/>
          <p:cNvSpPr>
            <a:spLocks noGrp="1"/>
          </p:cNvSpPr>
          <p:nvPr userDrawn="1">
            <p:ph type="title"/>
          </p:nvPr>
        </p:nvSpPr>
        <p:spPr/>
        <p:txBody>
          <a:bodyPr/>
          <a:lstStyle/>
          <a:p>
            <a:r>
              <a:rPr lang="en-US"/>
              <a:t>Click to edit Master title style</a:t>
            </a:r>
          </a:p>
        </p:txBody>
      </p:sp>
      <p:sp>
        <p:nvSpPr>
          <p:cNvPr id="3" name="Text Placeholder 2"/>
          <p:cNvSpPr>
            <a:spLocks noGrp="1"/>
          </p:cNvSpPr>
          <p:nvPr userDrawn="1">
            <p:ph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spTree>
    <p:extLst>
      <p:ext uri="{BB962C8B-B14F-4D97-AF65-F5344CB8AC3E}">
        <p14:creationId xmlns:p14="http://schemas.microsoft.com/office/powerpoint/2010/main" val="2914104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Full Page Photo">
    <p:spTree>
      <p:nvGrpSpPr>
        <p:cNvPr id="1" name=""/>
        <p:cNvGrpSpPr/>
        <p:nvPr/>
      </p:nvGrpSpPr>
      <p:grpSpPr>
        <a:xfrm>
          <a:off x="0" y="0"/>
          <a:ext cx="0" cy="0"/>
          <a:chOff x="0" y="0"/>
          <a:chExt cx="0" cy="0"/>
        </a:xfrm>
      </p:grpSpPr>
      <p:sp>
        <p:nvSpPr>
          <p:cNvPr id="11" name="Picture Placeholder 7">
            <a:extLst>
              <a:ext uri="{FF2B5EF4-FFF2-40B4-BE49-F238E27FC236}">
                <a16:creationId xmlns:a16="http://schemas.microsoft.com/office/drawing/2014/main" id="{27346A81-FFE8-5F45-9CD7-F4E2149E004D}"/>
              </a:ext>
            </a:extLst>
          </p:cNvPr>
          <p:cNvSpPr>
            <a:spLocks noGrp="1"/>
          </p:cNvSpPr>
          <p:nvPr>
            <p:ph type="pic" sz="quarter" idx="14" hasCustomPrompt="1"/>
          </p:nvPr>
        </p:nvSpPr>
        <p:spPr>
          <a:xfrm>
            <a:off x="0" y="0"/>
            <a:ext cx="12192000" cy="6858000"/>
          </a:xfrm>
          <a:prstGeom prst="rect">
            <a:avLst/>
          </a:prstGeom>
          <a:solidFill>
            <a:schemeClr val="bg1">
              <a:lumMod val="85000"/>
            </a:schemeClr>
          </a:solidFill>
        </p:spPr>
        <p:txBody>
          <a:bodyPr/>
          <a:lstStyle>
            <a:lvl1pPr marL="0" indent="0">
              <a:buNone/>
              <a:defRPr sz="1200" b="0" baseline="0"/>
            </a:lvl1pPr>
          </a:lstStyle>
          <a:p>
            <a:pPr lvl="0"/>
            <a:r>
              <a:rPr lang="en-US"/>
              <a:t>Click Icon or Drag Image Here</a:t>
            </a:r>
          </a:p>
        </p:txBody>
      </p:sp>
    </p:spTree>
    <p:extLst>
      <p:ext uri="{BB962C8B-B14F-4D97-AF65-F5344CB8AC3E}">
        <p14:creationId xmlns:p14="http://schemas.microsoft.com/office/powerpoint/2010/main" val="370113415"/>
      </p:ext>
    </p:extLst>
  </p:cSld>
  <p:clrMapOvr>
    <a:masterClrMapping/>
  </p:clrMapOvr>
  <p:extLst>
    <p:ext uri="{DCECCB84-F9BA-43D5-87BE-67443E8EF086}">
      <p15:sldGuideLst xmlns:p15="http://schemas.microsoft.com/office/powerpoint/2012/main">
        <p15:guide id="2" orient="horz" pos="216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38DAD9-1F75-4C21-44AB-8A6BB2DA6ED5}"/>
              </a:ext>
            </a:extLst>
          </p:cNvPr>
          <p:cNvSpPr/>
          <p:nvPr userDrawn="1"/>
        </p:nvSpPr>
        <p:spPr>
          <a:xfrm>
            <a:off x="1" y="0"/>
            <a:ext cx="2866291"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120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418789" y="1399553"/>
            <a:ext cx="2028713" cy="4197626"/>
          </a:xfrm>
        </p:spPr>
        <p:txBody>
          <a:bodyPr wrap="square" anchor="ctr">
            <a:noAutofit/>
          </a:bodyPr>
          <a:lstStyle>
            <a:lvl1pPr algn="l">
              <a:defRPr>
                <a:solidFill>
                  <a:schemeClr val="bg1"/>
                </a:solidFill>
                <a:latin typeface="+mj-lt"/>
              </a:defRPr>
            </a:lvl1pPr>
          </a:lstStyle>
          <a:p>
            <a:r>
              <a:rPr lang="en-US"/>
              <a:t>Click to edit Master title</a:t>
            </a:r>
          </a:p>
        </p:txBody>
      </p:sp>
      <p:pic>
        <p:nvPicPr>
          <p:cNvPr id="4" name="Picture 3">
            <a:extLst>
              <a:ext uri="{FF2B5EF4-FFF2-40B4-BE49-F238E27FC236}">
                <a16:creationId xmlns:a16="http://schemas.microsoft.com/office/drawing/2014/main" id="{0603C067-1172-240D-1D9F-0026C8BE56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Text Placeholder 5"/>
          <p:cNvSpPr>
            <a:spLocks noGrp="1"/>
          </p:cNvSpPr>
          <p:nvPr>
            <p:ph type="body" sz="quarter" idx="10"/>
          </p:nvPr>
        </p:nvSpPr>
        <p:spPr>
          <a:xfrm>
            <a:off x="3427413" y="1629810"/>
            <a:ext cx="7507287" cy="3737113"/>
          </a:xfrm>
        </p:spPr>
        <p:txBody>
          <a:bodyPr anchor="ctr"/>
          <a:lstStyle>
            <a:lvl1pPr marL="342900" indent="-342900">
              <a:buFont typeface="Arial" panose="020B0604020202020204" pitchFamily="34" charset="0"/>
              <a:buChar char="•"/>
              <a:defRPr/>
            </a:lvl1pPr>
          </a:lstStyle>
          <a:p>
            <a:pPr lvl="0"/>
            <a:r>
              <a:rPr lang="en-US"/>
              <a:t>Edit Master text styles</a:t>
            </a:r>
          </a:p>
        </p:txBody>
      </p:sp>
      <p:sp>
        <p:nvSpPr>
          <p:cNvPr id="3" name="Footer Placeholder 3">
            <a:extLst>
              <a:ext uri="{FF2B5EF4-FFF2-40B4-BE49-F238E27FC236}">
                <a16:creationId xmlns:a16="http://schemas.microsoft.com/office/drawing/2014/main" id="{74D3A1D3-08CB-B908-5E1A-DEECA04601F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7" name="Footer Placeholder 3">
            <a:extLst>
              <a:ext uri="{FF2B5EF4-FFF2-40B4-BE49-F238E27FC236}">
                <a16:creationId xmlns:a16="http://schemas.microsoft.com/office/drawing/2014/main" id="{A0334544-6290-6E45-CF55-81CBA995196F}"/>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319111856"/>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1" pos="3168">
          <p15:clr>
            <a:srgbClr val="FBAE40"/>
          </p15:clr>
        </p15:guide>
        <p15:guide id="12" pos="3312">
          <p15:clr>
            <a:srgbClr val="FBAE40"/>
          </p15:clr>
        </p15:guide>
        <p15:guide id="13" pos="3456">
          <p15:clr>
            <a:srgbClr val="FBAE40"/>
          </p15:clr>
        </p15:guide>
        <p15:guide id="14" pos="3024">
          <p15:clr>
            <a:srgbClr val="FBAE40"/>
          </p15:clr>
        </p15:guide>
        <p15:guide id="15" pos="360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1 Line_GradientTop">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0A1FEE-D224-082B-A1AF-ABF837D4A75A}"/>
              </a:ext>
            </a:extLst>
          </p:cNvPr>
          <p:cNvSpPr/>
          <p:nvPr userDrawn="1"/>
        </p:nvSpPr>
        <p:spPr>
          <a:xfrm>
            <a:off x="0" y="0"/>
            <a:ext cx="12192000" cy="3217596"/>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919873"/>
          </a:xfrm>
        </p:spPr>
        <p:txBody>
          <a:bodyPr wrap="square" anchor="b">
            <a:noAutofit/>
          </a:bodyPr>
          <a:lstStyle>
            <a:lvl1pPr algn="l">
              <a:defRPr>
                <a:solidFill>
                  <a:schemeClr val="bg1"/>
                </a:solidFill>
                <a:latin typeface="+mj-lt"/>
              </a:defRPr>
            </a:lvl1pPr>
          </a:lstStyle>
          <a:p>
            <a:r>
              <a:rPr lang="en-US"/>
              <a:t>Click to edit Master title style</a:t>
            </a:r>
          </a:p>
        </p:txBody>
      </p:sp>
      <p:sp>
        <p:nvSpPr>
          <p:cNvPr id="6" name="Footer Placeholder 3"/>
          <p:cNvSpPr>
            <a:spLocks noGrp="1"/>
          </p:cNvSpPr>
          <p:nvPr>
            <p:ph type="ftr" sz="quarter" idx="3"/>
          </p:nvPr>
        </p:nvSpPr>
        <p:spPr>
          <a:xfrm>
            <a:off x="1829477" y="6431190"/>
            <a:ext cx="8532424" cy="215444"/>
          </a:xfrm>
          <a:prstGeom prst="rect">
            <a:avLst/>
          </a:prstGeom>
        </p:spPr>
        <p:txBody>
          <a:bodyPr/>
          <a:lstStyle>
            <a:lvl1pPr algn="ctr">
              <a:defRPr sz="1200"/>
            </a:lvl1pPr>
          </a:lstStyle>
          <a:p>
            <a:pPr>
              <a:defRPr/>
            </a:pPr>
            <a:endParaRPr lang="en-US" sz="1100"/>
          </a:p>
        </p:txBody>
      </p:sp>
      <p:sp>
        <p:nvSpPr>
          <p:cNvPr id="7" name="Text Placeholder 7"/>
          <p:cNvSpPr>
            <a:spLocks noGrp="1"/>
          </p:cNvSpPr>
          <p:nvPr>
            <p:ph type="body" sz="quarter" idx="10"/>
          </p:nvPr>
        </p:nvSpPr>
        <p:spPr>
          <a:xfrm>
            <a:off x="837579" y="3415874"/>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2E69EB33-4F02-E80D-6ED9-A5649A076EEE}"/>
              </a:ext>
            </a:extLst>
          </p:cNvPr>
          <p:cNvSpPr txBox="1">
            <a:spLocks/>
          </p:cNvSpPr>
          <p:nvPr userDrawn="1"/>
        </p:nvSpPr>
        <p:spPr>
          <a:xfrm>
            <a:off x="1829477" y="6099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1100">
              <a:solidFill>
                <a:schemeClr val="tx1"/>
              </a:solidFill>
            </a:endParaRPr>
          </a:p>
        </p:txBody>
      </p:sp>
    </p:spTree>
    <p:extLst>
      <p:ext uri="{BB962C8B-B14F-4D97-AF65-F5344CB8AC3E}">
        <p14:creationId xmlns:p14="http://schemas.microsoft.com/office/powerpoint/2010/main" val="1955228720"/>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1_Subtitle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203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2"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0" name="Text Placeholder 7"/>
          <p:cNvSpPr>
            <a:spLocks noGrp="1"/>
          </p:cNvSpPr>
          <p:nvPr>
            <p:ph type="body" sz="quarter" idx="12"/>
          </p:nvPr>
        </p:nvSpPr>
        <p:spPr>
          <a:xfrm>
            <a:off x="837579" y="1797892"/>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60854029-89A4-D004-0F73-48D046C7CA2A}"/>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614735806"/>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1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2"/>
          </p:nvPr>
        </p:nvSpPr>
        <p:spPr>
          <a:xfrm>
            <a:off x="837579" y="1370510"/>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3">
            <a:extLst>
              <a:ext uri="{FF2B5EF4-FFF2-40B4-BE49-F238E27FC236}">
                <a16:creationId xmlns:a16="http://schemas.microsoft.com/office/drawing/2014/main" id="{64D2B334-4A65-CE23-DA19-B4600D8C9749}"/>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727844770"/>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gend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38DAD9-1F75-4C21-44AB-8A6BB2DA6ED5}"/>
              </a:ext>
            </a:extLst>
          </p:cNvPr>
          <p:cNvSpPr/>
          <p:nvPr userDrawn="1"/>
        </p:nvSpPr>
        <p:spPr>
          <a:xfrm>
            <a:off x="0" y="0"/>
            <a:ext cx="3559629"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1200"/>
              </a:spcAft>
              <a:buClrTx/>
              <a:buSzTx/>
              <a:buFontTx/>
              <a:buNone/>
              <a:tabLst/>
              <a:defRPr/>
            </a:pPr>
            <a:endParaRPr kumimoji="0" lang="en-US" sz="20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1" y="1330186"/>
            <a:ext cx="2527300" cy="4197626"/>
          </a:xfrm>
        </p:spPr>
        <p:txBody>
          <a:bodyPr wrap="square" anchor="ctr">
            <a:noAutofit/>
          </a:bodyPr>
          <a:lstStyle>
            <a:lvl1pPr algn="l">
              <a:defRPr>
                <a:solidFill>
                  <a:schemeClr val="bg1"/>
                </a:solidFill>
                <a:latin typeface="+mj-lt"/>
              </a:defRPr>
            </a:lvl1pPr>
          </a:lstStyle>
          <a:p>
            <a:r>
              <a:rPr lang="en-US"/>
              <a:t>Click to edit Master title</a:t>
            </a:r>
          </a:p>
        </p:txBody>
      </p:sp>
      <p:pic>
        <p:nvPicPr>
          <p:cNvPr id="4" name="Picture 3">
            <a:extLst>
              <a:ext uri="{FF2B5EF4-FFF2-40B4-BE49-F238E27FC236}">
                <a16:creationId xmlns:a16="http://schemas.microsoft.com/office/drawing/2014/main" id="{0603C067-1172-240D-1D9F-0026C8BE565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Text Placeholder 5"/>
          <p:cNvSpPr>
            <a:spLocks noGrp="1"/>
          </p:cNvSpPr>
          <p:nvPr>
            <p:ph type="body" sz="quarter" idx="10"/>
          </p:nvPr>
        </p:nvSpPr>
        <p:spPr>
          <a:xfrm>
            <a:off x="3846513" y="1560443"/>
            <a:ext cx="7507287" cy="3737113"/>
          </a:xfrm>
        </p:spPr>
        <p:txBody>
          <a:bodyPr anchor="ctr"/>
          <a:lstStyle>
            <a:lvl1pPr marL="342900" indent="-342900">
              <a:buFont typeface="Arial" panose="020B0604020202020204" pitchFamily="34" charset="0"/>
              <a:buChar char="•"/>
              <a:defRPr/>
            </a:lvl1pPr>
          </a:lstStyle>
          <a:p>
            <a:pPr lvl="0"/>
            <a:r>
              <a:rPr lang="en-US"/>
              <a:t>Edit Master text styles</a:t>
            </a:r>
          </a:p>
        </p:txBody>
      </p:sp>
      <p:sp>
        <p:nvSpPr>
          <p:cNvPr id="3" name="Footer Placeholder 3">
            <a:extLst>
              <a:ext uri="{FF2B5EF4-FFF2-40B4-BE49-F238E27FC236}">
                <a16:creationId xmlns:a16="http://schemas.microsoft.com/office/drawing/2014/main" id="{74D3A1D3-08CB-B908-5E1A-DEECA04601F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7" name="Footer Placeholder 3">
            <a:extLst>
              <a:ext uri="{FF2B5EF4-FFF2-40B4-BE49-F238E27FC236}">
                <a16:creationId xmlns:a16="http://schemas.microsoft.com/office/drawing/2014/main" id="{A0334544-6290-6E45-CF55-81CBA995196F}"/>
              </a:ext>
            </a:extLst>
          </p:cNvPr>
          <p:cNvSpPr txBox="1">
            <a:spLocks/>
          </p:cNvSpPr>
          <p:nvPr userDrawn="1"/>
        </p:nvSpPr>
        <p:spPr>
          <a:xfrm>
            <a:off x="1829788" y="5056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995961376"/>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1" pos="3168">
          <p15:clr>
            <a:srgbClr val="FBAE40"/>
          </p15:clr>
        </p15:guide>
        <p15:guide id="12" pos="3312">
          <p15:clr>
            <a:srgbClr val="FBAE40"/>
          </p15:clr>
        </p15:guide>
        <p15:guide id="13" pos="3456">
          <p15:clr>
            <a:srgbClr val="FBAE40"/>
          </p15:clr>
        </p15:guide>
        <p15:guide id="14" pos="3024">
          <p15:clr>
            <a:srgbClr val="FBAE40"/>
          </p15:clr>
        </p15:guide>
        <p15:guide id="15" pos="36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Left_3 Image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A5FB7-7E86-3493-3DC0-119D6E4AC38D}"/>
              </a:ext>
            </a:extLst>
          </p:cNvPr>
          <p:cNvSpPr/>
          <p:nvPr userDrawn="1"/>
        </p:nvSpPr>
        <p:spPr>
          <a:xfrm>
            <a:off x="0" y="0"/>
            <a:ext cx="4426186"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472679" y="2799717"/>
            <a:ext cx="3201140" cy="1258563"/>
          </a:xfrm>
        </p:spPr>
        <p:txBody>
          <a:bodyPr wrap="square" anchor="ctr">
            <a:noAutofit/>
          </a:bodyPr>
          <a:lstStyle>
            <a:lvl1pPr algn="l">
              <a:defRPr>
                <a:solidFill>
                  <a:schemeClr val="bg1"/>
                </a:solidFill>
                <a:latin typeface="+mj-lt"/>
              </a:defRPr>
            </a:lvl1pPr>
          </a:lstStyle>
          <a:p>
            <a:r>
              <a:rPr lang="en-US"/>
              <a:t>Click to edit Master title</a:t>
            </a:r>
          </a:p>
        </p:txBody>
      </p:sp>
      <p:sp>
        <p:nvSpPr>
          <p:cNvPr id="3" name="Picture Placeholder 4">
            <a:extLst>
              <a:ext uri="{FF2B5EF4-FFF2-40B4-BE49-F238E27FC236}">
                <a16:creationId xmlns:a16="http://schemas.microsoft.com/office/drawing/2014/main" id="{13702526-B5D3-2343-92FD-10E4A9C4FD2D}"/>
              </a:ext>
            </a:extLst>
          </p:cNvPr>
          <p:cNvSpPr>
            <a:spLocks noGrp="1"/>
          </p:cNvSpPr>
          <p:nvPr>
            <p:ph type="pic" sz="quarter" idx="10"/>
          </p:nvPr>
        </p:nvSpPr>
        <p:spPr>
          <a:xfrm>
            <a:off x="4146497" y="256818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4" name="Picture Placeholder 4">
            <a:extLst>
              <a:ext uri="{FF2B5EF4-FFF2-40B4-BE49-F238E27FC236}">
                <a16:creationId xmlns:a16="http://schemas.microsoft.com/office/drawing/2014/main" id="{68D34A1F-1C91-2A9C-73C5-29119BDA001D}"/>
              </a:ext>
            </a:extLst>
          </p:cNvPr>
          <p:cNvSpPr>
            <a:spLocks noGrp="1"/>
          </p:cNvSpPr>
          <p:nvPr>
            <p:ph type="pic" sz="quarter" idx="11"/>
          </p:nvPr>
        </p:nvSpPr>
        <p:spPr>
          <a:xfrm>
            <a:off x="4146497" y="68345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5" name="Picture Placeholder 4">
            <a:extLst>
              <a:ext uri="{FF2B5EF4-FFF2-40B4-BE49-F238E27FC236}">
                <a16:creationId xmlns:a16="http://schemas.microsoft.com/office/drawing/2014/main" id="{4B46DD01-8782-1163-FDB0-6F916564D777}"/>
              </a:ext>
            </a:extLst>
          </p:cNvPr>
          <p:cNvSpPr>
            <a:spLocks noGrp="1"/>
          </p:cNvSpPr>
          <p:nvPr>
            <p:ph type="pic" sz="quarter" idx="12"/>
          </p:nvPr>
        </p:nvSpPr>
        <p:spPr>
          <a:xfrm>
            <a:off x="4146497" y="4452911"/>
            <a:ext cx="2103353" cy="1595323"/>
          </a:xfrm>
          <a:solidFill>
            <a:schemeClr val="bg2">
              <a:lumMod val="90000"/>
            </a:schemeClr>
          </a:solidFill>
        </p:spPr>
        <p:txBody>
          <a:bodyPr anchor="ctr" anchorCtr="0">
            <a:normAutofit/>
          </a:bodyPr>
          <a:lstStyle>
            <a:lvl1pPr algn="ctr">
              <a:defRPr sz="1100"/>
            </a:lvl1pPr>
          </a:lstStyle>
          <a:p>
            <a:endParaRPr lang="en-US"/>
          </a:p>
        </p:txBody>
      </p:sp>
      <p:pic>
        <p:nvPicPr>
          <p:cNvPr id="2" name="Picture 1">
            <a:extLst>
              <a:ext uri="{FF2B5EF4-FFF2-40B4-BE49-F238E27FC236}">
                <a16:creationId xmlns:a16="http://schemas.microsoft.com/office/drawing/2014/main" id="{824ECE56-231A-3972-6EC9-08AE3B2FFD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Footer Placeholder 3">
            <a:extLst>
              <a:ext uri="{FF2B5EF4-FFF2-40B4-BE49-F238E27FC236}">
                <a16:creationId xmlns:a16="http://schemas.microsoft.com/office/drawing/2014/main" id="{6C5C407E-CBA9-ED5F-1EBA-65521FC6630F}"/>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7" name="Footer Placeholder 3">
            <a:extLst>
              <a:ext uri="{FF2B5EF4-FFF2-40B4-BE49-F238E27FC236}">
                <a16:creationId xmlns:a16="http://schemas.microsoft.com/office/drawing/2014/main" id="{45C31DD0-3CD3-22B5-1C23-34222A2218EA}"/>
              </a:ext>
            </a:extLst>
          </p:cNvPr>
          <p:cNvSpPr txBox="1">
            <a:spLocks/>
          </p:cNvSpPr>
          <p:nvPr userDrawn="1"/>
        </p:nvSpPr>
        <p:spPr>
          <a:xfrm>
            <a:off x="1829788"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4129844919"/>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_Gradient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141F23-4466-7AF2-C850-24C5219714EC}"/>
              </a:ext>
            </a:extLst>
          </p:cNvPr>
          <p:cNvSpPr/>
          <p:nvPr userDrawn="1"/>
        </p:nvSpPr>
        <p:spPr>
          <a:xfrm>
            <a:off x="11507188" y="0"/>
            <a:ext cx="684812"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1200"/>
              </a:spcAft>
            </a:pPr>
            <a:endParaRPr lang="en-US" sz="2000"/>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a:defRPr/>
            </a:pPr>
            <a:fld id="{DD6CD327-7318-4751-BA24-A1FB7777200C}" type="slidenum">
              <a:rPr lang="en-US" smtClean="0"/>
              <a:pPr>
                <a:defRPr/>
              </a:pPr>
              <a:t>‹#›</a:t>
            </a:fld>
            <a:endParaRPr lang="en-US"/>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6"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8B6897F0-2928-7875-0BE9-96D998E6C8C1}"/>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988450441"/>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_GradientLef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E7CE56-D0B8-77C2-2A3B-9236795E3E9A}"/>
              </a:ext>
            </a:extLst>
          </p:cNvPr>
          <p:cNvSpPr/>
          <p:nvPr userDrawn="1"/>
        </p:nvSpPr>
        <p:spPr>
          <a:xfrm>
            <a:off x="0" y="0"/>
            <a:ext cx="2500605"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pic>
        <p:nvPicPr>
          <p:cNvPr id="3" name="Picture 2">
            <a:extLst>
              <a:ext uri="{FF2B5EF4-FFF2-40B4-BE49-F238E27FC236}">
                <a16:creationId xmlns:a16="http://schemas.microsoft.com/office/drawing/2014/main" id="{AABD04D4-8D65-9345-3EFD-72B7CB0818F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itle 4">
            <a:extLst>
              <a:ext uri="{FF2B5EF4-FFF2-40B4-BE49-F238E27FC236}">
                <a16:creationId xmlns:a16="http://schemas.microsoft.com/office/drawing/2014/main" id="{20740C66-270B-C5F3-29E2-BE0BD2DB14E2}"/>
              </a:ext>
            </a:extLst>
          </p:cNvPr>
          <p:cNvSpPr>
            <a:spLocks noGrp="1"/>
          </p:cNvSpPr>
          <p:nvPr>
            <p:ph type="title"/>
          </p:nvPr>
        </p:nvSpPr>
        <p:spPr>
          <a:xfrm>
            <a:off x="2738438" y="337426"/>
            <a:ext cx="8615362"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2738438" y="1336040"/>
            <a:ext cx="8615362"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B786DF3D-D5AD-C8C3-E8F2-7A2B46DC4AC9}"/>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7746BE5A-794D-3B18-3EA9-46D9057D9AB5}"/>
              </a:ext>
            </a:extLst>
          </p:cNvPr>
          <p:cNvSpPr txBox="1">
            <a:spLocks/>
          </p:cNvSpPr>
          <p:nvPr userDrawn="1"/>
        </p:nvSpPr>
        <p:spPr>
          <a:xfrm>
            <a:off x="1829788"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06822692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9" pos="183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1_BottomBarGradi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98781"/>
            <a:ext cx="12192000" cy="659219"/>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3" name="Slide Number Placeholder 5">
            <a:extLst>
              <a:ext uri="{FF2B5EF4-FFF2-40B4-BE49-F238E27FC236}">
                <a16:creationId xmlns:a16="http://schemas.microsoft.com/office/drawing/2014/main" id="{F538B811-040C-F85F-E178-40DA295EB6E4}"/>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a:defRPr/>
            </a:pPr>
            <a:fld id="{DD6CD327-7318-4751-BA24-A1FB7777200C}" type="slidenum">
              <a:rPr lang="en-US" smtClean="0"/>
              <a:pPr>
                <a:defRPr/>
              </a:pPr>
              <a:t>‹#›</a:t>
            </a:fld>
            <a:endParaRPr lang="en-US"/>
          </a:p>
        </p:txBody>
      </p:sp>
      <p:pic>
        <p:nvPicPr>
          <p:cNvPr id="6" name="Picture 5">
            <a:extLst>
              <a:ext uri="{FF2B5EF4-FFF2-40B4-BE49-F238E27FC236}">
                <a16:creationId xmlns:a16="http://schemas.microsoft.com/office/drawing/2014/main" id="{2431B8DC-F21E-0CCB-EF14-E3CECAD7B3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8"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2B572B1C-A5AB-2E55-DB9D-065C7DE95738}"/>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9" name="Footer Placeholder 3">
            <a:extLst>
              <a:ext uri="{FF2B5EF4-FFF2-40B4-BE49-F238E27FC236}">
                <a16:creationId xmlns:a16="http://schemas.microsoft.com/office/drawing/2014/main" id="{A0BA501B-4733-99F4-293A-12BDD1A5D0F9}"/>
              </a:ext>
            </a:extLst>
          </p:cNvPr>
          <p:cNvSpPr txBox="1">
            <a:spLocks/>
          </p:cNvSpPr>
          <p:nvPr userDrawn="1"/>
        </p:nvSpPr>
        <p:spPr>
          <a:xfrm>
            <a:off x="1829477"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372358371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1_Banner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1"/>
            <a:ext cx="12192000" cy="3657600"/>
          </a:xfrm>
          <a:solidFill>
            <a:schemeClr val="bg2">
              <a:lumMod val="90000"/>
            </a:schemeClr>
          </a:solidFill>
        </p:spPr>
        <p:txBody>
          <a:bodyPr anchor="ctr" anchorCtr="0">
            <a:normAutofit/>
          </a:bodyPr>
          <a:lstStyle>
            <a:lvl1pPr algn="ctr">
              <a:defRPr sz="1400"/>
            </a:lvl1pPr>
          </a:lstStyle>
          <a:p>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7" name="Text Placeholder 7"/>
          <p:cNvSpPr>
            <a:spLocks noGrp="1"/>
          </p:cNvSpPr>
          <p:nvPr>
            <p:ph type="body" sz="quarter" idx="10"/>
          </p:nvPr>
        </p:nvSpPr>
        <p:spPr>
          <a:xfrm>
            <a:off x="837579" y="3917948"/>
            <a:ext cx="10516221" cy="209522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82105495"/>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1_Full Bleed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B50D409E-839F-A8FE-DBAE-E38BD0659DCB}"/>
              </a:ext>
            </a:extLst>
          </p:cNvPr>
          <p:cNvSpPr>
            <a:spLocks noGrp="1"/>
          </p:cNvSpPr>
          <p:nvPr>
            <p:ph type="pic" sz="quarter" idx="16"/>
          </p:nvPr>
        </p:nvSpPr>
        <p:spPr>
          <a:xfrm>
            <a:off x="1" y="0"/>
            <a:ext cx="12192000" cy="6857999"/>
          </a:xfrm>
          <a:solidFill>
            <a:schemeClr val="bg2">
              <a:lumMod val="90000"/>
            </a:schemeClr>
          </a:solidFill>
        </p:spPr>
        <p:txBody>
          <a:bodyPr anchor="ctr" anchorCtr="0">
            <a:normAutofit/>
          </a:bodyPr>
          <a:lstStyle>
            <a:lvl1pPr algn="ctr">
              <a:defRPr sz="1400"/>
            </a:lvl1pPr>
          </a:lstStyle>
          <a:p>
            <a:endParaRPr lang="en-US"/>
          </a:p>
        </p:txBody>
      </p:sp>
      <p:pic>
        <p:nvPicPr>
          <p:cNvPr id="9" name="Picture 8">
            <a:extLst>
              <a:ext uri="{FF2B5EF4-FFF2-40B4-BE49-F238E27FC236}">
                <a16:creationId xmlns:a16="http://schemas.microsoft.com/office/drawing/2014/main" id="{EBD0E265-C34E-2E10-DD22-55082E97ACE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7"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4318000" cy="1554874"/>
          </a:xfrm>
        </p:spPr>
        <p:txBody>
          <a:bodyPr wrap="square">
            <a:noAutofit/>
          </a:bodyPr>
          <a:lstStyle>
            <a:lvl1pPr algn="l">
              <a:defRPr sz="3600" b="1">
                <a:solidFill>
                  <a:schemeClr val="tx2"/>
                </a:solidFill>
                <a:latin typeface="+mj-lt"/>
              </a:defRPr>
            </a:lvl1pPr>
          </a:lstStyle>
          <a:p>
            <a:r>
              <a:rPr lang="en-US"/>
              <a:t>Click to edit Master title style</a:t>
            </a:r>
          </a:p>
        </p:txBody>
      </p:sp>
    </p:spTree>
    <p:extLst>
      <p:ext uri="{BB962C8B-B14F-4D97-AF65-F5344CB8AC3E}">
        <p14:creationId xmlns:p14="http://schemas.microsoft.com/office/powerpoint/2010/main" val="1520449130"/>
      </p:ext>
    </p:extLst>
  </p:cSld>
  <p:clrMapOvr>
    <a:masterClrMapping/>
  </p:clrMapOvr>
  <p:extLst>
    <p:ext uri="{DCECCB84-F9BA-43D5-87BE-67443E8EF086}">
      <p15:sldGuideLst xmlns:p15="http://schemas.microsoft.com/office/powerpoint/2012/main">
        <p15:guide id="1" pos="264">
          <p15:clr>
            <a:srgbClr val="FBAE40"/>
          </p15:clr>
        </p15:guide>
        <p15:guide id="2" pos="552">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10E07D4-B3C9-08CC-0753-60C5F9475788}"/>
              </a:ext>
            </a:extLst>
          </p:cNvPr>
          <p:cNvSpPr>
            <a:spLocks noGrp="1"/>
          </p:cNvSpPr>
          <p:nvPr>
            <p:ph type="pic" sz="quarter" idx="10"/>
          </p:nvPr>
        </p:nvSpPr>
        <p:spPr>
          <a:xfrm>
            <a:off x="0" y="0"/>
            <a:ext cx="12192000" cy="6858000"/>
          </a:xfrm>
          <a:solidFill>
            <a:schemeClr val="bg2">
              <a:lumMod val="90000"/>
            </a:schemeClr>
          </a:solidFill>
        </p:spPr>
        <p:txBody>
          <a:bodyPr anchor="ctr" anchorCtr="0">
            <a:normAutofit/>
          </a:bodyPr>
          <a:lstStyle>
            <a:lvl1pPr algn="ctr">
              <a:defRPr sz="1400"/>
            </a:lvl1pPr>
          </a:lstStyle>
          <a:p>
            <a:endParaRPr lang="en-US"/>
          </a:p>
        </p:txBody>
      </p:sp>
      <p:sp>
        <p:nvSpPr>
          <p:cNvPr id="4" name="Title 4">
            <a:extLst>
              <a:ext uri="{FF2B5EF4-FFF2-40B4-BE49-F238E27FC236}">
                <a16:creationId xmlns:a16="http://schemas.microsoft.com/office/drawing/2014/main" id="{20740C66-270B-C5F3-29E2-BE0BD2DB14E2}"/>
              </a:ext>
            </a:extLst>
          </p:cNvPr>
          <p:cNvSpPr>
            <a:spLocks noGrp="1"/>
          </p:cNvSpPr>
          <p:nvPr>
            <p:ph type="title"/>
          </p:nvPr>
        </p:nvSpPr>
        <p:spPr>
          <a:xfrm>
            <a:off x="838200" y="2651563"/>
            <a:ext cx="4318000" cy="1554874"/>
          </a:xfrm>
        </p:spPr>
        <p:txBody>
          <a:bodyPr wrap="square" anchor="ctr">
            <a:noAutofit/>
          </a:bodyPr>
          <a:lstStyle>
            <a:lvl1pPr algn="l">
              <a:defRPr sz="3600" b="1">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2084255308"/>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_Subtitle_GradientBotto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7CE6B9-F06D-6D56-24A8-2C4F4F137A5F}"/>
              </a:ext>
            </a:extLst>
          </p:cNvPr>
          <p:cNvSpPr/>
          <p:nvPr userDrawn="1"/>
        </p:nvSpPr>
        <p:spPr>
          <a:xfrm>
            <a:off x="0" y="6157732"/>
            <a:ext cx="12192000" cy="70026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FFFFFF"/>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pic>
        <p:nvPicPr>
          <p:cNvPr id="4" name="Picture 3">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470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1"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837579" y="1787251"/>
            <a:ext cx="10516221" cy="42001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ED24B38F-7CB0-9489-863A-5BE4C7BFDCB0}"/>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43178A7D-6CCB-676F-89FA-A3B21E0E1CD7}"/>
              </a:ext>
            </a:extLst>
          </p:cNvPr>
          <p:cNvSpPr txBox="1">
            <a:spLocks/>
          </p:cNvSpPr>
          <p:nvPr userDrawn="1"/>
        </p:nvSpPr>
        <p:spPr>
          <a:xfrm>
            <a:off x="1829788" y="93018"/>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720404678"/>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Left_3 Images_GreyRight">
    <p:spTree>
      <p:nvGrpSpPr>
        <p:cNvPr id="1" name=""/>
        <p:cNvGrpSpPr/>
        <p:nvPr/>
      </p:nvGrpSpPr>
      <p:grpSpPr>
        <a:xfrm>
          <a:off x="0" y="0"/>
          <a:ext cx="0" cy="0"/>
          <a:chOff x="0" y="0"/>
          <a:chExt cx="0" cy="0"/>
        </a:xfrm>
      </p:grpSpPr>
      <p:sp>
        <p:nvSpPr>
          <p:cNvPr id="15" name="Picture Placeholder 5">
            <a:extLst>
              <a:ext uri="{FF2B5EF4-FFF2-40B4-BE49-F238E27FC236}">
                <a16:creationId xmlns:a16="http://schemas.microsoft.com/office/drawing/2014/main" id="{9FF58126-AB65-FD5F-8415-C769250DD699}"/>
              </a:ext>
            </a:extLst>
          </p:cNvPr>
          <p:cNvSpPr>
            <a:spLocks noGrp="1"/>
          </p:cNvSpPr>
          <p:nvPr>
            <p:ph type="pic" sz="quarter" idx="10"/>
          </p:nvPr>
        </p:nvSpPr>
        <p:spPr>
          <a:xfrm>
            <a:off x="230038" y="1420997"/>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7" name="Picture Placeholder 5">
            <a:extLst>
              <a:ext uri="{FF2B5EF4-FFF2-40B4-BE49-F238E27FC236}">
                <a16:creationId xmlns:a16="http://schemas.microsoft.com/office/drawing/2014/main" id="{EC7E8BEF-29D7-1CA9-E8B9-BD8F3A19B707}"/>
              </a:ext>
            </a:extLst>
          </p:cNvPr>
          <p:cNvSpPr>
            <a:spLocks noGrp="1"/>
          </p:cNvSpPr>
          <p:nvPr>
            <p:ph type="pic" sz="quarter" idx="11"/>
          </p:nvPr>
        </p:nvSpPr>
        <p:spPr>
          <a:xfrm>
            <a:off x="230039" y="3027432"/>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18" name="Picture Placeholder 5">
            <a:extLst>
              <a:ext uri="{FF2B5EF4-FFF2-40B4-BE49-F238E27FC236}">
                <a16:creationId xmlns:a16="http://schemas.microsoft.com/office/drawing/2014/main" id="{EB65B618-D5A1-33A3-21B4-333AA4F5E37D}"/>
              </a:ext>
            </a:extLst>
          </p:cNvPr>
          <p:cNvSpPr>
            <a:spLocks noGrp="1"/>
          </p:cNvSpPr>
          <p:nvPr>
            <p:ph type="pic" sz="quarter" idx="12"/>
          </p:nvPr>
        </p:nvSpPr>
        <p:spPr>
          <a:xfrm>
            <a:off x="230038" y="4633868"/>
            <a:ext cx="2805083" cy="1563624"/>
          </a:xfrm>
          <a:solidFill>
            <a:schemeClr val="bg2">
              <a:lumMod val="90000"/>
            </a:schemeClr>
          </a:solidFill>
        </p:spPr>
        <p:txBody>
          <a:bodyPr anchor="ctr" anchorCtr="0">
            <a:normAutofit/>
          </a:bodyPr>
          <a:lstStyle>
            <a:lvl1pPr algn="ctr">
              <a:defRPr sz="1400"/>
            </a:lvl1pPr>
          </a:lstStyle>
          <a:p>
            <a:endParaRPr lang="en-US"/>
          </a:p>
        </p:txBody>
      </p:sp>
      <p:sp>
        <p:nvSpPr>
          <p:cNvPr id="2" name="Rectangle 1">
            <a:extLst>
              <a:ext uri="{FF2B5EF4-FFF2-40B4-BE49-F238E27FC236}">
                <a16:creationId xmlns:a16="http://schemas.microsoft.com/office/drawing/2014/main" id="{3415DEA1-0E9C-0DC8-9FE8-19820D0FDDD0}"/>
              </a:ext>
            </a:extLst>
          </p:cNvPr>
          <p:cNvSpPr/>
          <p:nvPr userDrawn="1"/>
        </p:nvSpPr>
        <p:spPr>
          <a:xfrm>
            <a:off x="10718410" y="0"/>
            <a:ext cx="1473590" cy="6858000"/>
          </a:xfrm>
          <a:prstGeom prst="rect">
            <a:avLst/>
          </a:prstGeom>
          <a:solidFill>
            <a:schemeClr val="bg2"/>
          </a:soli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718410" y="6356350"/>
            <a:ext cx="635390" cy="365125"/>
          </a:xfrm>
          <a:prstGeom prst="rect">
            <a:avLst/>
          </a:prstGeom>
        </p:spPr>
        <p:txBody>
          <a:bodyPr/>
          <a:lstStyle>
            <a:lvl1pPr algn="r">
              <a:defRPr sz="1400" b="1" i="0">
                <a:solidFill>
                  <a:schemeClr val="tx2"/>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96774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3"/>
          </p:nvPr>
        </p:nvSpPr>
        <p:spPr>
          <a:xfrm>
            <a:off x="3237931" y="1420997"/>
            <a:ext cx="7277669" cy="1563623"/>
          </a:xfrm>
        </p:spPr>
        <p:txBody>
          <a:bodyPr lIns="182880" tIns="182880" rIns="182880" bIns="182880" anchor="ctr"/>
          <a:lstStyle/>
          <a:p>
            <a:pPr lvl="0"/>
            <a:r>
              <a:rPr lang="en-US"/>
              <a:t>Edit Master text styles</a:t>
            </a:r>
          </a:p>
          <a:p>
            <a:pPr lvl="1"/>
            <a:r>
              <a:rPr lang="en-US"/>
              <a:t>Second level</a:t>
            </a:r>
          </a:p>
        </p:txBody>
      </p:sp>
      <p:sp>
        <p:nvSpPr>
          <p:cNvPr id="12" name="Text Placeholder 7"/>
          <p:cNvSpPr>
            <a:spLocks noGrp="1"/>
          </p:cNvSpPr>
          <p:nvPr>
            <p:ph type="body" sz="quarter" idx="14"/>
          </p:nvPr>
        </p:nvSpPr>
        <p:spPr>
          <a:xfrm>
            <a:off x="3237931" y="3033145"/>
            <a:ext cx="7277669" cy="1563623"/>
          </a:xfrm>
        </p:spPr>
        <p:txBody>
          <a:bodyPr lIns="182880" tIns="182880" rIns="182880" bIns="182880" anchor="ctr"/>
          <a:lstStyle/>
          <a:p>
            <a:pPr lvl="0"/>
            <a:r>
              <a:rPr lang="en-US"/>
              <a:t>Edit Master text styles</a:t>
            </a:r>
          </a:p>
          <a:p>
            <a:pPr lvl="1"/>
            <a:r>
              <a:rPr lang="en-US"/>
              <a:t>Second level</a:t>
            </a:r>
          </a:p>
        </p:txBody>
      </p:sp>
      <p:sp>
        <p:nvSpPr>
          <p:cNvPr id="13" name="Text Placeholder 7"/>
          <p:cNvSpPr>
            <a:spLocks noGrp="1"/>
          </p:cNvSpPr>
          <p:nvPr>
            <p:ph type="body" sz="quarter" idx="15"/>
          </p:nvPr>
        </p:nvSpPr>
        <p:spPr>
          <a:xfrm>
            <a:off x="3237931" y="4633868"/>
            <a:ext cx="7277669" cy="1563623"/>
          </a:xfrm>
        </p:spPr>
        <p:txBody>
          <a:bodyPr lIns="182880" tIns="182880" rIns="182880" bIns="182880" anchor="ctr"/>
          <a:lstStyle/>
          <a:p>
            <a:pPr lvl="0"/>
            <a:r>
              <a:rPr lang="en-US"/>
              <a:t>Edit Master text styles</a:t>
            </a:r>
          </a:p>
          <a:p>
            <a:pPr lvl="1"/>
            <a:r>
              <a:rPr lang="en-US"/>
              <a:t>Second level</a:t>
            </a:r>
          </a:p>
        </p:txBody>
      </p:sp>
      <p:sp>
        <p:nvSpPr>
          <p:cNvPr id="3" name="Footer Placeholder 3">
            <a:extLst>
              <a:ext uri="{FF2B5EF4-FFF2-40B4-BE49-F238E27FC236}">
                <a16:creationId xmlns:a16="http://schemas.microsoft.com/office/drawing/2014/main" id="{D323F2B9-ACD8-8874-1D4A-5FEF9C004B9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3224753513"/>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1 Line_GraphicBackground">
    <p:spTree>
      <p:nvGrpSpPr>
        <p:cNvPr id="1" name=""/>
        <p:cNvGrpSpPr/>
        <p:nvPr/>
      </p:nvGrpSpPr>
      <p:grpSpPr>
        <a:xfrm>
          <a:off x="0" y="0"/>
          <a:ext cx="0" cy="0"/>
          <a:chOff x="0" y="0"/>
          <a:chExt cx="0" cy="0"/>
        </a:xfrm>
      </p:grpSpPr>
      <p:sp>
        <p:nvSpPr>
          <p:cNvPr id="2" name="Rectangle 14">
            <a:extLst>
              <a:ext uri="{FF2B5EF4-FFF2-40B4-BE49-F238E27FC236}">
                <a16:creationId xmlns:a16="http://schemas.microsoft.com/office/drawing/2014/main" id="{BCCB4233-4654-02B2-C03F-8F5E8D1B0902}"/>
              </a:ext>
            </a:extLst>
          </p:cNvPr>
          <p:cNvSpPr/>
          <p:nvPr userDrawn="1"/>
        </p:nvSpPr>
        <p:spPr>
          <a:xfrm>
            <a:off x="0" y="0"/>
            <a:ext cx="12203297" cy="4321629"/>
          </a:xfrm>
          <a:custGeom>
            <a:avLst/>
            <a:gdLst>
              <a:gd name="connsiteX0" fmla="*/ 0 w 12192000"/>
              <a:gd name="connsiteY0" fmla="*/ 0 h 4214813"/>
              <a:gd name="connsiteX1" fmla="*/ 12192000 w 12192000"/>
              <a:gd name="connsiteY1" fmla="*/ 0 h 4214813"/>
              <a:gd name="connsiteX2" fmla="*/ 12192000 w 12192000"/>
              <a:gd name="connsiteY2" fmla="*/ 4214813 h 4214813"/>
              <a:gd name="connsiteX3" fmla="*/ 0 w 12192000"/>
              <a:gd name="connsiteY3" fmla="*/ 4214813 h 4214813"/>
              <a:gd name="connsiteX4" fmla="*/ 0 w 12192000"/>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06288"/>
              <a:gd name="connsiteY0" fmla="*/ 0 h 4214813"/>
              <a:gd name="connsiteX1" fmla="*/ 12192000 w 12206288"/>
              <a:gd name="connsiteY1" fmla="*/ 0 h 4214813"/>
              <a:gd name="connsiteX2" fmla="*/ 12206288 w 12206288"/>
              <a:gd name="connsiteY2" fmla="*/ 1214438 h 4214813"/>
              <a:gd name="connsiteX3" fmla="*/ 0 w 12206288"/>
              <a:gd name="connsiteY3" fmla="*/ 4214813 h 4214813"/>
              <a:gd name="connsiteX4" fmla="*/ 0 w 12206288"/>
              <a:gd name="connsiteY4" fmla="*/ 0 h 4214813"/>
              <a:gd name="connsiteX0" fmla="*/ 0 w 12277725"/>
              <a:gd name="connsiteY0" fmla="*/ 0 h 4214813"/>
              <a:gd name="connsiteX1" fmla="*/ 12192000 w 12277725"/>
              <a:gd name="connsiteY1" fmla="*/ 0 h 4214813"/>
              <a:gd name="connsiteX2" fmla="*/ 12277725 w 12277725"/>
              <a:gd name="connsiteY2" fmla="*/ 1596689 h 4214813"/>
              <a:gd name="connsiteX3" fmla="*/ 0 w 12277725"/>
              <a:gd name="connsiteY3" fmla="*/ 4214813 h 4214813"/>
              <a:gd name="connsiteX4" fmla="*/ 0 w 12277725"/>
              <a:gd name="connsiteY4" fmla="*/ 0 h 4214813"/>
              <a:gd name="connsiteX0" fmla="*/ 0 w 12203297"/>
              <a:gd name="connsiteY0" fmla="*/ 0 h 4214813"/>
              <a:gd name="connsiteX1" fmla="*/ 12192000 w 12203297"/>
              <a:gd name="connsiteY1" fmla="*/ 0 h 4214813"/>
              <a:gd name="connsiteX2" fmla="*/ 12203297 w 12203297"/>
              <a:gd name="connsiteY2" fmla="*/ 1605485 h 4214813"/>
              <a:gd name="connsiteX3" fmla="*/ 0 w 12203297"/>
              <a:gd name="connsiteY3" fmla="*/ 4214813 h 4214813"/>
              <a:gd name="connsiteX4" fmla="*/ 0 w 12203297"/>
              <a:gd name="connsiteY4" fmla="*/ 0 h 4214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3297" h="4214813">
                <a:moveTo>
                  <a:pt x="0" y="0"/>
                </a:moveTo>
                <a:lnTo>
                  <a:pt x="12192000" y="0"/>
                </a:lnTo>
                <a:cubicBezTo>
                  <a:pt x="12195766" y="535162"/>
                  <a:pt x="12199531" y="1070323"/>
                  <a:pt x="12203297" y="1605485"/>
                </a:cubicBezTo>
                <a:cubicBezTo>
                  <a:pt x="7620184" y="1419747"/>
                  <a:pt x="3811588" y="2486025"/>
                  <a:pt x="0" y="4214813"/>
                </a:cubicBezTo>
                <a:lnTo>
                  <a:pt x="0" y="0"/>
                </a:lnTo>
                <a:close/>
              </a:path>
            </a:pathLst>
          </a:custGeom>
          <a:gradFill>
            <a:gsLst>
              <a:gs pos="30000">
                <a:schemeClr val="tx2"/>
              </a:gs>
              <a:gs pos="100000">
                <a:schemeClr val="accent3"/>
              </a:gs>
            </a:gsLst>
            <a:lin ang="3600000" scaled="0"/>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6" name="Footer Placeholder 4">
            <a:extLst>
              <a:ext uri="{FF2B5EF4-FFF2-40B4-BE49-F238E27FC236}">
                <a16:creationId xmlns:a16="http://schemas.microsoft.com/office/drawing/2014/main" id="{AFABE1B1-5C4D-33D0-42FE-D3F8C25632B4}"/>
              </a:ext>
            </a:extLst>
          </p:cNvPr>
          <p:cNvSpPr>
            <a:spLocks noGrp="1"/>
          </p:cNvSpPr>
          <p:nvPr>
            <p:ph type="ftr" sz="quarter" idx="3"/>
          </p:nvPr>
        </p:nvSpPr>
        <p:spPr>
          <a:xfrm>
            <a:off x="1423308" y="6431190"/>
            <a:ext cx="8532424" cy="215444"/>
          </a:xfrm>
          <a:prstGeom prst="rect">
            <a:avLst/>
          </a:prstGeom>
        </p:spPr>
        <p:txBody>
          <a:bodyPr vert="horz" wrap="square" lIns="0" tIns="45720" rIns="0" bIns="45720" rtlCol="0" anchor="ctr">
            <a:spAutoFit/>
          </a:bodyPr>
          <a:lstStyle>
            <a:lvl1pPr algn="l">
              <a:defRPr sz="800">
                <a:solidFill>
                  <a:schemeClr val="accent1"/>
                </a:solidFill>
              </a:defRPr>
            </a:lvl1pPr>
          </a:lstStyle>
          <a:p>
            <a:pPr>
              <a:defRPr/>
            </a:pPr>
            <a:endParaRPr lang="en-US"/>
          </a:p>
        </p:txBody>
      </p:sp>
      <p:sp>
        <p:nvSpPr>
          <p:cNvPr id="6"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solidFill>
                  <a:schemeClr val="bg1"/>
                </a:solidFill>
                <a:latin typeface="+mj-lt"/>
              </a:defRPr>
            </a:lvl1pPr>
          </a:lstStyle>
          <a:p>
            <a:r>
              <a:rPr lang="en-US"/>
              <a:t>Click to edit Master title style</a:t>
            </a:r>
          </a:p>
        </p:txBody>
      </p:sp>
      <p:sp>
        <p:nvSpPr>
          <p:cNvPr id="3" name="Footer Placeholder 3">
            <a:extLst>
              <a:ext uri="{FF2B5EF4-FFF2-40B4-BE49-F238E27FC236}">
                <a16:creationId xmlns:a16="http://schemas.microsoft.com/office/drawing/2014/main" id="{FE5BA523-9E01-6A9A-996A-457F4FEC1093}"/>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4" name="Footer Placeholder 3">
            <a:extLst>
              <a:ext uri="{FF2B5EF4-FFF2-40B4-BE49-F238E27FC236}">
                <a16:creationId xmlns:a16="http://schemas.microsoft.com/office/drawing/2014/main" id="{EDF3369F-76E5-5AC8-0D7F-4857C917AB11}"/>
              </a:ext>
            </a:extLst>
          </p:cNvPr>
          <p:cNvSpPr txBox="1">
            <a:spLocks/>
          </p:cNvSpPr>
          <p:nvPr userDrawn="1"/>
        </p:nvSpPr>
        <p:spPr>
          <a:xfrm>
            <a:off x="1829788" y="94242"/>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1059038651"/>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1 Line_GradientTop">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0A1FEE-D224-082B-A1AF-ABF837D4A75A}"/>
              </a:ext>
            </a:extLst>
          </p:cNvPr>
          <p:cNvSpPr/>
          <p:nvPr userDrawn="1"/>
        </p:nvSpPr>
        <p:spPr>
          <a:xfrm>
            <a:off x="0" y="0"/>
            <a:ext cx="12192000" cy="3217596"/>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919873"/>
          </a:xfrm>
        </p:spPr>
        <p:txBody>
          <a:bodyPr wrap="square" anchor="b">
            <a:noAutofit/>
          </a:bodyPr>
          <a:lstStyle>
            <a:lvl1pPr algn="l">
              <a:defRPr>
                <a:solidFill>
                  <a:schemeClr val="bg1"/>
                </a:solidFill>
                <a:latin typeface="+mj-lt"/>
              </a:defRPr>
            </a:lvl1pPr>
          </a:lstStyle>
          <a:p>
            <a:r>
              <a:rPr lang="en-US"/>
              <a:t>Click to edit Master title style</a:t>
            </a:r>
          </a:p>
        </p:txBody>
      </p:sp>
      <p:sp>
        <p:nvSpPr>
          <p:cNvPr id="6" name="Footer Placeholder 3"/>
          <p:cNvSpPr>
            <a:spLocks noGrp="1"/>
          </p:cNvSpPr>
          <p:nvPr>
            <p:ph type="ftr" sz="quarter" idx="3"/>
          </p:nvPr>
        </p:nvSpPr>
        <p:spPr>
          <a:xfrm>
            <a:off x="1829477" y="6431190"/>
            <a:ext cx="8532424" cy="215444"/>
          </a:xfrm>
          <a:prstGeom prst="rect">
            <a:avLst/>
          </a:prstGeom>
        </p:spPr>
        <p:txBody>
          <a:bodyPr/>
          <a:lstStyle>
            <a:lvl1pPr algn="ctr">
              <a:defRPr sz="1200"/>
            </a:lvl1pPr>
          </a:lstStyle>
          <a:p>
            <a:pPr>
              <a:defRPr/>
            </a:pPr>
            <a:endParaRPr lang="en-US" sz="1100"/>
          </a:p>
        </p:txBody>
      </p:sp>
      <p:sp>
        <p:nvSpPr>
          <p:cNvPr id="7" name="Text Placeholder 7"/>
          <p:cNvSpPr>
            <a:spLocks noGrp="1"/>
          </p:cNvSpPr>
          <p:nvPr>
            <p:ph type="body" sz="quarter" idx="10"/>
          </p:nvPr>
        </p:nvSpPr>
        <p:spPr>
          <a:xfrm>
            <a:off x="837579" y="3415874"/>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2E69EB33-4F02-E80D-6ED9-A5649A076EEE}"/>
              </a:ext>
            </a:extLst>
          </p:cNvPr>
          <p:cNvSpPr txBox="1">
            <a:spLocks/>
          </p:cNvSpPr>
          <p:nvPr userDrawn="1"/>
        </p:nvSpPr>
        <p:spPr>
          <a:xfrm>
            <a:off x="1829477" y="60991"/>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1100">
              <a:solidFill>
                <a:schemeClr val="tx1"/>
              </a:solidFill>
            </a:endParaRPr>
          </a:p>
        </p:txBody>
      </p:sp>
    </p:spTree>
    <p:extLst>
      <p:ext uri="{BB962C8B-B14F-4D97-AF65-F5344CB8AC3E}">
        <p14:creationId xmlns:p14="http://schemas.microsoft.com/office/powerpoint/2010/main" val="2437734238"/>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11">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Slide">
    <p:bg>
      <p:bgPr>
        <a:gradFill>
          <a:gsLst>
            <a:gs pos="50000">
              <a:schemeClr val="tx2"/>
            </a:gs>
            <a:gs pos="100000">
              <a:schemeClr val="accent3"/>
            </a:gs>
          </a:gsLst>
          <a:lin ang="36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89661" y="3074619"/>
            <a:ext cx="8412678" cy="708762"/>
          </a:xfrm>
        </p:spPr>
        <p:txBody>
          <a:bodyPr anchor="ctr"/>
          <a:lstStyle>
            <a:lvl1pPr algn="ctr">
              <a:defRPr>
                <a:solidFill>
                  <a:schemeClr val="bg1"/>
                </a:solidFill>
              </a:defRPr>
            </a:lvl1pPr>
          </a:lstStyle>
          <a:p>
            <a:r>
              <a:rPr lang="en-US"/>
              <a:t>Click to edit Master title style</a:t>
            </a:r>
          </a:p>
        </p:txBody>
      </p:sp>
      <p:grpSp>
        <p:nvGrpSpPr>
          <p:cNvPr id="5" name="Group 4">
            <a:extLst>
              <a:ext uri="{FF2B5EF4-FFF2-40B4-BE49-F238E27FC236}">
                <a16:creationId xmlns:a16="http://schemas.microsoft.com/office/drawing/2014/main" id="{1BC427ED-77CD-2104-5090-F49CC6B27C9C}"/>
              </a:ext>
            </a:extLst>
          </p:cNvPr>
          <p:cNvGrpSpPr/>
          <p:nvPr userDrawn="1"/>
        </p:nvGrpSpPr>
        <p:grpSpPr>
          <a:xfrm>
            <a:off x="10996655" y="0"/>
            <a:ext cx="828715" cy="6858000"/>
            <a:chOff x="9453562" y="0"/>
            <a:chExt cx="2324100" cy="6858000"/>
          </a:xfrm>
        </p:grpSpPr>
        <p:cxnSp>
          <p:nvCxnSpPr>
            <p:cNvPr id="6" name="Straight Connector 5">
              <a:extLst>
                <a:ext uri="{FF2B5EF4-FFF2-40B4-BE49-F238E27FC236}">
                  <a16:creationId xmlns:a16="http://schemas.microsoft.com/office/drawing/2014/main" id="{8A963A66-71C9-D745-BE91-1C85D948243C}"/>
                </a:ext>
              </a:extLst>
            </p:cNvPr>
            <p:cNvCxnSpPr>
              <a:cxnSpLocks/>
            </p:cNvCxnSpPr>
            <p:nvPr/>
          </p:nvCxnSpPr>
          <p:spPr>
            <a:xfrm>
              <a:off x="11459497" y="0"/>
              <a:ext cx="0" cy="215326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7" name="Straight Connector 6">
              <a:extLst>
                <a:ext uri="{FF2B5EF4-FFF2-40B4-BE49-F238E27FC236}">
                  <a16:creationId xmlns:a16="http://schemas.microsoft.com/office/drawing/2014/main" id="{5825C696-C87A-4E3A-F1BF-F824E32311DC}"/>
                </a:ext>
              </a:extLst>
            </p:cNvPr>
            <p:cNvCxnSpPr>
              <a:cxnSpLocks/>
            </p:cNvCxnSpPr>
            <p:nvPr/>
          </p:nvCxnSpPr>
          <p:spPr>
            <a:xfrm>
              <a:off x="11775281" y="5048840"/>
              <a:ext cx="0" cy="180916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8" name="Straight Connector 7">
              <a:extLst>
                <a:ext uri="{FF2B5EF4-FFF2-40B4-BE49-F238E27FC236}">
                  <a16:creationId xmlns:a16="http://schemas.microsoft.com/office/drawing/2014/main" id="{F98416B2-2467-44C4-B271-51B2C7F1A568}"/>
                </a:ext>
              </a:extLst>
            </p:cNvPr>
            <p:cNvCxnSpPr>
              <a:cxnSpLocks/>
            </p:cNvCxnSpPr>
            <p:nvPr/>
          </p:nvCxnSpPr>
          <p:spPr>
            <a:xfrm flipH="1">
              <a:off x="9456100" y="2153265"/>
              <a:ext cx="200578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9" name="Straight Connector 8">
              <a:extLst>
                <a:ext uri="{FF2B5EF4-FFF2-40B4-BE49-F238E27FC236}">
                  <a16:creationId xmlns:a16="http://schemas.microsoft.com/office/drawing/2014/main" id="{3DC5B459-4A3E-15B4-9408-F5A53CEF2B3D}"/>
                </a:ext>
              </a:extLst>
            </p:cNvPr>
            <p:cNvCxnSpPr>
              <a:cxnSpLocks/>
            </p:cNvCxnSpPr>
            <p:nvPr/>
          </p:nvCxnSpPr>
          <p:spPr>
            <a:xfrm>
              <a:off x="9456097" y="2150086"/>
              <a:ext cx="0" cy="290113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0" name="Straight Connector 9">
              <a:extLst>
                <a:ext uri="{FF2B5EF4-FFF2-40B4-BE49-F238E27FC236}">
                  <a16:creationId xmlns:a16="http://schemas.microsoft.com/office/drawing/2014/main" id="{4DE7F795-5009-D42F-A09C-3993F7587CC2}"/>
                </a:ext>
              </a:extLst>
            </p:cNvPr>
            <p:cNvCxnSpPr>
              <a:cxnSpLocks/>
            </p:cNvCxnSpPr>
            <p:nvPr/>
          </p:nvCxnSpPr>
          <p:spPr>
            <a:xfrm flipH="1">
              <a:off x="9453562" y="5053757"/>
              <a:ext cx="2324100" cy="0"/>
            </a:xfrm>
            <a:prstGeom prst="line">
              <a:avLst/>
            </a:prstGeom>
            <a:ln/>
          </p:spPr>
          <p:style>
            <a:lnRef idx="1">
              <a:schemeClr val="accent2"/>
            </a:lnRef>
            <a:fillRef idx="0">
              <a:schemeClr val="accent2"/>
            </a:fillRef>
            <a:effectRef idx="0">
              <a:schemeClr val="accent2"/>
            </a:effectRef>
            <a:fontRef idx="minor">
              <a:schemeClr val="tx1"/>
            </a:fontRef>
          </p:style>
        </p:cxnSp>
      </p:grpSp>
      <p:pic>
        <p:nvPicPr>
          <p:cNvPr id="11" name="Picture 10">
            <a:extLst>
              <a:ext uri="{FF2B5EF4-FFF2-40B4-BE49-F238E27FC236}">
                <a16:creationId xmlns:a16="http://schemas.microsoft.com/office/drawing/2014/main" id="{F8AFC81B-60C7-587C-17B0-70C9BD3253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3" name="Footer Placeholder 3">
            <a:extLst>
              <a:ext uri="{FF2B5EF4-FFF2-40B4-BE49-F238E27FC236}">
                <a16:creationId xmlns:a16="http://schemas.microsoft.com/office/drawing/2014/main" id="{B89E7475-6229-2D30-6E13-B2154237B6AC}"/>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3512958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Break Slide">
    <p:spTree>
      <p:nvGrpSpPr>
        <p:cNvPr id="1" name=""/>
        <p:cNvGrpSpPr/>
        <p:nvPr/>
      </p:nvGrpSpPr>
      <p:grpSpPr>
        <a:xfrm>
          <a:off x="0" y="0"/>
          <a:ext cx="0" cy="0"/>
          <a:chOff x="0" y="0"/>
          <a:chExt cx="0" cy="0"/>
        </a:xfrm>
      </p:grpSpPr>
      <p:pic>
        <p:nvPicPr>
          <p:cNvPr id="24" name="Picture 23" descr="noc_performance_graphic[3].png"/>
          <p:cNvPicPr>
            <a:picLocks noChangeAspect="1"/>
          </p:cNvPicPr>
          <p:nvPr userDrawn="1"/>
        </p:nvPicPr>
        <p:blipFill>
          <a:blip r:embed="rId2" cstate="print"/>
          <a:stretch>
            <a:fillRect/>
          </a:stretch>
        </p:blipFill>
        <p:spPr>
          <a:xfrm>
            <a:off x="0" y="0"/>
            <a:ext cx="5587555" cy="6858000"/>
          </a:xfrm>
          <a:prstGeom prst="rect">
            <a:avLst/>
          </a:prstGeom>
        </p:spPr>
      </p:pic>
      <p:sp>
        <p:nvSpPr>
          <p:cNvPr id="14" name="Rectangle 13"/>
          <p:cNvSpPr/>
          <p:nvPr userDrawn="1"/>
        </p:nvSpPr>
        <p:spPr>
          <a:xfrm>
            <a:off x="0" y="0"/>
            <a:ext cx="12192000" cy="6858000"/>
          </a:xfrm>
          <a:prstGeom prst="rect">
            <a:avLst/>
          </a:prstGeom>
          <a:solidFill>
            <a:schemeClr val="bg1">
              <a:alpha val="5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0" name="Text Placeholder 43"/>
          <p:cNvSpPr>
            <a:spLocks noGrp="1"/>
          </p:cNvSpPr>
          <p:nvPr>
            <p:ph type="body" sz="quarter" idx="17" hasCustomPrompt="1"/>
          </p:nvPr>
        </p:nvSpPr>
        <p:spPr>
          <a:xfrm>
            <a:off x="4592321" y="3200400"/>
            <a:ext cx="7213729" cy="457200"/>
          </a:xfrm>
        </p:spPr>
        <p:txBody>
          <a:bodyPr wrap="square" anchor="ctr" anchorCtr="0">
            <a:noAutofit/>
          </a:bodyPr>
          <a:lstStyle>
            <a:lvl1pPr algn="r">
              <a:buNone/>
              <a:defRPr sz="2400" b="1" spc="20" baseline="0">
                <a:solidFill>
                  <a:schemeClr val="tx1"/>
                </a:solidFill>
                <a:latin typeface="Arial" pitchFamily="34" charset="0"/>
                <a:cs typeface="Arial" pitchFamily="34" charset="0"/>
              </a:defRPr>
            </a:lvl1pPr>
            <a:lvl2pPr>
              <a:buNone/>
              <a:defRPr/>
            </a:lvl2pPr>
            <a:lvl3pPr>
              <a:buNone/>
              <a:defRPr/>
            </a:lvl3pPr>
            <a:lvl4pPr>
              <a:buNone/>
              <a:defRPr/>
            </a:lvl4pPr>
            <a:lvl5pPr>
              <a:buNone/>
              <a:defRPr/>
            </a:lvl5pPr>
          </a:lstStyle>
          <a:p>
            <a:pPr lvl="0"/>
            <a:r>
              <a:rPr lang="en-US"/>
              <a:t>Section Break (Click to Add Title)</a:t>
            </a:r>
          </a:p>
        </p:txBody>
      </p:sp>
      <p:pic>
        <p:nvPicPr>
          <p:cNvPr id="31" name="Picture 30" descr="noc_white_PNG.png"/>
          <p:cNvPicPr>
            <a:picLocks noChangeAspect="1"/>
          </p:cNvPicPr>
          <p:nvPr userDrawn="1"/>
        </p:nvPicPr>
        <p:blipFill>
          <a:blip r:embed="rId3" cstate="print"/>
          <a:srcRect l="2146" r="3456"/>
          <a:stretch>
            <a:fillRect/>
          </a:stretch>
        </p:blipFill>
        <p:spPr>
          <a:xfrm>
            <a:off x="1492252" y="3209770"/>
            <a:ext cx="2571577" cy="569855"/>
          </a:xfrm>
          <a:prstGeom prst="rect">
            <a:avLst/>
          </a:prstGeom>
        </p:spPr>
      </p:pic>
      <p:pic>
        <p:nvPicPr>
          <p:cNvPr id="8" name="Picture 7"/>
          <p:cNvPicPr/>
          <p:nvPr userDrawn="1"/>
        </p:nvPicPr>
        <p:blipFill>
          <a:blip r:embed="rId4" cstate="print"/>
          <a:srcRect l="7292" t="19463" r="2257"/>
          <a:stretch>
            <a:fillRect/>
          </a:stretch>
        </p:blipFill>
        <p:spPr bwMode="auto">
          <a:xfrm>
            <a:off x="7721600" y="228600"/>
            <a:ext cx="4226557" cy="609600"/>
          </a:xfrm>
          <a:prstGeom prst="rect">
            <a:avLst/>
          </a:prstGeom>
          <a:solidFill>
            <a:schemeClr val="bg1"/>
          </a:solidFill>
          <a:ln>
            <a:noFill/>
          </a:ln>
        </p:spPr>
      </p:pic>
      <p:sp>
        <p:nvSpPr>
          <p:cNvPr id="12" name="TextBox 11"/>
          <p:cNvSpPr txBox="1"/>
          <p:nvPr userDrawn="1"/>
        </p:nvSpPr>
        <p:spPr>
          <a:xfrm>
            <a:off x="4063828" y="6657946"/>
            <a:ext cx="3514104" cy="200055"/>
          </a:xfrm>
          <a:prstGeom prst="rect">
            <a:avLst/>
          </a:prstGeom>
          <a:noFill/>
        </p:spPr>
        <p:txBody>
          <a:bodyPr wrap="none" rtlCol="0">
            <a:spAutoFit/>
          </a:bodyPr>
          <a:lstStyle/>
          <a:p>
            <a:r>
              <a:rPr lang="en-US" sz="700">
                <a:solidFill>
                  <a:srgbClr val="FF0000"/>
                </a:solidFill>
                <a:latin typeface="Calibri" panose="020F0502020204030204" pitchFamily="34" charset="0"/>
                <a:cs typeface="Calibri" panose="020F0502020204030204" pitchFamily="34" charset="0"/>
              </a:rPr>
              <a:t>Warning Export Controlled</a:t>
            </a:r>
            <a:r>
              <a:rPr lang="en-US" sz="700" baseline="0">
                <a:solidFill>
                  <a:srgbClr val="FF0000"/>
                </a:solidFill>
                <a:latin typeface="Calibri" panose="020F0502020204030204" pitchFamily="34" charset="0"/>
                <a:cs typeface="Calibri" panose="020F0502020204030204" pitchFamily="34" charset="0"/>
              </a:rPr>
              <a:t>/ Copyright © 2016 by Northrop Grumman Systems Corporation</a:t>
            </a:r>
            <a:endParaRPr lang="en-US" sz="700">
              <a:solidFill>
                <a:srgbClr val="FF0000"/>
              </a:solidFill>
              <a:latin typeface="Calibri" panose="020F0502020204030204" pitchFamily="34" charset="0"/>
              <a:cs typeface="Calibri" panose="020F0502020204030204" pitchFamily="34" charset="0"/>
            </a:endParaRPr>
          </a:p>
        </p:txBody>
      </p:sp>
      <p:sp>
        <p:nvSpPr>
          <p:cNvPr id="11"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24201430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73152"/>
            <a:ext cx="8940800" cy="838200"/>
          </a:xfrm>
        </p:spPr>
        <p:txBody>
          <a:bodyPr/>
          <a:lstStyle/>
          <a:p>
            <a:r>
              <a:rPr lang="en-US"/>
              <a:t>Click to edit Master title style</a:t>
            </a:r>
          </a:p>
        </p:txBody>
      </p:sp>
      <p:sp>
        <p:nvSpPr>
          <p:cNvPr id="3" name="Content Placeholder 2"/>
          <p:cNvSpPr>
            <a:spLocks noGrp="1"/>
          </p:cNvSpPr>
          <p:nvPr>
            <p:ph idx="1"/>
          </p:nvPr>
        </p:nvSpPr>
        <p:spPr>
          <a:xfrm>
            <a:off x="304800" y="1143001"/>
            <a:ext cx="11176000" cy="4524333"/>
          </a:xfrm>
        </p:spPr>
        <p:txBody>
          <a:bodyPr/>
          <a:lstStyle>
            <a:lvl1pPr>
              <a:spcBef>
                <a:spcPts val="24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303312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73152"/>
            <a:ext cx="8940800" cy="838200"/>
          </a:xfrm>
        </p:spPr>
        <p:txBody>
          <a:bodyPr/>
          <a:lstStyle/>
          <a:p>
            <a:r>
              <a:rPr lang="en-US"/>
              <a:t>Click to edit Master title style</a:t>
            </a:r>
          </a:p>
        </p:txBody>
      </p:sp>
      <p:sp>
        <p:nvSpPr>
          <p:cNvPr id="3" name="Content Placeholder 2"/>
          <p:cNvSpPr>
            <a:spLocks noGrp="1"/>
          </p:cNvSpPr>
          <p:nvPr>
            <p:ph sz="half" idx="1"/>
          </p:nvPr>
        </p:nvSpPr>
        <p:spPr>
          <a:xfrm>
            <a:off x="406400" y="1402290"/>
            <a:ext cx="5384800" cy="4525963"/>
          </a:xfrm>
        </p:spPr>
        <p:txBody>
          <a:bodyPr/>
          <a:lstStyle>
            <a:lvl1pPr>
              <a:spcBef>
                <a:spcPts val="2400"/>
              </a:spcBef>
              <a:defRPr sz="2000"/>
            </a:lvl1pPr>
            <a:lvl2pPr>
              <a:spcBef>
                <a:spcPts val="600"/>
              </a:spcBef>
              <a:defRPr sz="1600"/>
            </a:lvl2pPr>
            <a:lvl3pPr>
              <a:spcBef>
                <a:spcPts val="600"/>
              </a:spcBef>
              <a:defRPr sz="1600"/>
            </a:lvl3pPr>
            <a:lvl4pPr>
              <a:spcBef>
                <a:spcPts val="600"/>
              </a:spcBef>
              <a:defRPr sz="1600"/>
            </a:lvl4pPr>
            <a:lvl5pPr>
              <a:spcBef>
                <a:spcPts val="600"/>
              </a:spcBef>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00727" y="1402290"/>
            <a:ext cx="5384800" cy="4525963"/>
          </a:xfrm>
        </p:spPr>
        <p:txBody>
          <a:bodyPr/>
          <a:lstStyle>
            <a:lvl1pPr>
              <a:spcBef>
                <a:spcPts val="2400"/>
              </a:spcBef>
              <a:defRPr sz="2000"/>
            </a:lvl1pPr>
            <a:lvl2pPr>
              <a:spcBef>
                <a:spcPts val="600"/>
              </a:spcBef>
              <a:defRPr sz="1600"/>
            </a:lvl2pPr>
            <a:lvl3pPr>
              <a:spcBef>
                <a:spcPts val="600"/>
              </a:spcBef>
              <a:defRPr sz="1600"/>
            </a:lvl3pPr>
            <a:lvl4pPr>
              <a:spcBef>
                <a:spcPts val="600"/>
              </a:spcBef>
              <a:defRPr sz="1600"/>
            </a:lvl4pPr>
            <a:lvl5pPr>
              <a:spcBef>
                <a:spcPts val="600"/>
              </a:spcBef>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12713055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End Slide">
    <p:spTree>
      <p:nvGrpSpPr>
        <p:cNvPr id="1" name=""/>
        <p:cNvGrpSpPr/>
        <p:nvPr/>
      </p:nvGrpSpPr>
      <p:grpSpPr>
        <a:xfrm>
          <a:off x="0" y="0"/>
          <a:ext cx="0" cy="0"/>
          <a:chOff x="0" y="0"/>
          <a:chExt cx="0" cy="0"/>
        </a:xfrm>
      </p:grpSpPr>
      <p:pic>
        <p:nvPicPr>
          <p:cNvPr id="5" name="Picture 4" descr="noc_blue_AI-01.png"/>
          <p:cNvPicPr>
            <a:picLocks noChangeAspect="1"/>
          </p:cNvPicPr>
          <p:nvPr userDrawn="1"/>
        </p:nvPicPr>
        <p:blipFill>
          <a:blip r:embed="rId2" cstate="print"/>
          <a:stretch>
            <a:fillRect/>
          </a:stretch>
        </p:blipFill>
        <p:spPr>
          <a:xfrm>
            <a:off x="1032603" y="2369821"/>
            <a:ext cx="10126795" cy="2118358"/>
          </a:xfrm>
          <a:prstGeom prst="rect">
            <a:avLst/>
          </a:prstGeom>
        </p:spPr>
      </p:pic>
      <p:sp>
        <p:nvSpPr>
          <p:cNvPr id="8" name="TextBox 7"/>
          <p:cNvSpPr txBox="1"/>
          <p:nvPr userDrawn="1"/>
        </p:nvSpPr>
        <p:spPr>
          <a:xfrm>
            <a:off x="3273432" y="6657946"/>
            <a:ext cx="3493264" cy="200055"/>
          </a:xfrm>
          <a:prstGeom prst="rect">
            <a:avLst/>
          </a:prstGeom>
          <a:noFill/>
        </p:spPr>
        <p:txBody>
          <a:bodyPr wrap="none" rtlCol="0">
            <a:spAutoFit/>
          </a:bodyPr>
          <a:lstStyle/>
          <a:p>
            <a:r>
              <a:rPr lang="en-US" sz="700">
                <a:solidFill>
                  <a:srgbClr val="FF0000"/>
                </a:solidFill>
                <a:latin typeface="Calibri" panose="020F0502020204030204" pitchFamily="34" charset="0"/>
                <a:cs typeface="Calibri" panose="020F0502020204030204" pitchFamily="34" charset="0"/>
              </a:rPr>
              <a:t>Warning Export Controlled</a:t>
            </a:r>
            <a:r>
              <a:rPr lang="en-US" sz="700" baseline="0">
                <a:solidFill>
                  <a:srgbClr val="FF0000"/>
                </a:solidFill>
                <a:latin typeface="Calibri" panose="020F0502020204030204" pitchFamily="34" charset="0"/>
                <a:cs typeface="Calibri" panose="020F0502020204030204" pitchFamily="34" charset="0"/>
              </a:rPr>
              <a:t>/Copyright © 2016 by Northrop Grumman Systems Corporation</a:t>
            </a:r>
            <a:endParaRPr lang="en-US" sz="70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66810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31728239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Title Slide [Opt 1]">
    <p:spTree>
      <p:nvGrpSpPr>
        <p:cNvPr id="1" name=""/>
        <p:cNvGrpSpPr/>
        <p:nvPr/>
      </p:nvGrpSpPr>
      <p:grpSpPr>
        <a:xfrm>
          <a:off x="0" y="0"/>
          <a:ext cx="0" cy="0"/>
          <a:chOff x="0" y="0"/>
          <a:chExt cx="0" cy="0"/>
        </a:xfrm>
      </p:grpSpPr>
      <p:sp>
        <p:nvSpPr>
          <p:cNvPr id="26" name="Title 4"/>
          <p:cNvSpPr>
            <a:spLocks noGrp="1"/>
          </p:cNvSpPr>
          <p:nvPr>
            <p:ph type="ctrTitle" hasCustomPrompt="1"/>
          </p:nvPr>
        </p:nvSpPr>
        <p:spPr>
          <a:xfrm>
            <a:off x="5343306" y="1173787"/>
            <a:ext cx="6486117" cy="2011094"/>
          </a:xfrm>
        </p:spPr>
        <p:txBody>
          <a:bodyPr tIns="457200" bIns="548640"/>
          <a:lstStyle>
            <a:lvl1pPr algn="r">
              <a:defRPr sz="3200" b="1" spc="40" baseline="0">
                <a:solidFill>
                  <a:schemeClr val="tx1"/>
                </a:solidFill>
                <a:latin typeface="Arial" pitchFamily="34" charset="0"/>
                <a:cs typeface="Arial" pitchFamily="34" charset="0"/>
              </a:defRPr>
            </a:lvl1pPr>
          </a:lstStyle>
          <a:p>
            <a:r>
              <a:rPr lang="en-US"/>
              <a:t>Main Title, Font: </a:t>
            </a:r>
            <a:br>
              <a:rPr lang="en-US"/>
            </a:br>
            <a:r>
              <a:rPr lang="en-US"/>
              <a:t>Arial Bold 32pt.</a:t>
            </a:r>
          </a:p>
        </p:txBody>
      </p:sp>
      <p:sp>
        <p:nvSpPr>
          <p:cNvPr id="27" name="Text Placeholder 32"/>
          <p:cNvSpPr>
            <a:spLocks noGrp="1"/>
          </p:cNvSpPr>
          <p:nvPr>
            <p:ph type="body" sz="quarter" idx="14" hasCustomPrompt="1"/>
          </p:nvPr>
        </p:nvSpPr>
        <p:spPr>
          <a:xfrm>
            <a:off x="5180845" y="3764982"/>
            <a:ext cx="6624152" cy="457200"/>
          </a:xfrm>
        </p:spPr>
        <p:txBody>
          <a:bodyPr wrap="none" tIns="0"/>
          <a:lstStyle>
            <a:lvl1pPr algn="r">
              <a:buNone/>
              <a:defRPr sz="2000" baseline="0">
                <a:solidFill>
                  <a:schemeClr val="tx1"/>
                </a:solidFill>
                <a:latin typeface="Arial" pitchFamily="34" charset="0"/>
                <a:cs typeface="Arial" pitchFamily="34" charset="0"/>
              </a:defRPr>
            </a:lvl1pPr>
            <a:lvl2pPr>
              <a:buNone/>
              <a:defRPr sz="2000"/>
            </a:lvl2pPr>
            <a:lvl3pPr>
              <a:buNone/>
              <a:defRPr sz="2000"/>
            </a:lvl3pPr>
            <a:lvl4pPr>
              <a:buNone/>
              <a:defRPr sz="2000"/>
            </a:lvl4pPr>
            <a:lvl5pPr>
              <a:buNone/>
              <a:defRPr sz="2000"/>
            </a:lvl5pPr>
          </a:lstStyle>
          <a:p>
            <a:pPr lvl="0"/>
            <a:r>
              <a:rPr lang="en-US"/>
              <a:t>Meeting date(s), Arial 20pt.</a:t>
            </a:r>
          </a:p>
        </p:txBody>
      </p:sp>
      <p:sp>
        <p:nvSpPr>
          <p:cNvPr id="28" name="Text Placeholder 37"/>
          <p:cNvSpPr>
            <a:spLocks noGrp="1"/>
          </p:cNvSpPr>
          <p:nvPr>
            <p:ph type="body" sz="quarter" idx="15" hasCustomPrompt="1"/>
          </p:nvPr>
        </p:nvSpPr>
        <p:spPr>
          <a:xfrm>
            <a:off x="5181552" y="4223656"/>
            <a:ext cx="6630304" cy="457200"/>
          </a:xfrm>
        </p:spPr>
        <p:txBody>
          <a:bodyPr wrap="none" bIns="18288" anchor="b" anchorCtr="0"/>
          <a:lstStyle>
            <a:lvl1pPr algn="r">
              <a:buNone/>
              <a:defRPr baseline="0">
                <a:solidFill>
                  <a:schemeClr val="tx1"/>
                </a:solidFill>
                <a:latin typeface="Arial" pitchFamily="34" charset="0"/>
                <a:cs typeface="Arial" pitchFamily="34" charset="0"/>
              </a:defRPr>
            </a:lvl1pPr>
            <a:lvl2pPr>
              <a:buNone/>
              <a:defRPr/>
            </a:lvl2pPr>
            <a:lvl3pPr>
              <a:buNone/>
              <a:defRPr/>
            </a:lvl3pPr>
            <a:lvl4pPr>
              <a:buNone/>
              <a:defRPr/>
            </a:lvl4pPr>
            <a:lvl5pPr>
              <a:buNone/>
              <a:defRPr/>
            </a:lvl5pPr>
          </a:lstStyle>
          <a:p>
            <a:pPr lvl="0"/>
            <a:r>
              <a:rPr lang="en-US"/>
              <a:t>Speaker’s name, Arial 20pt.</a:t>
            </a:r>
          </a:p>
        </p:txBody>
      </p:sp>
      <p:sp>
        <p:nvSpPr>
          <p:cNvPr id="29" name="Text Placeholder 40"/>
          <p:cNvSpPr>
            <a:spLocks noGrp="1"/>
          </p:cNvSpPr>
          <p:nvPr>
            <p:ph type="body" sz="quarter" idx="16" hasCustomPrompt="1"/>
          </p:nvPr>
        </p:nvSpPr>
        <p:spPr>
          <a:xfrm>
            <a:off x="5181552" y="4724400"/>
            <a:ext cx="6630301" cy="381000"/>
          </a:xfrm>
        </p:spPr>
        <p:txBody>
          <a:bodyPr wrap="none" tIns="0" bIns="438912">
            <a:noAutofit/>
          </a:bodyPr>
          <a:lstStyle>
            <a:lvl1pPr algn="r">
              <a:spcBef>
                <a:spcPts val="0"/>
              </a:spcBef>
              <a:buNone/>
              <a:defRPr sz="1600" baseline="0">
                <a:solidFill>
                  <a:schemeClr val="tx1"/>
                </a:solidFill>
                <a:latin typeface="Arial" pitchFamily="34" charset="0"/>
                <a:cs typeface="Arial" pitchFamily="34" charset="0"/>
              </a:defRPr>
            </a:lvl1pPr>
            <a:lvl2pPr>
              <a:buNone/>
              <a:defRPr sz="1800"/>
            </a:lvl2pPr>
            <a:lvl3pPr>
              <a:buNone/>
              <a:defRPr sz="1800"/>
            </a:lvl3pPr>
            <a:lvl4pPr>
              <a:buNone/>
              <a:defRPr sz="1800"/>
            </a:lvl4pPr>
            <a:lvl5pPr>
              <a:buNone/>
              <a:defRPr sz="1800"/>
            </a:lvl5pPr>
          </a:lstStyle>
          <a:p>
            <a:pPr lvl="0"/>
            <a:r>
              <a:rPr lang="en-US"/>
              <a:t>Speaker’s title, Arial 16pt.</a:t>
            </a:r>
          </a:p>
          <a:p>
            <a:pPr lvl="0"/>
            <a:r>
              <a:rPr lang="en-US"/>
              <a:t>Speaker’s email, Arial 16pt.</a:t>
            </a:r>
          </a:p>
          <a:p>
            <a:pPr lvl="0"/>
            <a:r>
              <a:rPr lang="en-US"/>
              <a:t>Speaker’s phone, Arial 16pt.</a:t>
            </a:r>
          </a:p>
          <a:p>
            <a:pPr lvl="0"/>
            <a:endParaRPr lang="en-US"/>
          </a:p>
        </p:txBody>
      </p:sp>
      <p:sp>
        <p:nvSpPr>
          <p:cNvPr id="30" name="Text Placeholder 43"/>
          <p:cNvSpPr>
            <a:spLocks noGrp="1"/>
          </p:cNvSpPr>
          <p:nvPr>
            <p:ph type="body" sz="quarter" idx="17" hasCustomPrompt="1"/>
          </p:nvPr>
        </p:nvSpPr>
        <p:spPr>
          <a:xfrm>
            <a:off x="5192833" y="3262313"/>
            <a:ext cx="6613216" cy="457200"/>
          </a:xfrm>
        </p:spPr>
        <p:txBody>
          <a:bodyPr wrap="square" anchor="ctr" anchorCtr="0">
            <a:noAutofit/>
          </a:bodyPr>
          <a:lstStyle>
            <a:lvl1pPr algn="r">
              <a:buNone/>
              <a:defRPr sz="2400" b="1" spc="20" baseline="0">
                <a:solidFill>
                  <a:schemeClr val="tx1"/>
                </a:solidFill>
                <a:latin typeface="Arial" pitchFamily="34" charset="0"/>
                <a:cs typeface="Arial" pitchFamily="34" charset="0"/>
              </a:defRPr>
            </a:lvl1pPr>
            <a:lvl2pPr>
              <a:buNone/>
              <a:defRPr/>
            </a:lvl2pPr>
            <a:lvl3pPr>
              <a:buNone/>
              <a:defRPr/>
            </a:lvl3pPr>
            <a:lvl4pPr>
              <a:buNone/>
              <a:defRPr/>
            </a:lvl4pPr>
            <a:lvl5pPr>
              <a:buNone/>
              <a:defRPr/>
            </a:lvl5pPr>
          </a:lstStyle>
          <a:p>
            <a:pPr lvl="0"/>
            <a:r>
              <a:rPr lang="en-US"/>
              <a:t>Sub-title, Arial Bold 24pt.</a:t>
            </a:r>
          </a:p>
        </p:txBody>
      </p:sp>
      <p:sp>
        <p:nvSpPr>
          <p:cNvPr id="9" name="Footer Placeholder 4"/>
          <p:cNvSpPr>
            <a:spLocks noGrp="1"/>
          </p:cNvSpPr>
          <p:nvPr>
            <p:ph type="ftr" sz="quarter" idx="3"/>
          </p:nvPr>
        </p:nvSpPr>
        <p:spPr>
          <a:xfrm>
            <a:off x="-573" y="6642557"/>
            <a:ext cx="12192573" cy="215161"/>
          </a:xfrm>
          <a:prstGeom prst="rect">
            <a:avLst/>
          </a:prstGeom>
        </p:spPr>
        <p:txBody>
          <a:bodyPr/>
          <a:lstStyle>
            <a:lvl1pPr algn="ctr">
              <a:defRPr sz="800" baseline="0">
                <a:solidFill>
                  <a:srgbClr val="FF0000"/>
                </a:solidFill>
                <a:latin typeface="Arial Narrow" pitchFamily="34" charset="0"/>
              </a:defRPr>
            </a:lvl1pPr>
          </a:lstStyle>
          <a:p>
            <a:r>
              <a:rPr lang="en-US"/>
              <a:t>Copyright © 2016 Northrop Grumman Systems Corporation</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3200" y="152400"/>
            <a:ext cx="4165600" cy="720674"/>
          </a:xfrm>
          <a:prstGeom prst="rect">
            <a:avLst/>
          </a:prstGeom>
        </p:spPr>
      </p:pic>
      <p:pic>
        <p:nvPicPr>
          <p:cNvPr id="12" name="Picture 11" descr="noc_performance_graphic[3].png"/>
          <p:cNvPicPr>
            <a:picLocks noChangeAspect="1"/>
          </p:cNvPicPr>
          <p:nvPr userDrawn="1"/>
        </p:nvPicPr>
        <p:blipFill>
          <a:blip r:embed="rId3" cstate="print"/>
          <a:stretch>
            <a:fillRect/>
          </a:stretch>
        </p:blipFill>
        <p:spPr>
          <a:xfrm>
            <a:off x="101600" y="0"/>
            <a:ext cx="5587555" cy="6858000"/>
          </a:xfrm>
          <a:prstGeom prst="rect">
            <a:avLst/>
          </a:prstGeom>
        </p:spPr>
      </p:pic>
      <p:pic>
        <p:nvPicPr>
          <p:cNvPr id="13" name="Picture 12" descr="noc_white_PNG.png"/>
          <p:cNvPicPr>
            <a:picLocks noChangeAspect="1"/>
          </p:cNvPicPr>
          <p:nvPr userDrawn="1"/>
        </p:nvPicPr>
        <p:blipFill>
          <a:blip r:embed="rId4" cstate="print"/>
          <a:srcRect l="2146" r="3456"/>
          <a:stretch>
            <a:fillRect/>
          </a:stretch>
        </p:blipFill>
        <p:spPr>
          <a:xfrm>
            <a:off x="1609589" y="3144073"/>
            <a:ext cx="2571577" cy="569855"/>
          </a:xfrm>
          <a:prstGeom prst="rect">
            <a:avLst/>
          </a:prstGeom>
        </p:spPr>
      </p:pic>
      <p:sp>
        <p:nvSpPr>
          <p:cNvPr id="14" name="Rectangle 13"/>
          <p:cNvSpPr/>
          <p:nvPr userDrawn="1"/>
        </p:nvSpPr>
        <p:spPr>
          <a:xfrm>
            <a:off x="102587" y="5715001"/>
            <a:ext cx="9451752" cy="461665"/>
          </a:xfrm>
          <a:prstGeom prst="rect">
            <a:avLst/>
          </a:prstGeom>
        </p:spPr>
        <p:txBody>
          <a:bodyPr wrap="square">
            <a:spAutoFit/>
          </a:bodyPr>
          <a:lstStyle/>
          <a:p>
            <a:r>
              <a:rPr lang="en-US" sz="800" cap="all">
                <a:latin typeface="Arial" panose="020B0604020202020204" pitchFamily="34" charset="0"/>
                <a:cs typeface="Arial" panose="020B0604020202020204" pitchFamily="34" charset="0"/>
              </a:rPr>
              <a:t>EXPORT CONTROLLED WARNING: This document contains technical data whose export is restricted by the Arms Export Control Act (Title 22, U.S.C. SEC 2751, et seq.) or the Export Administration Act of 1979, as amended, Title 50, U.S.C., App 2401 et seq.. Violations of these export laws are subject to severe criminal penalties.  Disseminate in accordance with provisions of DoD Directive 5230.25</a:t>
            </a:r>
            <a:endParaRPr lang="en-US" sz="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6488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1_Subtitle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ext Placeholder 5">
            <a:extLst>
              <a:ext uri="{FF2B5EF4-FFF2-40B4-BE49-F238E27FC236}">
                <a16:creationId xmlns:a16="http://schemas.microsoft.com/office/drawing/2014/main" id="{1A0AE6E9-D011-C67C-3CD4-4E78B293BE22}"/>
              </a:ext>
            </a:extLst>
          </p:cNvPr>
          <p:cNvSpPr>
            <a:spLocks noGrp="1"/>
          </p:cNvSpPr>
          <p:nvPr>
            <p:ph type="body" sz="quarter" idx="11" hasCustomPrompt="1"/>
          </p:nvPr>
        </p:nvSpPr>
        <p:spPr>
          <a:xfrm>
            <a:off x="838427" y="1220301"/>
            <a:ext cx="10515244" cy="341632"/>
          </a:xfrm>
        </p:spPr>
        <p:txBody>
          <a:bodyPr wrap="square">
            <a:spAutoFit/>
          </a:bodyPr>
          <a:lstStyle>
            <a:lvl1pPr>
              <a:defRPr sz="1800">
                <a:solidFill>
                  <a:schemeClr val="tx1"/>
                </a:solidFill>
              </a:defRPr>
            </a:lvl1pPr>
            <a:lvl4pPr marL="0" indent="0">
              <a:buNone/>
              <a:defRPr/>
            </a:lvl4pPr>
            <a:lvl5pPr marL="174625" indent="0">
              <a:buNone/>
              <a:defRPr/>
            </a:lvl5pPr>
          </a:lstStyle>
          <a:p>
            <a:pPr lvl="0"/>
            <a:r>
              <a:rPr lang="en-US"/>
              <a:t>Click to edit</a:t>
            </a:r>
          </a:p>
        </p:txBody>
      </p:sp>
      <p:sp>
        <p:nvSpPr>
          <p:cNvPr id="12"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0" name="Text Placeholder 7"/>
          <p:cNvSpPr>
            <a:spLocks noGrp="1"/>
          </p:cNvSpPr>
          <p:nvPr>
            <p:ph type="body" sz="quarter" idx="12"/>
          </p:nvPr>
        </p:nvSpPr>
        <p:spPr>
          <a:xfrm>
            <a:off x="837579" y="1797892"/>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60854029-89A4-D004-0F73-48D046C7CA2A}"/>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331236703"/>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1_GradientBottom">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1B6BAC-997C-7B7B-D8AB-1A5B5137DCE7}"/>
              </a:ext>
            </a:extLst>
          </p:cNvPr>
          <p:cNvSpPr/>
          <p:nvPr userDrawn="1"/>
        </p:nvSpPr>
        <p:spPr>
          <a:xfrm>
            <a:off x="0" y="4631152"/>
            <a:ext cx="12192000" cy="2226848"/>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pic>
        <p:nvPicPr>
          <p:cNvPr id="5" name="Picture 4">
            <a:extLst>
              <a:ext uri="{FF2B5EF4-FFF2-40B4-BE49-F238E27FC236}">
                <a16:creationId xmlns:a16="http://schemas.microsoft.com/office/drawing/2014/main" id="{73A6D7C6-69F8-037F-4FC7-3DACB245B79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Slide Number Placeholder 2">
            <a:extLst>
              <a:ext uri="{FF2B5EF4-FFF2-40B4-BE49-F238E27FC236}">
                <a16:creationId xmlns:a16="http://schemas.microsoft.com/office/drawing/2014/main" id="{D0B7CE4E-C2B9-C56A-92A3-01F7BD89D990}"/>
              </a:ext>
            </a:extLst>
          </p:cNvPr>
          <p:cNvSpPr>
            <a:spLocks noGrp="1"/>
          </p:cNvSpPr>
          <p:nvPr>
            <p:ph type="sldNum" sz="quarter" idx="10"/>
          </p:nvPr>
        </p:nvSpPr>
        <p:spPr>
          <a:xfrm>
            <a:off x="10515600" y="6356350"/>
            <a:ext cx="838200" cy="365125"/>
          </a:xfrm>
        </p:spPr>
        <p:txBody>
          <a:bodyPr/>
          <a:lstStyle>
            <a:lvl1pPr>
              <a:defRPr>
                <a:solidFill>
                  <a:schemeClr val="bg1"/>
                </a:solidFill>
              </a:defRPr>
            </a:lvl1pPr>
          </a:lstStyle>
          <a:p>
            <a:pPr>
              <a:defRPr/>
            </a:pPr>
            <a:fld id="{DD6CD327-7318-4751-BA24-A1FB7777200C}" type="slidenum">
              <a:rPr lang="en-US" smtClean="0"/>
              <a:pPr>
                <a:defRPr/>
              </a:pPr>
              <a:t>‹#›</a:t>
            </a:fld>
            <a:endParaRPr lang="en-US"/>
          </a:p>
        </p:txBody>
      </p:sp>
      <p:sp>
        <p:nvSpPr>
          <p:cNvPr id="9"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11" name="Text Placeholder 7"/>
          <p:cNvSpPr>
            <a:spLocks noGrp="1"/>
          </p:cNvSpPr>
          <p:nvPr>
            <p:ph type="body" sz="quarter" idx="12"/>
          </p:nvPr>
        </p:nvSpPr>
        <p:spPr>
          <a:xfrm>
            <a:off x="837579" y="1370510"/>
            <a:ext cx="10516221" cy="2597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3">
            <a:extLst>
              <a:ext uri="{FF2B5EF4-FFF2-40B4-BE49-F238E27FC236}">
                <a16:creationId xmlns:a16="http://schemas.microsoft.com/office/drawing/2014/main" id="{64D2B334-4A65-CE23-DA19-B4600D8C9749}"/>
              </a:ext>
            </a:extLst>
          </p:cNvPr>
          <p:cNvSpPr txBox="1">
            <a:spLocks/>
          </p:cNvSpPr>
          <p:nvPr userDrawn="1"/>
        </p:nvSpPr>
        <p:spPr>
          <a:xfrm>
            <a:off x="1829477"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3223395984"/>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208">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Left_3 Image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C6A5FB7-7E86-3493-3DC0-119D6E4AC38D}"/>
              </a:ext>
            </a:extLst>
          </p:cNvPr>
          <p:cNvSpPr/>
          <p:nvPr userDrawn="1"/>
        </p:nvSpPr>
        <p:spPr>
          <a:xfrm>
            <a:off x="0" y="0"/>
            <a:ext cx="4426186"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472679" y="2799717"/>
            <a:ext cx="3201140" cy="1258563"/>
          </a:xfrm>
        </p:spPr>
        <p:txBody>
          <a:bodyPr wrap="square" anchor="ctr">
            <a:noAutofit/>
          </a:bodyPr>
          <a:lstStyle>
            <a:lvl1pPr algn="l">
              <a:defRPr>
                <a:solidFill>
                  <a:schemeClr val="bg1"/>
                </a:solidFill>
                <a:latin typeface="+mj-lt"/>
              </a:defRPr>
            </a:lvl1pPr>
          </a:lstStyle>
          <a:p>
            <a:r>
              <a:rPr lang="en-US"/>
              <a:t>Click to edit Master title</a:t>
            </a:r>
          </a:p>
        </p:txBody>
      </p:sp>
      <p:sp>
        <p:nvSpPr>
          <p:cNvPr id="3" name="Picture Placeholder 4">
            <a:extLst>
              <a:ext uri="{FF2B5EF4-FFF2-40B4-BE49-F238E27FC236}">
                <a16:creationId xmlns:a16="http://schemas.microsoft.com/office/drawing/2014/main" id="{13702526-B5D3-2343-92FD-10E4A9C4FD2D}"/>
              </a:ext>
            </a:extLst>
          </p:cNvPr>
          <p:cNvSpPr>
            <a:spLocks noGrp="1"/>
          </p:cNvSpPr>
          <p:nvPr>
            <p:ph type="pic" sz="quarter" idx="10"/>
          </p:nvPr>
        </p:nvSpPr>
        <p:spPr>
          <a:xfrm>
            <a:off x="4146497" y="256818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4" name="Picture Placeholder 4">
            <a:extLst>
              <a:ext uri="{FF2B5EF4-FFF2-40B4-BE49-F238E27FC236}">
                <a16:creationId xmlns:a16="http://schemas.microsoft.com/office/drawing/2014/main" id="{68D34A1F-1C91-2A9C-73C5-29119BDA001D}"/>
              </a:ext>
            </a:extLst>
          </p:cNvPr>
          <p:cNvSpPr>
            <a:spLocks noGrp="1"/>
          </p:cNvSpPr>
          <p:nvPr>
            <p:ph type="pic" sz="quarter" idx="11"/>
          </p:nvPr>
        </p:nvSpPr>
        <p:spPr>
          <a:xfrm>
            <a:off x="4146497" y="683452"/>
            <a:ext cx="2103353" cy="1595323"/>
          </a:xfrm>
          <a:solidFill>
            <a:schemeClr val="bg2">
              <a:lumMod val="90000"/>
            </a:schemeClr>
          </a:solidFill>
        </p:spPr>
        <p:txBody>
          <a:bodyPr anchor="ctr" anchorCtr="0">
            <a:normAutofit/>
          </a:bodyPr>
          <a:lstStyle>
            <a:lvl1pPr algn="ctr">
              <a:defRPr sz="1100"/>
            </a:lvl1pPr>
          </a:lstStyle>
          <a:p>
            <a:endParaRPr lang="en-US"/>
          </a:p>
        </p:txBody>
      </p:sp>
      <p:sp>
        <p:nvSpPr>
          <p:cNvPr id="5" name="Picture Placeholder 4">
            <a:extLst>
              <a:ext uri="{FF2B5EF4-FFF2-40B4-BE49-F238E27FC236}">
                <a16:creationId xmlns:a16="http://schemas.microsoft.com/office/drawing/2014/main" id="{4B46DD01-8782-1163-FDB0-6F916564D777}"/>
              </a:ext>
            </a:extLst>
          </p:cNvPr>
          <p:cNvSpPr>
            <a:spLocks noGrp="1"/>
          </p:cNvSpPr>
          <p:nvPr>
            <p:ph type="pic" sz="quarter" idx="12"/>
          </p:nvPr>
        </p:nvSpPr>
        <p:spPr>
          <a:xfrm>
            <a:off x="4146497" y="4452911"/>
            <a:ext cx="2103353" cy="1595323"/>
          </a:xfrm>
          <a:solidFill>
            <a:schemeClr val="bg2">
              <a:lumMod val="90000"/>
            </a:schemeClr>
          </a:solidFill>
        </p:spPr>
        <p:txBody>
          <a:bodyPr anchor="ctr" anchorCtr="0">
            <a:normAutofit/>
          </a:bodyPr>
          <a:lstStyle>
            <a:lvl1pPr algn="ctr">
              <a:defRPr sz="1100"/>
            </a:lvl1pPr>
          </a:lstStyle>
          <a:p>
            <a:endParaRPr lang="en-US"/>
          </a:p>
        </p:txBody>
      </p:sp>
      <p:pic>
        <p:nvPicPr>
          <p:cNvPr id="2" name="Picture 1">
            <a:extLst>
              <a:ext uri="{FF2B5EF4-FFF2-40B4-BE49-F238E27FC236}">
                <a16:creationId xmlns:a16="http://schemas.microsoft.com/office/drawing/2014/main" id="{824ECE56-231A-3972-6EC9-08AE3B2FFD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6" name="Footer Placeholder 3">
            <a:extLst>
              <a:ext uri="{FF2B5EF4-FFF2-40B4-BE49-F238E27FC236}">
                <a16:creationId xmlns:a16="http://schemas.microsoft.com/office/drawing/2014/main" id="{6C5C407E-CBA9-ED5F-1EBA-65521FC6630F}"/>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7" name="Footer Placeholder 3">
            <a:extLst>
              <a:ext uri="{FF2B5EF4-FFF2-40B4-BE49-F238E27FC236}">
                <a16:creationId xmlns:a16="http://schemas.microsoft.com/office/drawing/2014/main" id="{45C31DD0-3CD3-22B5-1C23-34222A2218EA}"/>
              </a:ext>
            </a:extLst>
          </p:cNvPr>
          <p:cNvSpPr txBox="1">
            <a:spLocks/>
          </p:cNvSpPr>
          <p:nvPr userDrawn="1"/>
        </p:nvSpPr>
        <p:spPr>
          <a:xfrm>
            <a:off x="1829788"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574430793"/>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GradientRigh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141F23-4466-7AF2-C850-24C5219714EC}"/>
              </a:ext>
            </a:extLst>
          </p:cNvPr>
          <p:cNvSpPr/>
          <p:nvPr userDrawn="1"/>
        </p:nvSpPr>
        <p:spPr>
          <a:xfrm>
            <a:off x="11507188" y="0"/>
            <a:ext cx="684812" cy="6858000"/>
          </a:xfrm>
          <a:prstGeom prst="rect">
            <a:avLst/>
          </a:prstGeom>
          <a:gradFill>
            <a:gsLst>
              <a:gs pos="50000">
                <a:schemeClr val="tx2"/>
              </a:gs>
              <a:gs pos="100000">
                <a:schemeClr val="accent3"/>
              </a:gs>
            </a:gsLst>
            <a:lin ang="36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1200"/>
              </a:spcAft>
            </a:pPr>
            <a:endParaRPr lang="en-US" sz="2000"/>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accent1"/>
                </a:solidFill>
              </a:defRPr>
            </a:lvl1pPr>
          </a:lstStyle>
          <a:p>
            <a:pPr>
              <a:defRPr/>
            </a:pPr>
            <a:fld id="{DD6CD327-7318-4751-BA24-A1FB7777200C}" type="slidenum">
              <a:rPr lang="en-US" smtClean="0"/>
              <a:pPr>
                <a:defRPr/>
              </a:pPr>
              <a:t>‹#›</a:t>
            </a:fld>
            <a:endParaRPr lang="en-US"/>
          </a:p>
        </p:txBody>
      </p:sp>
      <p:sp>
        <p:nvSpPr>
          <p:cNvPr id="13" name="Title 4">
            <a:extLst>
              <a:ext uri="{FF2B5EF4-FFF2-40B4-BE49-F238E27FC236}">
                <a16:creationId xmlns:a16="http://schemas.microsoft.com/office/drawing/2014/main" id="{20740C66-270B-C5F3-29E2-BE0BD2DB14E2}"/>
              </a:ext>
            </a:extLst>
          </p:cNvPr>
          <p:cNvSpPr>
            <a:spLocks noGrp="1"/>
          </p:cNvSpPr>
          <p:nvPr>
            <p:ph type="title"/>
          </p:nvPr>
        </p:nvSpPr>
        <p:spPr>
          <a:xfrm>
            <a:off x="838200" y="337426"/>
            <a:ext cx="10515600" cy="881773"/>
          </a:xfrm>
        </p:spPr>
        <p:txBody>
          <a:bodyPr wrap="square">
            <a:noAutofit/>
          </a:bodyPr>
          <a:lstStyle>
            <a:lvl1pPr algn="l">
              <a:defRPr>
                <a:latin typeface="+mj-lt"/>
              </a:defRPr>
            </a:lvl1pPr>
          </a:lstStyle>
          <a:p>
            <a:r>
              <a:rPr lang="en-US"/>
              <a:t>Click to edit Master title style</a:t>
            </a:r>
          </a:p>
        </p:txBody>
      </p:sp>
      <p:sp>
        <p:nvSpPr>
          <p:cNvPr id="6" name="Text Placeholder 7"/>
          <p:cNvSpPr>
            <a:spLocks noGrp="1"/>
          </p:cNvSpPr>
          <p:nvPr>
            <p:ph type="body" sz="quarter" idx="10"/>
          </p:nvPr>
        </p:nvSpPr>
        <p:spPr>
          <a:xfrm>
            <a:off x="837579" y="1336040"/>
            <a:ext cx="10516221"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3">
            <a:extLst>
              <a:ext uri="{FF2B5EF4-FFF2-40B4-BE49-F238E27FC236}">
                <a16:creationId xmlns:a16="http://schemas.microsoft.com/office/drawing/2014/main" id="{8B6897F0-2928-7875-0BE9-96D998E6C8C1}"/>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202693252"/>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10" orient="horz" pos="100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_GradientLef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E7CE56-D0B8-77C2-2A3B-9236795E3E9A}"/>
              </a:ext>
            </a:extLst>
          </p:cNvPr>
          <p:cNvSpPr/>
          <p:nvPr userDrawn="1"/>
        </p:nvSpPr>
        <p:spPr>
          <a:xfrm>
            <a:off x="0" y="0"/>
            <a:ext cx="2500605" cy="6858000"/>
          </a:xfrm>
          <a:prstGeom prst="rect">
            <a:avLst/>
          </a:prstGeom>
          <a:gradFill>
            <a:gsLst>
              <a:gs pos="50000">
                <a:schemeClr val="tx2"/>
              </a:gs>
              <a:gs pos="100000">
                <a:schemeClr val="accent3"/>
              </a:gs>
            </a:gsLst>
            <a:lin ang="3600000" scaled="0"/>
          </a:gradFill>
          <a:ln w="6198" cap="flat">
            <a:noFill/>
            <a:prstDash val="solid"/>
            <a:miter/>
          </a:ln>
        </p:spPr>
        <p:txBody>
          <a:bodyPr rtlCol="0" anchor="ctr"/>
          <a:lstStyle/>
          <a:p>
            <a:pPr algn="l"/>
            <a:endParaRPr lang="en-US"/>
          </a:p>
        </p:txBody>
      </p:sp>
      <p:sp>
        <p:nvSpPr>
          <p:cNvPr id="10" name="Slide Number Placeholder 5">
            <a:extLst>
              <a:ext uri="{FF2B5EF4-FFF2-40B4-BE49-F238E27FC236}">
                <a16:creationId xmlns:a16="http://schemas.microsoft.com/office/drawing/2014/main" id="{5C9D5F54-FB8C-8E1F-B24B-F7EC795B80F0}"/>
              </a:ext>
            </a:extLst>
          </p:cNvPr>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pic>
        <p:nvPicPr>
          <p:cNvPr id="3" name="Picture 2">
            <a:extLst>
              <a:ext uri="{FF2B5EF4-FFF2-40B4-BE49-F238E27FC236}">
                <a16:creationId xmlns:a16="http://schemas.microsoft.com/office/drawing/2014/main" id="{AABD04D4-8D65-9345-3EFD-72B7CB0818F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7579" y="6356350"/>
            <a:ext cx="364952" cy="364952"/>
          </a:xfrm>
          <a:prstGeom prst="rect">
            <a:avLst/>
          </a:prstGeom>
        </p:spPr>
      </p:pic>
      <p:sp>
        <p:nvSpPr>
          <p:cNvPr id="8" name="Title 4">
            <a:extLst>
              <a:ext uri="{FF2B5EF4-FFF2-40B4-BE49-F238E27FC236}">
                <a16:creationId xmlns:a16="http://schemas.microsoft.com/office/drawing/2014/main" id="{20740C66-270B-C5F3-29E2-BE0BD2DB14E2}"/>
              </a:ext>
            </a:extLst>
          </p:cNvPr>
          <p:cNvSpPr>
            <a:spLocks noGrp="1"/>
          </p:cNvSpPr>
          <p:nvPr>
            <p:ph type="title"/>
          </p:nvPr>
        </p:nvSpPr>
        <p:spPr>
          <a:xfrm>
            <a:off x="2738438" y="337426"/>
            <a:ext cx="8615362" cy="881773"/>
          </a:xfrm>
        </p:spPr>
        <p:txBody>
          <a:bodyPr wrap="square">
            <a:noAutofit/>
          </a:bodyPr>
          <a:lstStyle>
            <a:lvl1pPr algn="l">
              <a:defRPr>
                <a:latin typeface="+mj-lt"/>
              </a:defRPr>
            </a:lvl1pPr>
          </a:lstStyle>
          <a:p>
            <a:r>
              <a:rPr lang="en-US"/>
              <a:t>Click to edit Master title style</a:t>
            </a:r>
          </a:p>
        </p:txBody>
      </p:sp>
      <p:sp>
        <p:nvSpPr>
          <p:cNvPr id="9" name="Text Placeholder 7"/>
          <p:cNvSpPr>
            <a:spLocks noGrp="1"/>
          </p:cNvSpPr>
          <p:nvPr>
            <p:ph type="body" sz="quarter" idx="10"/>
          </p:nvPr>
        </p:nvSpPr>
        <p:spPr>
          <a:xfrm>
            <a:off x="2738438" y="1336040"/>
            <a:ext cx="8615362" cy="46513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a:extLst>
              <a:ext uri="{FF2B5EF4-FFF2-40B4-BE49-F238E27FC236}">
                <a16:creationId xmlns:a16="http://schemas.microsoft.com/office/drawing/2014/main" id="{B786DF3D-D5AD-C8C3-E8F2-7A2B46DC4AC9}"/>
              </a:ext>
            </a:extLst>
          </p:cNvPr>
          <p:cNvSpPr txBox="1">
            <a:spLocks/>
          </p:cNvSpPr>
          <p:nvPr userDrawn="1"/>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
        <p:nvSpPr>
          <p:cNvPr id="5" name="Footer Placeholder 3">
            <a:extLst>
              <a:ext uri="{FF2B5EF4-FFF2-40B4-BE49-F238E27FC236}">
                <a16:creationId xmlns:a16="http://schemas.microsoft.com/office/drawing/2014/main" id="{7746BE5A-794D-3B18-3EA9-46D9057D9AB5}"/>
              </a:ext>
            </a:extLst>
          </p:cNvPr>
          <p:cNvSpPr txBox="1">
            <a:spLocks/>
          </p:cNvSpPr>
          <p:nvPr userDrawn="1"/>
        </p:nvSpPr>
        <p:spPr>
          <a:xfrm>
            <a:off x="1829788" y="103730"/>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spTree>
    <p:extLst>
      <p:ext uri="{BB962C8B-B14F-4D97-AF65-F5344CB8AC3E}">
        <p14:creationId xmlns:p14="http://schemas.microsoft.com/office/powerpoint/2010/main" val="2076567437"/>
      </p:ext>
    </p:extLst>
  </p:cSld>
  <p:clrMapOvr>
    <a:masterClrMapping/>
  </p:clrMapOvr>
  <p:extLst>
    <p:ext uri="{DCECCB84-F9BA-43D5-87BE-67443E8EF086}">
      <p15:sldGuideLst xmlns:p15="http://schemas.microsoft.com/office/powerpoint/2012/main">
        <p15:guide id="1" pos="264">
          <p15:clr>
            <a:srgbClr val="FBAE40"/>
          </p15:clr>
        </p15:guide>
        <p15:guide id="2" pos="528">
          <p15:clr>
            <a:srgbClr val="FBAE40"/>
          </p15:clr>
        </p15:guide>
        <p15:guide id="3" pos="7152">
          <p15:clr>
            <a:srgbClr val="FBAE40"/>
          </p15:clr>
        </p15:guide>
        <p15:guide id="4" pos="7416">
          <p15:clr>
            <a:srgbClr val="FBAE40"/>
          </p15:clr>
        </p15:guide>
        <p15:guide id="6" orient="horz" pos="192">
          <p15:clr>
            <a:srgbClr val="FBAE40"/>
          </p15:clr>
        </p15:guide>
        <p15:guide id="7" orient="horz" pos="3993">
          <p15:clr>
            <a:srgbClr val="FBAE40"/>
          </p15:clr>
        </p15:guide>
        <p15:guide id="8" orient="horz" pos="4163">
          <p15:clr>
            <a:srgbClr val="FBAE40"/>
          </p15:clr>
        </p15:guide>
        <p15:guide id="9" pos="18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image" Target="../media/image4.png"/><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theme" Target="../theme/theme2.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5.png"/><Relationship Id="rId5" Type="http://schemas.openxmlformats.org/officeDocument/2006/relationships/theme" Target="../theme/theme3.xml"/><Relationship Id="rId4"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4.png"/><Relationship Id="rId2" Type="http://schemas.openxmlformats.org/officeDocument/2006/relationships/slideLayout" Target="../slideLayouts/slideLayout27.xml"/><Relationship Id="rId16" Type="http://schemas.openxmlformats.org/officeDocument/2006/relationships/theme" Target="../theme/theme4.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3.xml"/><Relationship Id="rId7" Type="http://schemas.openxmlformats.org/officeDocument/2006/relationships/theme" Target="../theme/theme5.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3" name="Rectangle 22"/>
          <p:cNvSpPr/>
          <p:nvPr userDrawn="1"/>
        </p:nvSpPr>
        <p:spPr>
          <a:xfrm rot="10800000">
            <a:off x="0" y="0"/>
            <a:ext cx="6502400" cy="6858000"/>
          </a:xfrm>
          <a:prstGeom prst="rect">
            <a:avLst/>
          </a:prstGeom>
          <a:gradFill>
            <a:gsLst>
              <a:gs pos="0">
                <a:schemeClr val="bg2">
                  <a:lumMod val="10000"/>
                  <a:alpha val="60000"/>
                </a:schemeClr>
              </a:gs>
              <a:gs pos="100000">
                <a:schemeClr val="bg2">
                  <a:lumMod val="10000"/>
                  <a:alpha val="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15896" y="2496380"/>
            <a:ext cx="5338804"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15896" y="4127500"/>
            <a:ext cx="5338804" cy="2049462"/>
          </a:xfrm>
          <a:prstGeom prst="rect">
            <a:avLst/>
          </a:prstGeom>
        </p:spPr>
        <p:txBody>
          <a:bodyPr vert="horz" lIns="91440" tIns="45720" rIns="91440" bIns="45720" rtlCol="0">
            <a:normAutofit/>
          </a:bodyPr>
          <a:lstStyle/>
          <a:p>
            <a:pPr lvl="0"/>
            <a:r>
              <a:rPr lang="en-US"/>
              <a:t>Edit Master text styles</a:t>
            </a:r>
          </a:p>
        </p:txBody>
      </p:sp>
      <p:sp>
        <p:nvSpPr>
          <p:cNvPr id="15" name="Rectangle 14"/>
          <p:cNvSpPr/>
          <p:nvPr userDrawn="1"/>
        </p:nvSpPr>
        <p:spPr>
          <a:xfrm rot="10800000">
            <a:off x="0" y="6680718"/>
            <a:ext cx="12196204" cy="177282"/>
          </a:xfrm>
          <a:prstGeom prst="rect">
            <a:avLst/>
          </a:prstGeom>
          <a:gradFill flip="none" rotWithShape="1">
            <a:gsLst>
              <a:gs pos="40000">
                <a:schemeClr val="tx2"/>
              </a:gs>
              <a:gs pos="100000">
                <a:schemeClr val="accent3"/>
              </a:gs>
            </a:gsLst>
            <a:lin ang="1200000" scaled="0"/>
            <a:tileRect/>
          </a:gradFill>
          <a:ln w="6198"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72A"/>
              </a:solidFill>
              <a:effectLst/>
              <a:uLnTx/>
              <a:uFillTx/>
              <a:latin typeface="+mj-lt"/>
              <a:ea typeface="+mn-ea"/>
              <a:cs typeface="+mn-cs"/>
            </a:endParaRPr>
          </a:p>
        </p:txBody>
      </p:sp>
      <p:pic>
        <p:nvPicPr>
          <p:cNvPr id="16" name="Picture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5896" y="351808"/>
            <a:ext cx="2482486" cy="1111157"/>
          </a:xfrm>
          <a:prstGeom prst="rect">
            <a:avLst/>
          </a:prstGeom>
        </p:spPr>
      </p:pic>
      <p:grpSp>
        <p:nvGrpSpPr>
          <p:cNvPr id="17" name="Group 16">
            <a:extLst>
              <a:ext uri="{FF2B5EF4-FFF2-40B4-BE49-F238E27FC236}">
                <a16:creationId xmlns:a16="http://schemas.microsoft.com/office/drawing/2014/main" id="{1BC427ED-77CD-2104-5090-F49CC6B27C9C}"/>
              </a:ext>
            </a:extLst>
          </p:cNvPr>
          <p:cNvGrpSpPr/>
          <p:nvPr userDrawn="1"/>
        </p:nvGrpSpPr>
        <p:grpSpPr>
          <a:xfrm>
            <a:off x="10996655" y="0"/>
            <a:ext cx="828715" cy="6858000"/>
            <a:chOff x="9453562" y="0"/>
            <a:chExt cx="2324100" cy="6858000"/>
          </a:xfrm>
        </p:grpSpPr>
        <p:cxnSp>
          <p:nvCxnSpPr>
            <p:cNvPr id="18" name="Straight Connector 17">
              <a:extLst>
                <a:ext uri="{FF2B5EF4-FFF2-40B4-BE49-F238E27FC236}">
                  <a16:creationId xmlns:a16="http://schemas.microsoft.com/office/drawing/2014/main" id="{8A963A66-71C9-D745-BE91-1C85D948243C}"/>
                </a:ext>
              </a:extLst>
            </p:cNvPr>
            <p:cNvCxnSpPr>
              <a:cxnSpLocks/>
            </p:cNvCxnSpPr>
            <p:nvPr/>
          </p:nvCxnSpPr>
          <p:spPr>
            <a:xfrm>
              <a:off x="11459497" y="0"/>
              <a:ext cx="0" cy="215326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19" name="Straight Connector 18">
              <a:extLst>
                <a:ext uri="{FF2B5EF4-FFF2-40B4-BE49-F238E27FC236}">
                  <a16:creationId xmlns:a16="http://schemas.microsoft.com/office/drawing/2014/main" id="{5825C696-C87A-4E3A-F1BF-F824E32311DC}"/>
                </a:ext>
              </a:extLst>
            </p:cNvPr>
            <p:cNvCxnSpPr>
              <a:cxnSpLocks/>
            </p:cNvCxnSpPr>
            <p:nvPr/>
          </p:nvCxnSpPr>
          <p:spPr>
            <a:xfrm>
              <a:off x="11775281" y="5048840"/>
              <a:ext cx="0" cy="180916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F98416B2-2467-44C4-B271-51B2C7F1A568}"/>
                </a:ext>
              </a:extLst>
            </p:cNvPr>
            <p:cNvCxnSpPr>
              <a:cxnSpLocks/>
            </p:cNvCxnSpPr>
            <p:nvPr/>
          </p:nvCxnSpPr>
          <p:spPr>
            <a:xfrm flipH="1">
              <a:off x="9456100" y="2153265"/>
              <a:ext cx="2005780" cy="0"/>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1" name="Straight Connector 20">
              <a:extLst>
                <a:ext uri="{FF2B5EF4-FFF2-40B4-BE49-F238E27FC236}">
                  <a16:creationId xmlns:a16="http://schemas.microsoft.com/office/drawing/2014/main" id="{3DC5B459-4A3E-15B4-9408-F5A53CEF2B3D}"/>
                </a:ext>
              </a:extLst>
            </p:cNvPr>
            <p:cNvCxnSpPr>
              <a:cxnSpLocks/>
            </p:cNvCxnSpPr>
            <p:nvPr/>
          </p:nvCxnSpPr>
          <p:spPr>
            <a:xfrm>
              <a:off x="9456097" y="2150086"/>
              <a:ext cx="0" cy="2901135"/>
            </a:xfrm>
            <a:prstGeom prst="line">
              <a:avLst/>
            </a:prstGeom>
            <a:ln/>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4DE7F795-5009-D42F-A09C-3993F7587CC2}"/>
                </a:ext>
              </a:extLst>
            </p:cNvPr>
            <p:cNvCxnSpPr>
              <a:cxnSpLocks/>
            </p:cNvCxnSpPr>
            <p:nvPr/>
          </p:nvCxnSpPr>
          <p:spPr>
            <a:xfrm flipH="1">
              <a:off x="9453562" y="5053757"/>
              <a:ext cx="2324100" cy="0"/>
            </a:xfrm>
            <a:prstGeom prst="line">
              <a:avLst/>
            </a:prstGeom>
            <a:ln/>
          </p:spPr>
          <p:style>
            <a:lnRef idx="1">
              <a:schemeClr val="accent2"/>
            </a:lnRef>
            <a:fillRef idx="0">
              <a:schemeClr val="accent2"/>
            </a:fillRef>
            <a:effectRef idx="0">
              <a:schemeClr val="accent2"/>
            </a:effectRef>
            <a:fontRef idx="minor">
              <a:schemeClr val="tx1"/>
            </a:fontRef>
          </p:style>
        </p:cxnSp>
      </p:grpSp>
      <p:sp>
        <p:nvSpPr>
          <p:cNvPr id="5" name="TextBox 4">
            <a:extLst>
              <a:ext uri="{FF2B5EF4-FFF2-40B4-BE49-F238E27FC236}">
                <a16:creationId xmlns:a16="http://schemas.microsoft.com/office/drawing/2014/main" id="{E21C52B5-A44E-A8CE-6BEF-C12B66ADB49E}"/>
              </a:ext>
            </a:extLst>
          </p:cNvPr>
          <p:cNvSpPr txBox="1"/>
          <p:nvPr userDrawn="1">
            <p:extLst>
              <p:ext uri="{1162E1C5-73C7-4A58-AE30-91384D911F3F}">
                <p184:classification xmlns:p184="http://schemas.microsoft.com/office/powerpoint/2018/4/main" val="ftr"/>
              </p:ext>
            </p:extLst>
          </p:nvPr>
        </p:nvSpPr>
        <p:spPr>
          <a:xfrm>
            <a:off x="5718175" y="6642100"/>
            <a:ext cx="784225"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HII Proprietary</a:t>
            </a:r>
          </a:p>
        </p:txBody>
      </p:sp>
    </p:spTree>
    <p:extLst>
      <p:ext uri="{BB962C8B-B14F-4D97-AF65-F5344CB8AC3E}">
        <p14:creationId xmlns:p14="http://schemas.microsoft.com/office/powerpoint/2010/main" val="2153133024"/>
      </p:ext>
    </p:extLst>
  </p:cSld>
  <p:clrMap bg1="lt1" tx1="dk1" bg2="lt2" tx2="dk2" accent1="accent1" accent2="accent2" accent3="accent3" accent4="accent4" accent5="accent5" accent6="accent6" hlink="hlink" folHlink="folHlink"/>
  <p:sldLayoutIdLst>
    <p:sldLayoutId id="2147483706" r:id="rId1"/>
    <p:sldLayoutId id="2147483707" r:id="rId2"/>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0876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38200" y="1222744"/>
            <a:ext cx="10515600" cy="48150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8" name="Footer Placeholder 3"/>
          <p:cNvSpPr>
            <a:spLocks noGrp="1"/>
          </p:cNvSpPr>
          <p:nvPr>
            <p:ph type="ftr" sz="quarter" idx="3"/>
          </p:nvPr>
        </p:nvSpPr>
        <p:spPr>
          <a:xfrm>
            <a:off x="1829788" y="6431190"/>
            <a:ext cx="8532424" cy="215444"/>
          </a:xfrm>
          <a:prstGeom prst="rect">
            <a:avLst/>
          </a:prstGeom>
        </p:spPr>
        <p:txBody>
          <a:bodyPr/>
          <a:lstStyle>
            <a:lvl1pPr algn="ctr">
              <a:defRPr sz="1200"/>
            </a:lvl1pPr>
          </a:lstStyle>
          <a:p>
            <a:pPr>
              <a:defRPr/>
            </a:pPr>
            <a:endParaRPr lang="en-US" sz="2000"/>
          </a:p>
        </p:txBody>
      </p:sp>
      <p:sp>
        <p:nvSpPr>
          <p:cNvPr id="4" name="Footer Placeholder 3">
            <a:extLst>
              <a:ext uri="{FF2B5EF4-FFF2-40B4-BE49-F238E27FC236}">
                <a16:creationId xmlns:a16="http://schemas.microsoft.com/office/drawing/2014/main" id="{3ACB296E-08EA-D9F1-3ABD-3DA2E9DE3FED}"/>
              </a:ext>
            </a:extLst>
          </p:cNvPr>
          <p:cNvSpPr txBox="1">
            <a:spLocks/>
          </p:cNvSpPr>
          <p:nvPr userDrawn="1"/>
        </p:nvSpPr>
        <p:spPr>
          <a:xfrm>
            <a:off x="1829788" y="10364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t>CUI//SP-CTI/SP-EXPT</a:t>
            </a:r>
            <a:r>
              <a:rPr lang="en-US" i="1"/>
              <a:t> </a:t>
            </a:r>
            <a:endParaRPr lang="en-US" sz="2000"/>
          </a:p>
        </p:txBody>
      </p:sp>
    </p:spTree>
    <p:extLst>
      <p:ext uri="{BB962C8B-B14F-4D97-AF65-F5344CB8AC3E}">
        <p14:creationId xmlns:p14="http://schemas.microsoft.com/office/powerpoint/2010/main" val="2452924561"/>
      </p:ext>
    </p:extLst>
  </p:cSld>
  <p:clrMap bg1="lt1" tx1="dk1" bg2="lt2" tx2="dk2" accent1="accent1" accent2="accent2" accent3="accent3" accent4="accent4" accent5="accent5" accent6="accent6" hlink="hlink" folHlink="folHlink"/>
  <p:sldLayoutIdLst>
    <p:sldLayoutId id="2147483726" r:id="rId1"/>
    <p:sldLayoutId id="2147483711" r:id="rId2"/>
    <p:sldLayoutId id="2147483712" r:id="rId3"/>
    <p:sldLayoutId id="2147483713" r:id="rId4"/>
    <p:sldLayoutId id="2147483714" r:id="rId5"/>
    <p:sldLayoutId id="2147483715" r:id="rId6"/>
    <p:sldLayoutId id="2147483716" r:id="rId7"/>
    <p:sldLayoutId id="2147483717" r:id="rId8"/>
    <p:sldLayoutId id="2147483722" r:id="rId9"/>
    <p:sldLayoutId id="2147483723" r:id="rId10"/>
    <p:sldLayoutId id="2147483724" r:id="rId11"/>
    <p:sldLayoutId id="2147483727" r:id="rId12"/>
    <p:sldLayoutId id="2147483728" r:id="rId13"/>
    <p:sldLayoutId id="2147483729" r:id="rId14"/>
    <p:sldLayoutId id="2147483731" r:id="rId15"/>
    <p:sldLayoutId id="2147483753" r:id="rId16"/>
    <p:sldLayoutId id="2147483754" r:id="rId17"/>
    <p:sldLayoutId id="2147483755" r:id="rId18"/>
    <p:sldLayoutId id="2147483763" r:id="rId19"/>
  </p:sldLayoutIdLst>
  <p:hf hdr="0" ftr="0" dt="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66768" y="1430100"/>
            <a:ext cx="8487032" cy="1325563"/>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2866768" y="2977977"/>
            <a:ext cx="8487032" cy="3001277"/>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subtitle style</a:t>
            </a:r>
          </a:p>
        </p:txBody>
      </p:sp>
      <p:cxnSp>
        <p:nvCxnSpPr>
          <p:cNvPr id="6" name="Straight Connector 5"/>
          <p:cNvCxnSpPr/>
          <p:nvPr userDrawn="1"/>
        </p:nvCxnSpPr>
        <p:spPr>
          <a:xfrm>
            <a:off x="838200" y="1149179"/>
            <a:ext cx="1051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96065" y="1430100"/>
            <a:ext cx="0" cy="454915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496065" y="470498"/>
            <a:ext cx="0" cy="4191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1430100"/>
            <a:ext cx="1325563" cy="1325563"/>
          </a:xfrm>
          <a:prstGeom prst="rect">
            <a:avLst/>
          </a:prstGeom>
        </p:spPr>
      </p:pic>
    </p:spTree>
    <p:extLst>
      <p:ext uri="{BB962C8B-B14F-4D97-AF65-F5344CB8AC3E}">
        <p14:creationId xmlns:p14="http://schemas.microsoft.com/office/powerpoint/2010/main" val="317123824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Lst>
  <p:hf hdr="0" ftr="0" dt="0"/>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70876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38200" y="1222744"/>
            <a:ext cx="10515600" cy="481507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838200" y="6356350"/>
            <a:ext cx="365125" cy="365125"/>
          </a:xfrm>
          <a:prstGeom prst="rect">
            <a:avLst/>
          </a:prstGeom>
        </p:spPr>
      </p:pic>
      <p:sp>
        <p:nvSpPr>
          <p:cNvPr id="10" name="Slide Number Placeholder 5"/>
          <p:cNvSpPr>
            <a:spLocks noGrp="1"/>
          </p:cNvSpPr>
          <p:nvPr>
            <p:ph type="sldNum" sz="quarter" idx="4"/>
          </p:nvPr>
        </p:nvSpPr>
        <p:spPr>
          <a:xfrm>
            <a:off x="10515600" y="6356350"/>
            <a:ext cx="838200" cy="365125"/>
          </a:xfrm>
          <a:prstGeom prst="rect">
            <a:avLst/>
          </a:prstGeom>
        </p:spPr>
        <p:txBody>
          <a:bodyPr/>
          <a:lstStyle>
            <a:lvl1pPr algn="r">
              <a:defRPr sz="1400" b="1" i="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8" name="Footer Placeholder 3"/>
          <p:cNvSpPr>
            <a:spLocks noGrp="1"/>
          </p:cNvSpPr>
          <p:nvPr>
            <p:ph type="ftr" sz="quarter" idx="3"/>
          </p:nvPr>
        </p:nvSpPr>
        <p:spPr>
          <a:xfrm>
            <a:off x="1829788" y="6431190"/>
            <a:ext cx="8532424" cy="215444"/>
          </a:xfrm>
          <a:prstGeom prst="rect">
            <a:avLst/>
          </a:prstGeom>
        </p:spPr>
        <p:txBody>
          <a:bodyPr/>
          <a:lstStyle>
            <a:lvl1pPr algn="ctr">
              <a:defRPr sz="1200"/>
            </a:lvl1pPr>
          </a:lstStyle>
          <a:p>
            <a:pPr>
              <a:defRPr/>
            </a:pPr>
            <a:endParaRPr lang="en-US" sz="2000"/>
          </a:p>
        </p:txBody>
      </p:sp>
      <p:sp>
        <p:nvSpPr>
          <p:cNvPr id="4" name="Footer Placeholder 3">
            <a:extLst>
              <a:ext uri="{FF2B5EF4-FFF2-40B4-BE49-F238E27FC236}">
                <a16:creationId xmlns:a16="http://schemas.microsoft.com/office/drawing/2014/main" id="{3ACB296E-08EA-D9F1-3ABD-3DA2E9DE3FED}"/>
              </a:ext>
            </a:extLst>
          </p:cNvPr>
          <p:cNvSpPr txBox="1">
            <a:spLocks/>
          </p:cNvSpPr>
          <p:nvPr userDrawn="1"/>
        </p:nvSpPr>
        <p:spPr>
          <a:xfrm>
            <a:off x="1829788" y="10364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t>CUI//SP-CTI/SP-EXPT</a:t>
            </a:r>
            <a:r>
              <a:rPr lang="en-US" i="1"/>
              <a:t> </a:t>
            </a:r>
            <a:endParaRPr lang="en-US" sz="2000"/>
          </a:p>
        </p:txBody>
      </p:sp>
    </p:spTree>
    <p:extLst>
      <p:ext uri="{BB962C8B-B14F-4D97-AF65-F5344CB8AC3E}">
        <p14:creationId xmlns:p14="http://schemas.microsoft.com/office/powerpoint/2010/main" val="706865359"/>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Lst>
  <p:hf hdr="0" ftr="0" dt="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03200" y="76200"/>
            <a:ext cx="9042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06400" y="1166834"/>
            <a:ext cx="11185379" cy="45243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Rectangle 89"/>
          <p:cNvSpPr>
            <a:spLocks noGrp="1" noChangeArrowheads="1"/>
          </p:cNvSpPr>
          <p:nvPr>
            <p:ph type="sldNum" sz="quarter" idx="4"/>
          </p:nvPr>
        </p:nvSpPr>
        <p:spPr>
          <a:xfrm>
            <a:off x="11525839" y="6560350"/>
            <a:ext cx="609600" cy="297651"/>
          </a:xfrm>
          <a:prstGeom prst="rect">
            <a:avLst/>
          </a:prstGeom>
          <a:ln/>
        </p:spPr>
        <p:txBody>
          <a:bodyPr/>
          <a:lstStyle>
            <a:lvl1pPr algn="r">
              <a:defRPr sz="1100">
                <a:latin typeface="Arial" panose="020B0604020202020204" pitchFamily="34" charset="0"/>
                <a:cs typeface="Arial" panose="020B0604020202020204" pitchFamily="34" charset="0"/>
              </a:defRPr>
            </a:lvl1pPr>
          </a:lstStyle>
          <a:p>
            <a:fld id="{F6EFC63E-F8D9-44BB-A462-AC735E845F95}" type="slidenum">
              <a:rPr lang="en-US" smtClean="0"/>
              <a:pPr/>
              <a:t>‹#›</a:t>
            </a:fld>
            <a:endParaRPr lang="en-US"/>
          </a:p>
        </p:txBody>
      </p:sp>
    </p:spTree>
    <p:extLst>
      <p:ext uri="{BB962C8B-B14F-4D97-AF65-F5344CB8AC3E}">
        <p14:creationId xmlns:p14="http://schemas.microsoft.com/office/powerpoint/2010/main" val="92823139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Lst>
  <p:hf hdr="0" dt="0"/>
  <p:txStyles>
    <p:titleStyle>
      <a:lvl1pPr algn="l" rtl="0" eaLnBrk="1" fontAlgn="base" hangingPunct="1">
        <a:spcBef>
          <a:spcPct val="0"/>
        </a:spcBef>
        <a:spcAft>
          <a:spcPct val="0"/>
        </a:spcAft>
        <a:defRPr sz="24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a:solidFill>
            <a:schemeClr val="tx1"/>
          </a:solidFill>
          <a:latin typeface="Tahoma" charset="0"/>
          <a:cs typeface="Arial" charset="0"/>
        </a:defRPr>
      </a:lvl2pPr>
      <a:lvl3pPr algn="l" rtl="0" eaLnBrk="1" fontAlgn="base" hangingPunct="1">
        <a:spcBef>
          <a:spcPct val="0"/>
        </a:spcBef>
        <a:spcAft>
          <a:spcPct val="0"/>
        </a:spcAft>
        <a:defRPr sz="2600">
          <a:solidFill>
            <a:schemeClr val="tx1"/>
          </a:solidFill>
          <a:latin typeface="Tahoma" charset="0"/>
          <a:cs typeface="Arial" charset="0"/>
        </a:defRPr>
      </a:lvl3pPr>
      <a:lvl4pPr algn="l" rtl="0" eaLnBrk="1" fontAlgn="base" hangingPunct="1">
        <a:spcBef>
          <a:spcPct val="0"/>
        </a:spcBef>
        <a:spcAft>
          <a:spcPct val="0"/>
        </a:spcAft>
        <a:defRPr sz="2600">
          <a:solidFill>
            <a:schemeClr val="tx1"/>
          </a:solidFill>
          <a:latin typeface="Tahoma" charset="0"/>
          <a:cs typeface="Arial" charset="0"/>
        </a:defRPr>
      </a:lvl4pPr>
      <a:lvl5pPr algn="l" rtl="0" eaLnBrk="1" fontAlgn="base" hangingPunct="1">
        <a:spcBef>
          <a:spcPct val="0"/>
        </a:spcBef>
        <a:spcAft>
          <a:spcPct val="0"/>
        </a:spcAft>
        <a:defRPr sz="2600">
          <a:solidFill>
            <a:schemeClr val="tx1"/>
          </a:solidFill>
          <a:latin typeface="Tahoma" charset="0"/>
          <a:cs typeface="Arial" charset="0"/>
        </a:defRPr>
      </a:lvl5pPr>
      <a:lvl6pPr marL="457200" algn="l" rtl="0" eaLnBrk="1" fontAlgn="base" hangingPunct="1">
        <a:spcBef>
          <a:spcPct val="0"/>
        </a:spcBef>
        <a:spcAft>
          <a:spcPct val="0"/>
        </a:spcAft>
        <a:defRPr sz="2600">
          <a:solidFill>
            <a:schemeClr val="tx1"/>
          </a:solidFill>
          <a:latin typeface="Tahoma" charset="0"/>
          <a:cs typeface="Arial" charset="0"/>
        </a:defRPr>
      </a:lvl6pPr>
      <a:lvl7pPr marL="914400" algn="l" rtl="0" eaLnBrk="1" fontAlgn="base" hangingPunct="1">
        <a:spcBef>
          <a:spcPct val="0"/>
        </a:spcBef>
        <a:spcAft>
          <a:spcPct val="0"/>
        </a:spcAft>
        <a:defRPr sz="2600">
          <a:solidFill>
            <a:schemeClr val="tx1"/>
          </a:solidFill>
          <a:latin typeface="Tahoma" charset="0"/>
          <a:cs typeface="Arial" charset="0"/>
        </a:defRPr>
      </a:lvl7pPr>
      <a:lvl8pPr marL="1371600" algn="l" rtl="0" eaLnBrk="1" fontAlgn="base" hangingPunct="1">
        <a:spcBef>
          <a:spcPct val="0"/>
        </a:spcBef>
        <a:spcAft>
          <a:spcPct val="0"/>
        </a:spcAft>
        <a:defRPr sz="2600">
          <a:solidFill>
            <a:schemeClr val="tx1"/>
          </a:solidFill>
          <a:latin typeface="Tahoma" charset="0"/>
          <a:cs typeface="Arial" charset="0"/>
        </a:defRPr>
      </a:lvl8pPr>
      <a:lvl9pPr marL="1828800" algn="l" rtl="0" eaLnBrk="1" fontAlgn="base" hangingPunct="1">
        <a:spcBef>
          <a:spcPct val="0"/>
        </a:spcBef>
        <a:spcAft>
          <a:spcPct val="0"/>
        </a:spcAft>
        <a:defRPr sz="2600">
          <a:solidFill>
            <a:schemeClr val="tx1"/>
          </a:solidFill>
          <a:latin typeface="Tahoma" charset="0"/>
          <a:cs typeface="Arial" charset="0"/>
        </a:defRPr>
      </a:lvl9pPr>
    </p:titleStyle>
    <p:bodyStyle>
      <a:lvl1pPr marL="230188" indent="-230188" algn="l" rtl="0" eaLnBrk="1" fontAlgn="base" hangingPunct="1">
        <a:spcBef>
          <a:spcPts val="2400"/>
        </a:spcBef>
        <a:spcAft>
          <a:spcPct val="0"/>
        </a:spcAft>
        <a:buChar char="•"/>
        <a:defRPr sz="2000">
          <a:solidFill>
            <a:schemeClr val="tx1"/>
          </a:solidFill>
          <a:latin typeface="Arial" pitchFamily="34" charset="0"/>
          <a:ea typeface="+mn-ea"/>
          <a:cs typeface="Arial" pitchFamily="34" charset="0"/>
        </a:defRPr>
      </a:lvl1pPr>
      <a:lvl2pPr marL="684213" indent="-227013" algn="l" rtl="0" eaLnBrk="1" fontAlgn="base" hangingPunct="1">
        <a:spcBef>
          <a:spcPts val="600"/>
        </a:spcBef>
        <a:spcAft>
          <a:spcPct val="0"/>
        </a:spcAft>
        <a:buChar char="–"/>
        <a:defRPr sz="1600">
          <a:solidFill>
            <a:schemeClr val="tx1"/>
          </a:solidFill>
          <a:latin typeface="Arial" pitchFamily="34" charset="0"/>
          <a:cs typeface="Arial" pitchFamily="34" charset="0"/>
        </a:defRPr>
      </a:lvl2pPr>
      <a:lvl3pPr marL="1087438" indent="-173038" algn="l" rtl="0" eaLnBrk="1" fontAlgn="base" hangingPunct="1">
        <a:spcBef>
          <a:spcPts val="600"/>
        </a:spcBef>
        <a:spcAft>
          <a:spcPct val="0"/>
        </a:spcAft>
        <a:buChar char="•"/>
        <a:defRPr sz="1600">
          <a:solidFill>
            <a:schemeClr val="tx1"/>
          </a:solidFill>
          <a:latin typeface="Arial" pitchFamily="34" charset="0"/>
          <a:cs typeface="Arial" pitchFamily="34" charset="0"/>
        </a:defRPr>
      </a:lvl3pPr>
      <a:lvl4pPr marL="1541463" indent="-169863" algn="l" rtl="0" eaLnBrk="1" fontAlgn="base" hangingPunct="1">
        <a:spcBef>
          <a:spcPts val="600"/>
        </a:spcBef>
        <a:spcAft>
          <a:spcPct val="0"/>
        </a:spcAft>
        <a:buChar char="–"/>
        <a:defRPr sz="1600">
          <a:solidFill>
            <a:schemeClr val="tx1"/>
          </a:solidFill>
          <a:latin typeface="Arial" pitchFamily="34" charset="0"/>
          <a:cs typeface="Arial" pitchFamily="34" charset="0"/>
        </a:defRPr>
      </a:lvl4pPr>
      <a:lvl5pPr marL="2001838" indent="-173038" algn="l" rtl="0" eaLnBrk="1" fontAlgn="base" hangingPunct="1">
        <a:spcBef>
          <a:spcPts val="600"/>
        </a:spcBef>
        <a:spcAft>
          <a:spcPct val="0"/>
        </a:spcAft>
        <a:buChar char="»"/>
        <a:defRPr sz="1600">
          <a:solidFill>
            <a:schemeClr val="tx1"/>
          </a:solidFill>
          <a:latin typeface="Arial" pitchFamily="34" charset="0"/>
          <a:cs typeface="Arial" pitchFamily="34" charset="0"/>
        </a:defRPr>
      </a:lvl5pPr>
      <a:lvl6pPr marL="2514600" indent="-228600" algn="l" rtl="0" eaLnBrk="1" fontAlgn="base" hangingPunct="1">
        <a:spcBef>
          <a:spcPct val="20000"/>
        </a:spcBef>
        <a:spcAft>
          <a:spcPct val="0"/>
        </a:spcAft>
        <a:buChar char="»"/>
        <a:defRPr sz="1700">
          <a:solidFill>
            <a:schemeClr val="tx1"/>
          </a:solidFill>
          <a:latin typeface="+mn-lt"/>
          <a:cs typeface="+mn-cs"/>
        </a:defRPr>
      </a:lvl6pPr>
      <a:lvl7pPr marL="2971800" indent="-228600" algn="l" rtl="0" eaLnBrk="1" fontAlgn="base" hangingPunct="1">
        <a:spcBef>
          <a:spcPct val="20000"/>
        </a:spcBef>
        <a:spcAft>
          <a:spcPct val="0"/>
        </a:spcAft>
        <a:buChar char="»"/>
        <a:defRPr sz="1700">
          <a:solidFill>
            <a:schemeClr val="tx1"/>
          </a:solidFill>
          <a:latin typeface="+mn-lt"/>
          <a:cs typeface="+mn-cs"/>
        </a:defRPr>
      </a:lvl7pPr>
      <a:lvl8pPr marL="3429000" indent="-228600" algn="l" rtl="0" eaLnBrk="1" fontAlgn="base" hangingPunct="1">
        <a:spcBef>
          <a:spcPct val="20000"/>
        </a:spcBef>
        <a:spcAft>
          <a:spcPct val="0"/>
        </a:spcAft>
        <a:buChar char="»"/>
        <a:defRPr sz="1700">
          <a:solidFill>
            <a:schemeClr val="tx1"/>
          </a:solidFill>
          <a:latin typeface="+mn-lt"/>
          <a:cs typeface="+mn-cs"/>
        </a:defRPr>
      </a:lvl8pPr>
      <a:lvl9pPr marL="3886200" indent="-228600" algn="l" rtl="0" eaLnBrk="1" fontAlgn="base" hangingPunct="1">
        <a:spcBef>
          <a:spcPct val="20000"/>
        </a:spcBef>
        <a:spcAft>
          <a:spcPct val="0"/>
        </a:spcAft>
        <a:buChar char="»"/>
        <a:defRPr sz="17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chart" Target="../charts/chart1.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19.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hyperlink" Target="https://gov.teams.microsoft.us/l/meetup-join/19%3agcch%3ameeting_26158a526c654eea865df0ec3decce3b%40thread.v2/0?context=%7b%22Tid%22%3a%22b841edbb-4850-4732-b80f-a85c778f2b99%22%2c%22Oid%22%3a%22a7d7ccfb-2e24-42e0-8993-258f42e8dc7d%22%7d" TargetMode="Externa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1.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4.jpeg"/><Relationship Id="rId1" Type="http://schemas.openxmlformats.org/officeDocument/2006/relationships/slideLayout" Target="../slideLayouts/slideLayout42.xml"/></Relationships>
</file>

<file path=ppt/slides/_rels/slide4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4.jpeg"/><Relationship Id="rId1" Type="http://schemas.openxmlformats.org/officeDocument/2006/relationships/slideLayout" Target="../slideLayouts/slideLayout19.xml"/><Relationship Id="rId4" Type="http://schemas.openxmlformats.org/officeDocument/2006/relationships/image" Target="../media/image39.png"/></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4.jpeg"/><Relationship Id="rId1" Type="http://schemas.openxmlformats.org/officeDocument/2006/relationships/slideLayout" Target="../slideLayouts/slideLayout42.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4.jpeg"/><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confluence.secure.mafdmo.com/display/PMR2025/PMR+Survey" TargetMode="Externa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gov.teams.microsoft.us/l/meetup-join/19%3agcch%3ameeting_df4e05aeb6344492adbc1c7a61ab79f7%40thread.v2/0?context=%7b%22Tid%22%3a%22b841edbb-4850-4732-b80f-a85c778f2b99%22%2c%22Oid%22%3a%22ad8bf192-686b-4ea3-b6e4-8f7a24daff38%22%7d" TargetMode="Externa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4"/>
          </p:nvPr>
        </p:nvPicPr>
        <p:blipFill>
          <a:blip r:embed="rId3"/>
          <a:srcRect/>
          <a:stretch/>
        </p:blipFill>
        <p:spPr/>
      </p:pic>
      <p:sp>
        <p:nvSpPr>
          <p:cNvPr id="6" name="Right Triangle 5">
            <a:extLst>
              <a:ext uri="{FF2B5EF4-FFF2-40B4-BE49-F238E27FC236}">
                <a16:creationId xmlns:a16="http://schemas.microsoft.com/office/drawing/2014/main" id="{C0282491-809C-554E-B395-56DBDC5E2040}"/>
              </a:ext>
            </a:extLst>
          </p:cNvPr>
          <p:cNvSpPr/>
          <p:nvPr/>
        </p:nvSpPr>
        <p:spPr>
          <a:xfrm rot="10800000" flipH="1">
            <a:off x="0" y="0"/>
            <a:ext cx="8616778" cy="6858000"/>
          </a:xfrm>
          <a:prstGeom prst="rtTriangle">
            <a:avLst/>
          </a:prstGeom>
          <a:solidFill>
            <a:schemeClr val="tx2">
              <a:alpha val="5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213117" marR="0" lvl="0" indent="0" algn="ctr" defTabSz="121917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p:txBody>
      </p:sp>
      <p:sp>
        <p:nvSpPr>
          <p:cNvPr id="15" name="Subtitle 4">
            <a:extLst>
              <a:ext uri="{FF2B5EF4-FFF2-40B4-BE49-F238E27FC236}">
                <a16:creationId xmlns:a16="http://schemas.microsoft.com/office/drawing/2014/main" id="{E428024F-4A05-8640-A33B-7709B4A6929F}"/>
              </a:ext>
            </a:extLst>
          </p:cNvPr>
          <p:cNvSpPr txBox="1">
            <a:spLocks/>
          </p:cNvSpPr>
          <p:nvPr/>
        </p:nvSpPr>
        <p:spPr>
          <a:xfrm>
            <a:off x="98837" y="93733"/>
            <a:ext cx="7609483" cy="2263179"/>
          </a:xfrm>
          <a:prstGeom prst="rect">
            <a:avLst/>
          </a:prstGeom>
        </p:spPr>
        <p:txBody>
          <a:bodyPr lIns="91440" tIns="45720" rIns="91440" bIns="45720" anchor="t"/>
          <a:lstStyle>
            <a:lvl1pPr marL="228600" indent="-228600" algn="l" defTabSz="914400" rtl="0" eaLnBrk="1" latinLnBrk="0" hangingPunct="1">
              <a:lnSpc>
                <a:spcPct val="100000"/>
              </a:lnSpc>
              <a:spcBef>
                <a:spcPts val="1000"/>
              </a:spcBef>
              <a:buClr>
                <a:schemeClr val="tx2"/>
              </a:buClr>
              <a:buSzPct val="80000"/>
              <a:buFont typeface="Lucida Grande"/>
              <a:buChar char="+"/>
              <a:defRPr sz="2000" b="1" kern="1200">
                <a:solidFill>
                  <a:schemeClr val="accent6"/>
                </a:solidFill>
                <a:latin typeface="+mn-lt"/>
                <a:ea typeface="+mn-ea"/>
                <a:cs typeface="+mn-cs"/>
              </a:defRPr>
            </a:lvl1pPr>
            <a:lvl2pPr marL="239713" indent="-227013" algn="l" defTabSz="914400" rtl="0" eaLnBrk="1" latinLnBrk="0" hangingPunct="1">
              <a:lnSpc>
                <a:spcPct val="100000"/>
              </a:lnSpc>
              <a:spcBef>
                <a:spcPts val="500"/>
              </a:spcBef>
              <a:buClr>
                <a:schemeClr val="tx2"/>
              </a:buClr>
              <a:buSzPct val="80000"/>
              <a:buFont typeface="Lucida Grande"/>
              <a:buChar char="+"/>
              <a:tabLst/>
              <a:defRPr sz="2000" kern="1200">
                <a:solidFill>
                  <a:schemeClr val="accent6"/>
                </a:solidFill>
                <a:latin typeface="+mn-lt"/>
                <a:ea typeface="+mn-ea"/>
                <a:cs typeface="+mn-cs"/>
              </a:defRPr>
            </a:lvl2pPr>
            <a:lvl3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3pPr>
            <a:lvl4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4pPr>
            <a:lvl5pPr marL="466725" indent="-227013" algn="l" defTabSz="914400" rtl="0" eaLnBrk="1" latinLnBrk="0" hangingPunct="1">
              <a:lnSpc>
                <a:spcPct val="100000"/>
              </a:lnSpc>
              <a:spcBef>
                <a:spcPts val="500"/>
              </a:spcBef>
              <a:buClr>
                <a:schemeClr val="tx2"/>
              </a:buClr>
              <a:buFont typeface="Lucida Grande"/>
              <a:buChar char="-"/>
              <a:tabLst/>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Mobility Air Forces (MAF)</a:t>
            </a:r>
          </a:p>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Distributed Mission Operations (DMO)</a:t>
            </a:r>
            <a:endParaRPr lang="en-US" sz="2800">
              <a:solidFill>
                <a:srgbClr val="FFFFFF"/>
              </a:solidFill>
              <a:latin typeface="Century Gothic" panose="020B0502020202020204" pitchFamily="34" charset="0"/>
              <a:cs typeface="Arial"/>
            </a:endParaRPr>
          </a:p>
          <a:p>
            <a:pPr marL="0" lvl="0" indent="0" fontAlgn="auto">
              <a:spcBef>
                <a:spcPts val="0"/>
              </a:spcBef>
              <a:spcAft>
                <a:spcPts val="0"/>
              </a:spcAft>
              <a:buClr>
                <a:srgbClr val="004B8D"/>
              </a:buClr>
              <a:buNone/>
              <a:defRPr/>
            </a:pPr>
            <a:r>
              <a:rPr lang="en-US" sz="2800">
                <a:solidFill>
                  <a:srgbClr val="FFFFFF"/>
                </a:solidFill>
                <a:latin typeface="Century Gothic" panose="020B0502020202020204" pitchFamily="34" charset="0"/>
              </a:rPr>
              <a:t>Program Management Review</a:t>
            </a: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spcBef>
                <a:spcPts val="0"/>
              </a:spcBef>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panose="020B0502020202020204" pitchFamily="34" charset="0"/>
              </a:rPr>
              <a:t>Mission Technologies</a:t>
            </a:r>
          </a:p>
          <a:p>
            <a:pPr marL="0" indent="0">
              <a:spcBef>
                <a:spcPts val="0"/>
              </a:spcBef>
              <a:buClr>
                <a:srgbClr val="004B8D"/>
              </a:buClr>
              <a:buNone/>
              <a:defRPr/>
            </a:pPr>
            <a:r>
              <a:rPr lang="en-US">
                <a:solidFill>
                  <a:srgbClr val="FFFFFF"/>
                </a:solidFill>
                <a:latin typeface="Century Gothic" panose="020B0502020202020204" pitchFamily="34" charset="0"/>
              </a:rPr>
              <a:t>A division of HII</a:t>
            </a: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a:p>
            <a:pPr marL="0" indent="0">
              <a:spcBef>
                <a:spcPts val="0"/>
              </a:spcBef>
              <a:buClr>
                <a:srgbClr val="004B8D"/>
              </a:buClr>
              <a:buNone/>
              <a:defRPr/>
            </a:pPr>
            <a:r>
              <a:rPr lang="en-US">
                <a:solidFill>
                  <a:schemeClr val="bg1"/>
                </a:solidFill>
                <a:latin typeface="Century Gothic" panose="020B0502020202020204" pitchFamily="34" charset="0"/>
              </a:rPr>
              <a:t>FA8621-15-D-6268/FA8621-22-F-6268</a:t>
            </a:r>
          </a:p>
          <a:p>
            <a:pPr marL="0" indent="0">
              <a:spcBef>
                <a:spcPts val="0"/>
              </a:spcBef>
              <a:buClr>
                <a:srgbClr val="004B8D"/>
              </a:buClr>
              <a:buNone/>
              <a:defRPr/>
            </a:pP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a:p>
            <a:pPr marL="0" indent="0">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a:rPr>
              <a:t>Date: </a:t>
            </a:r>
            <a:r>
              <a:rPr lang="en-US">
                <a:solidFill>
                  <a:srgbClr val="FFFFFF"/>
                </a:solidFill>
                <a:latin typeface="Century Gothic"/>
              </a:rPr>
              <a:t>6</a:t>
            </a:r>
            <a:r>
              <a:rPr kumimoji="0" lang="en-US" sz="2000" b="1" i="0" u="none" strike="noStrike" kern="1200" cap="none" spc="0" normalizeH="0" baseline="0" noProof="0">
                <a:ln>
                  <a:noFill/>
                </a:ln>
                <a:solidFill>
                  <a:srgbClr val="FFFFFF"/>
                </a:solidFill>
                <a:effectLst/>
                <a:uLnTx/>
                <a:uFillTx/>
                <a:latin typeface="Century Gothic"/>
              </a:rPr>
              <a:t> February </a:t>
            </a:r>
            <a:r>
              <a:rPr lang="en-US">
                <a:solidFill>
                  <a:srgbClr val="FFFFFF"/>
                </a:solidFill>
                <a:latin typeface="Century Gothic"/>
              </a:rPr>
              <a:t>2025 (Day 2)</a:t>
            </a:r>
            <a:endParaRPr lang="en-US" sz="2000" b="1" i="0" u="none" strike="noStrike" kern="1200" cap="none" spc="0" normalizeH="0" baseline="0" noProof="0">
              <a:ln>
                <a:noFill/>
              </a:ln>
              <a:solidFill>
                <a:srgbClr val="FFFFFF"/>
              </a:solidFill>
              <a:effectLst/>
              <a:uLnTx/>
              <a:uFillTx/>
              <a:latin typeface="Century Gothic"/>
              <a:cs typeface="Arial"/>
            </a:endParaRPr>
          </a:p>
          <a:p>
            <a:pPr marL="0" indent="0">
              <a:spcBef>
                <a:spcPts val="0"/>
              </a:spcBef>
              <a:buClr>
                <a:srgbClr val="004B8D"/>
              </a:buClr>
              <a:buNone/>
              <a:defRPr/>
            </a:pPr>
            <a:r>
              <a:rPr kumimoji="0" lang="en-US" sz="2000" b="1" i="0" u="none" strike="noStrike" kern="1200" cap="none" spc="0" normalizeH="0" baseline="0" noProof="0">
                <a:ln>
                  <a:noFill/>
                </a:ln>
                <a:solidFill>
                  <a:srgbClr val="FFFFFF"/>
                </a:solidFill>
                <a:effectLst/>
                <a:uLnTx/>
                <a:uFillTx/>
                <a:latin typeface="Century Gothic" panose="020B0502020202020204" pitchFamily="34" charset="0"/>
              </a:rPr>
              <a:t>John</a:t>
            </a:r>
            <a:r>
              <a:rPr lang="en-US">
                <a:solidFill>
                  <a:srgbClr val="FFFFFF"/>
                </a:solidFill>
                <a:latin typeface="Century Gothic" panose="020B0502020202020204" pitchFamily="34" charset="0"/>
              </a:rPr>
              <a:t> “Shack” Shackelford</a:t>
            </a:r>
            <a:endParaRPr lang="en-US" sz="2000" b="1" i="0" u="none" strike="noStrike" kern="1200" cap="none" spc="0" normalizeH="0" baseline="0" noProof="0">
              <a:ln>
                <a:noFill/>
              </a:ln>
              <a:solidFill>
                <a:srgbClr val="FFFFFF"/>
              </a:solidFill>
              <a:effectLst/>
              <a:uLnTx/>
              <a:uFillTx/>
              <a:latin typeface="Century Gothic" panose="020B0502020202020204" pitchFamily="34" charset="0"/>
              <a:cs typeface="Arial"/>
            </a:endParaRPr>
          </a:p>
          <a:p>
            <a:pPr marL="0" marR="0" lvl="0" indent="0" algn="l" defTabSz="914400" rtl="0" eaLnBrk="1" fontAlgn="auto" latinLnBrk="0" hangingPunct="1">
              <a:lnSpc>
                <a:spcPct val="100000"/>
              </a:lnSpc>
              <a:spcBef>
                <a:spcPts val="0"/>
              </a:spcBef>
              <a:spcAft>
                <a:spcPts val="0"/>
              </a:spcAft>
              <a:buClr>
                <a:srgbClr val="004B8D"/>
              </a:buClr>
              <a:buSzPct val="80000"/>
              <a:buFont typeface="Lucida Grande"/>
              <a:buNone/>
              <a:tabLst/>
              <a:defRPr/>
            </a:pPr>
            <a:r>
              <a:rPr lang="en-US">
                <a:solidFill>
                  <a:srgbClr val="FFFFFF"/>
                </a:solidFill>
                <a:latin typeface="Century Gothic" panose="020B0502020202020204" pitchFamily="34" charset="0"/>
              </a:rPr>
              <a:t>MAF DMO PM</a:t>
            </a:r>
            <a:br>
              <a:rPr lang="en-US" sz="2000" b="1" i="0" u="none" strike="noStrike" kern="1200" cap="none" spc="0" normalizeH="0" baseline="0" noProof="0">
                <a:ln>
                  <a:noFill/>
                </a:ln>
                <a:effectLst/>
                <a:uLnTx/>
                <a:uFillTx/>
                <a:latin typeface="Century Gothic" panose="020B0502020202020204" pitchFamily="34" charset="0"/>
              </a:rPr>
            </a:br>
            <a:endParaRPr kumimoji="0" lang="en-US" sz="2000" b="1" i="0" u="none" strike="noStrike" kern="1200" cap="none" spc="0" normalizeH="0" baseline="0" noProof="0">
              <a:ln>
                <a:noFill/>
              </a:ln>
              <a:solidFill>
                <a:srgbClr val="FFFFFF"/>
              </a:solidFill>
              <a:effectLst/>
              <a:uLnTx/>
              <a:uFillTx/>
              <a:latin typeface="Century Gothic" panose="020B0502020202020204" pitchFamily="34" charset="0"/>
            </a:endParaRPr>
          </a:p>
        </p:txBody>
      </p:sp>
      <p:sp>
        <p:nvSpPr>
          <p:cNvPr id="10" name="Right Triangle 9">
            <a:extLst>
              <a:ext uri="{FF2B5EF4-FFF2-40B4-BE49-F238E27FC236}">
                <a16:creationId xmlns:a16="http://schemas.microsoft.com/office/drawing/2014/main" id="{2D11B7A0-B7B7-344E-9E66-0F0FA8095658}"/>
              </a:ext>
            </a:extLst>
          </p:cNvPr>
          <p:cNvSpPr/>
          <p:nvPr/>
        </p:nvSpPr>
        <p:spPr>
          <a:xfrm flipH="1">
            <a:off x="9711920" y="4877649"/>
            <a:ext cx="2480080" cy="1980351"/>
          </a:xfrm>
          <a:prstGeom prst="rtTriangle">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213117" marR="0" lvl="0" indent="0" algn="ctr" defTabSz="1219170" rtl="0" eaLnBrk="1" fontAlgn="auto" latinLnBrk="0" hangingPunct="1">
              <a:lnSpc>
                <a:spcPct val="100000"/>
              </a:lnSpc>
              <a:spcBef>
                <a:spcPts val="0"/>
              </a:spcBef>
              <a:spcAft>
                <a:spcPts val="0"/>
              </a:spcAft>
              <a:buClrTx/>
              <a:buSzTx/>
              <a:buFontTx/>
              <a:buNone/>
              <a:tabLst/>
              <a:defRPr/>
            </a:pPr>
            <a:endParaRPr kumimoji="0" lang="en-US" sz="1350" b="1" i="0" u="none" strike="noStrike" kern="1200" cap="none" spc="0" normalizeH="0" baseline="0" noProof="0">
              <a:ln>
                <a:noFill/>
              </a:ln>
              <a:solidFill>
                <a:srgbClr val="FFFFFF"/>
              </a:solidFill>
              <a:effectLst/>
              <a:uLnTx/>
              <a:uFillTx/>
              <a:latin typeface="Century Gothic" panose="020B0502020202020204" pitchFamily="34" charset="0"/>
              <a:ea typeface="+mn-ea"/>
              <a:cs typeface="+mn-cs"/>
            </a:endParaRPr>
          </a:p>
        </p:txBody>
      </p:sp>
      <p:sp>
        <p:nvSpPr>
          <p:cNvPr id="7" name="TextBox 6">
            <a:extLst>
              <a:ext uri="{FF2B5EF4-FFF2-40B4-BE49-F238E27FC236}">
                <a16:creationId xmlns:a16="http://schemas.microsoft.com/office/drawing/2014/main" id="{64D61D30-E62A-4018-93B7-663866DC6DB5}"/>
              </a:ext>
            </a:extLst>
          </p:cNvPr>
          <p:cNvSpPr txBox="1"/>
          <p:nvPr/>
        </p:nvSpPr>
        <p:spPr>
          <a:xfrm>
            <a:off x="8371222" y="5388668"/>
            <a:ext cx="2912728" cy="1200329"/>
          </a:xfrm>
          <a:prstGeom prst="rect">
            <a:avLst/>
          </a:prstGeom>
          <a:noFill/>
        </p:spPr>
        <p:txBody>
          <a:bodyPr wrap="square" lIns="91440" tIns="45720" rIns="91440" bIns="45720" anchor="t">
            <a:spAutoFit/>
          </a:bodyPr>
          <a:lstStyle/>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panose="020B0502020202020204" pitchFamily="34" charset="0"/>
              </a:rPr>
              <a:t>Controlled by: </a:t>
            </a:r>
            <a:r>
              <a:rPr kumimoji="0" lang="en-US" sz="1200" b="0" i="0" u="none" strike="noStrike" kern="0" cap="none" spc="0" normalizeH="0" baseline="0" noProof="0">
                <a:ln>
                  <a:noFill/>
                </a:ln>
                <a:solidFill>
                  <a:srgbClr val="000000"/>
                </a:solidFill>
                <a:effectLst/>
                <a:uLnTx/>
                <a:uFillTx/>
                <a:latin typeface="Century Gothic" panose="020B0502020202020204" pitchFamily="34" charset="0"/>
              </a:rPr>
              <a:t>MAF DMO</a:t>
            </a: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panose="020B0502020202020204" pitchFamily="34" charset="0"/>
              </a:rPr>
              <a:t>Controlled by: </a:t>
            </a:r>
            <a:r>
              <a:rPr kumimoji="0" lang="en-US" sz="1200" b="0" i="0" u="none" strike="noStrike" kern="0" cap="none" spc="0" normalizeH="0" baseline="0" noProof="0">
                <a:ln>
                  <a:noFill/>
                </a:ln>
                <a:solidFill>
                  <a:srgbClr val="000000"/>
                </a:solidFill>
                <a:effectLst/>
                <a:uLnTx/>
                <a:uFillTx/>
                <a:latin typeface="Century Gothic" panose="020B0502020202020204" pitchFamily="34" charset="0"/>
              </a:rPr>
              <a:t>AFLCMC/WNS</a:t>
            </a:r>
            <a:endParaRPr lang="en-US" sz="1200" b="0" i="0" u="none" strike="noStrike" kern="0" cap="none" spc="0" normalizeH="0" baseline="0" noProof="0">
              <a:ln>
                <a:noFill/>
              </a:ln>
              <a:solidFill>
                <a:srgbClr val="000000"/>
              </a:solidFill>
              <a:effectLst/>
              <a:uLnTx/>
              <a:uFillTx/>
              <a:latin typeface="Century Gothic" panose="020B0502020202020204" pitchFamily="34" charset="0"/>
              <a:cs typeface="Arial"/>
            </a:endParaRP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panose="020B0502020202020204" pitchFamily="34" charset="0"/>
              </a:rPr>
              <a:t>CUI Category(</a:t>
            </a:r>
            <a:r>
              <a:rPr kumimoji="0" lang="en-US" sz="1200" b="1" i="0" u="none" strike="noStrike" kern="0" cap="none" spc="0" normalizeH="0" baseline="0" noProof="0" err="1">
                <a:ln>
                  <a:noFill/>
                </a:ln>
                <a:solidFill>
                  <a:srgbClr val="000000"/>
                </a:solidFill>
                <a:effectLst/>
                <a:uLnTx/>
                <a:uFillTx/>
                <a:latin typeface="Century Gothic" panose="020B0502020202020204" pitchFamily="34" charset="0"/>
              </a:rPr>
              <a:t>ies</a:t>
            </a:r>
            <a:r>
              <a:rPr kumimoji="0" lang="en-US" sz="1200" b="1" i="0" u="none" strike="noStrike" kern="0" cap="none" spc="0" normalizeH="0" baseline="0" noProof="0">
                <a:ln>
                  <a:noFill/>
                </a:ln>
                <a:solidFill>
                  <a:srgbClr val="000000"/>
                </a:solidFill>
                <a:effectLst/>
                <a:uLnTx/>
                <a:uFillTx/>
                <a:latin typeface="Century Gothic" panose="020B0502020202020204" pitchFamily="34" charset="0"/>
              </a:rPr>
              <a:t>): </a:t>
            </a:r>
            <a:r>
              <a:rPr kumimoji="0" lang="en-US" sz="1200" b="0" i="0" u="none" strike="noStrike" kern="0" cap="none" spc="0" normalizeH="0" baseline="0" noProof="0">
                <a:ln>
                  <a:noFill/>
                </a:ln>
                <a:solidFill>
                  <a:srgbClr val="000000"/>
                </a:solidFill>
                <a:effectLst/>
                <a:uLnTx/>
                <a:uFillTx/>
                <a:latin typeface="Century Gothic" panose="020B0502020202020204" pitchFamily="34" charset="0"/>
              </a:rPr>
              <a:t>CTI, EXPT</a:t>
            </a:r>
            <a:endParaRPr lang="en-US" sz="1200" b="0" i="0" u="none" strike="noStrike" kern="0" cap="none" spc="0" normalizeH="0" baseline="0" noProof="0">
              <a:ln>
                <a:noFill/>
              </a:ln>
              <a:solidFill>
                <a:srgbClr val="000000"/>
              </a:solidFill>
              <a:effectLst/>
              <a:uLnTx/>
              <a:uFillTx/>
              <a:latin typeface="Century Gothic" panose="020B0502020202020204" pitchFamily="34" charset="0"/>
              <a:cs typeface="Arial"/>
            </a:endParaRPr>
          </a:p>
          <a:p>
            <a:pPr marL="0" marR="0" lvl="0" indent="0" defTabSz="41147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rgbClr val="000000"/>
                </a:solidFill>
                <a:effectLst/>
                <a:uLnTx/>
                <a:uFillTx/>
                <a:latin typeface="Century Gothic" panose="020B0502020202020204" pitchFamily="34" charset="0"/>
              </a:rPr>
              <a:t>Distribution Statement: </a:t>
            </a:r>
            <a:r>
              <a:rPr kumimoji="0" lang="en-US" sz="1200" b="0" i="0" u="none" strike="noStrike" kern="0" cap="none" spc="0" normalizeH="0" baseline="0" noProof="0">
                <a:ln>
                  <a:noFill/>
                </a:ln>
                <a:solidFill>
                  <a:srgbClr val="000000"/>
                </a:solidFill>
                <a:effectLst/>
                <a:uLnTx/>
                <a:uFillTx/>
                <a:latin typeface="Century Gothic" panose="020B0502020202020204" pitchFamily="34" charset="0"/>
              </a:rPr>
              <a:t>D</a:t>
            </a:r>
            <a:endParaRPr lang="en-US" sz="1200" b="0" i="0" u="none" strike="noStrike" kern="0" cap="none" spc="0" normalizeH="0" baseline="0" noProof="0">
              <a:ln>
                <a:noFill/>
              </a:ln>
              <a:solidFill>
                <a:srgbClr val="000000"/>
              </a:solidFill>
              <a:effectLst/>
              <a:uLnTx/>
              <a:uFillTx/>
              <a:latin typeface="Century Gothic" panose="020B0502020202020204" pitchFamily="34" charset="0"/>
              <a:cs typeface="Arial"/>
            </a:endParaRPr>
          </a:p>
          <a:p>
            <a:pPr defTabSz="411470">
              <a:defRPr/>
            </a:pPr>
            <a:r>
              <a:rPr kumimoji="0" lang="en-US" sz="1200" b="1" i="0" u="none" strike="noStrike" kern="0" cap="none" spc="0" normalizeH="0" baseline="0" noProof="0">
                <a:ln>
                  <a:noFill/>
                </a:ln>
                <a:solidFill>
                  <a:srgbClr val="000000"/>
                </a:solidFill>
                <a:effectLst/>
                <a:uLnTx/>
                <a:uFillTx/>
                <a:latin typeface="Century Gothic"/>
              </a:rPr>
              <a:t>POC:</a:t>
            </a:r>
            <a:r>
              <a:rPr lang="en-US" sz="1200" b="1" kern="0">
                <a:solidFill>
                  <a:srgbClr val="000000"/>
                </a:solidFill>
                <a:latin typeface="Century Gothic"/>
              </a:rPr>
              <a:t> </a:t>
            </a:r>
            <a:r>
              <a:rPr lang="en-US" sz="1200" kern="0">
                <a:solidFill>
                  <a:srgbClr val="000000"/>
                </a:solidFill>
                <a:latin typeface="Century Gothic"/>
              </a:rPr>
              <a:t>John Shackelford</a:t>
            </a:r>
          </a:p>
          <a:p>
            <a:pPr defTabSz="411470">
              <a:defRPr/>
            </a:pPr>
            <a:r>
              <a:rPr lang="en-US" sz="1200" b="0" i="0" u="none" strike="noStrike">
                <a:solidFill>
                  <a:srgbClr val="000000"/>
                </a:solidFill>
                <a:effectLst/>
                <a:latin typeface="Century Gothic"/>
              </a:rPr>
              <a:t>407-737-3599</a:t>
            </a:r>
            <a:r>
              <a:rPr lang="en-US" sz="1200">
                <a:solidFill>
                  <a:srgbClr val="000000"/>
                </a:solidFill>
                <a:latin typeface="Century Gothic"/>
              </a:rPr>
              <a:t> Ext. 527</a:t>
            </a:r>
            <a:endParaRPr lang="en-US" sz="1200" i="0" u="none" strike="noStrike" kern="0" cap="none" spc="0" normalizeH="0" baseline="0" noProof="0">
              <a:ln>
                <a:noFill/>
              </a:ln>
              <a:solidFill>
                <a:srgbClr val="000000"/>
              </a:solidFill>
              <a:effectLst/>
              <a:uLnTx/>
              <a:uFillTx/>
              <a:latin typeface="Century Gothic"/>
            </a:endParaRPr>
          </a:p>
        </p:txBody>
      </p:sp>
      <p:sp>
        <p:nvSpPr>
          <p:cNvPr id="8" name="TextBox 7">
            <a:extLst>
              <a:ext uri="{FF2B5EF4-FFF2-40B4-BE49-F238E27FC236}">
                <a16:creationId xmlns:a16="http://schemas.microsoft.com/office/drawing/2014/main" id="{709043DF-EE7D-48AA-8B16-C61131135129}"/>
              </a:ext>
            </a:extLst>
          </p:cNvPr>
          <p:cNvSpPr txBox="1"/>
          <p:nvPr/>
        </p:nvSpPr>
        <p:spPr>
          <a:xfrm>
            <a:off x="4740500" y="6395764"/>
            <a:ext cx="2149948" cy="307777"/>
          </a:xfrm>
          <a:prstGeom prst="rect">
            <a:avLst/>
          </a:prstGeom>
          <a:noFill/>
        </p:spPr>
        <p:txBody>
          <a:bodyPr wrap="none" lIns="91440" tIns="45720" rIns="91440" bIns="45720" rtlCol="0" anchor="t">
            <a:spAutoFit/>
          </a:bodyPr>
          <a:lstStyle/>
          <a:p>
            <a:r>
              <a:rPr lang="en-US" sz="1400" b="1">
                <a:latin typeface="Century Gothic" panose="020B0502020202020204" pitchFamily="34" charset="0"/>
              </a:rPr>
              <a:t>CUI// SP-CTI / SP-EXPT</a:t>
            </a:r>
          </a:p>
        </p:txBody>
      </p:sp>
      <p:sp>
        <p:nvSpPr>
          <p:cNvPr id="2" name="TextBox 1">
            <a:extLst>
              <a:ext uri="{FF2B5EF4-FFF2-40B4-BE49-F238E27FC236}">
                <a16:creationId xmlns:a16="http://schemas.microsoft.com/office/drawing/2014/main" id="{FC3C3551-0B88-5F33-340D-F2F9D87687B6}"/>
              </a:ext>
            </a:extLst>
          </p:cNvPr>
          <p:cNvSpPr txBox="1"/>
          <p:nvPr/>
        </p:nvSpPr>
        <p:spPr>
          <a:xfrm>
            <a:off x="4740500" y="-1"/>
            <a:ext cx="2149948" cy="307777"/>
          </a:xfrm>
          <a:prstGeom prst="rect">
            <a:avLst/>
          </a:prstGeom>
          <a:noFill/>
        </p:spPr>
        <p:txBody>
          <a:bodyPr wrap="none" lIns="91440" tIns="45720" rIns="91440" bIns="45720" rtlCol="0" anchor="t">
            <a:spAutoFit/>
          </a:bodyPr>
          <a:lstStyle/>
          <a:p>
            <a:r>
              <a:rPr lang="en-US" sz="1400" b="1">
                <a:latin typeface="Century Gothic" panose="020B0502020202020204" pitchFamily="34" charset="0"/>
              </a:rPr>
              <a:t>CUI// SP-CTI / SP-EXPT</a:t>
            </a:r>
          </a:p>
        </p:txBody>
      </p:sp>
    </p:spTree>
    <p:extLst>
      <p:ext uri="{BB962C8B-B14F-4D97-AF65-F5344CB8AC3E}">
        <p14:creationId xmlns:p14="http://schemas.microsoft.com/office/powerpoint/2010/main" val="3597413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10</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Event Management</a:t>
            </a:r>
          </a:p>
        </p:txBody>
      </p:sp>
      <p:sp>
        <p:nvSpPr>
          <p:cNvPr id="5" name="Content Placeholder 2">
            <a:extLst>
              <a:ext uri="{FF2B5EF4-FFF2-40B4-BE49-F238E27FC236}">
                <a16:creationId xmlns:a16="http://schemas.microsoft.com/office/drawing/2014/main" id="{9892E3D8-3D9E-4269-3D08-7D808015C8BC}"/>
              </a:ext>
            </a:extLst>
          </p:cNvPr>
          <p:cNvSpPr txBox="1">
            <a:spLocks/>
          </p:cNvSpPr>
          <p:nvPr/>
        </p:nvSpPr>
        <p:spPr>
          <a:xfrm>
            <a:off x="104701" y="1344550"/>
            <a:ext cx="6603460" cy="4267755"/>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r>
              <a:rPr lang="en-US" sz="2000">
                <a:latin typeface="Century Gothic"/>
              </a:rPr>
              <a:t>MMP schedule on pace for CONOPS FY25 request</a:t>
            </a:r>
          </a:p>
          <a:p>
            <a:pPr marL="800100" lvl="1" indent="-342900">
              <a:buFont typeface="Arial" panose="020B0604020202020204" pitchFamily="34" charset="0"/>
              <a:buChar char="•"/>
            </a:pPr>
            <a:r>
              <a:rPr lang="en-US" sz="1600">
                <a:latin typeface="Century Gothic"/>
              </a:rPr>
              <a:t>C-130J reduced requirement Oct 2024 (2x MMP / month)</a:t>
            </a:r>
            <a:endParaRPr lang="en-US" sz="2000">
              <a:latin typeface="Century Gothic"/>
            </a:endParaRPr>
          </a:p>
          <a:p>
            <a:endParaRPr lang="en-US" sz="2000">
              <a:latin typeface="Century Gothic"/>
            </a:endParaRPr>
          </a:p>
          <a:p>
            <a:r>
              <a:rPr lang="en-US" sz="2000">
                <a:latin typeface="Century Gothic"/>
              </a:rPr>
              <a:t>Always looking for ways to increase MMP utilization</a:t>
            </a:r>
          </a:p>
          <a:p>
            <a:pPr marL="800100" lvl="1" indent="-342900">
              <a:buFont typeface="Arial" panose="020B0604020202020204" pitchFamily="34" charset="0"/>
              <a:buChar char="•"/>
            </a:pPr>
            <a:r>
              <a:rPr lang="en-US" sz="1600">
                <a:latin typeface="Century Gothic"/>
              </a:rPr>
              <a:t>Analyzed Day of Week / Time of Day</a:t>
            </a:r>
          </a:p>
          <a:p>
            <a:pPr marL="800100" lvl="1" indent="-342900">
              <a:buFont typeface="Arial" panose="020B0604020202020204" pitchFamily="34" charset="0"/>
              <a:buChar char="•"/>
            </a:pPr>
            <a:r>
              <a:rPr lang="en-US" sz="1600"/>
              <a:t>Moved some LX (afternoon events) to MX (mid morning)</a:t>
            </a: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pPr marL="800100" lvl="1" indent="-342900">
              <a:buFont typeface="Arial" panose="020B0604020202020204" pitchFamily="34" charset="0"/>
              <a:buChar char="•"/>
            </a:pPr>
            <a:endParaRPr lang="en-US" sz="1600">
              <a:latin typeface="Century Gothic"/>
            </a:endParaRPr>
          </a:p>
          <a:p>
            <a:endParaRPr lang="en-US" sz="1600" b="1">
              <a:latin typeface="Century Gothic"/>
            </a:endParaRPr>
          </a:p>
          <a:p>
            <a:endParaRPr lang="en-US" sz="1600" b="1">
              <a:latin typeface="Century Gothic"/>
            </a:endParaRPr>
          </a:p>
          <a:p>
            <a:endParaRPr lang="en-US" sz="2000">
              <a:latin typeface="Century Gothic"/>
            </a:endParaRPr>
          </a:p>
          <a:p>
            <a:endParaRPr lang="en-US" sz="2000" b="1">
              <a:latin typeface="Century Gothic"/>
            </a:endParaRPr>
          </a:p>
          <a:p>
            <a:pPr lvl="1"/>
            <a:endParaRPr lang="en-US" sz="2000" b="1">
              <a:latin typeface="Century Gothic"/>
            </a:endParaRPr>
          </a:p>
          <a:p>
            <a:endParaRPr lang="en-US" sz="2000">
              <a:latin typeface="Century Gothic"/>
            </a:endParaRPr>
          </a:p>
          <a:p>
            <a:endParaRPr lang="en-US" sz="2000">
              <a:latin typeface="Century Gothic"/>
            </a:endParaRPr>
          </a:p>
          <a:p>
            <a:endParaRPr lang="en-US" sz="2000"/>
          </a:p>
        </p:txBody>
      </p:sp>
      <p:pic>
        <p:nvPicPr>
          <p:cNvPr id="4" name="Picture 3">
            <a:extLst>
              <a:ext uri="{FF2B5EF4-FFF2-40B4-BE49-F238E27FC236}">
                <a16:creationId xmlns:a16="http://schemas.microsoft.com/office/drawing/2014/main" id="{16DB6286-1081-4867-CDA5-DE97AC56ABC2}"/>
              </a:ext>
            </a:extLst>
          </p:cNvPr>
          <p:cNvPicPr>
            <a:picLocks noChangeAspect="1"/>
          </p:cNvPicPr>
          <p:nvPr/>
        </p:nvPicPr>
        <p:blipFill>
          <a:blip r:embed="rId3"/>
          <a:stretch>
            <a:fillRect/>
          </a:stretch>
        </p:blipFill>
        <p:spPr>
          <a:xfrm>
            <a:off x="6587321" y="2975905"/>
            <a:ext cx="4549650" cy="2551032"/>
          </a:xfrm>
          <a:prstGeom prst="rect">
            <a:avLst/>
          </a:prstGeom>
        </p:spPr>
      </p:pic>
      <p:pic>
        <p:nvPicPr>
          <p:cNvPr id="10" name="Picture 9">
            <a:extLst>
              <a:ext uri="{FF2B5EF4-FFF2-40B4-BE49-F238E27FC236}">
                <a16:creationId xmlns:a16="http://schemas.microsoft.com/office/drawing/2014/main" id="{5C88D9A0-FCB9-D1CF-72E3-49DF8F510B9F}"/>
              </a:ext>
            </a:extLst>
          </p:cNvPr>
          <p:cNvPicPr>
            <a:picLocks noChangeAspect="1"/>
          </p:cNvPicPr>
          <p:nvPr/>
        </p:nvPicPr>
        <p:blipFill>
          <a:blip r:embed="rId4"/>
          <a:stretch>
            <a:fillRect/>
          </a:stretch>
        </p:blipFill>
        <p:spPr>
          <a:xfrm>
            <a:off x="6587322" y="411905"/>
            <a:ext cx="4549652" cy="2551033"/>
          </a:xfrm>
          <a:prstGeom prst="rect">
            <a:avLst/>
          </a:prstGeom>
        </p:spPr>
      </p:pic>
      <p:sp>
        <p:nvSpPr>
          <p:cNvPr id="11" name="TextBox 10">
            <a:extLst>
              <a:ext uri="{FF2B5EF4-FFF2-40B4-BE49-F238E27FC236}">
                <a16:creationId xmlns:a16="http://schemas.microsoft.com/office/drawing/2014/main" id="{8360C3BE-86BE-1D4C-135F-686114668E65}"/>
              </a:ext>
            </a:extLst>
          </p:cNvPr>
          <p:cNvSpPr txBox="1"/>
          <p:nvPr/>
        </p:nvSpPr>
        <p:spPr>
          <a:xfrm>
            <a:off x="8045183" y="1219199"/>
            <a:ext cx="962123" cy="369332"/>
          </a:xfrm>
          <a:prstGeom prst="rect">
            <a:avLst/>
          </a:prstGeom>
          <a:noFill/>
        </p:spPr>
        <p:txBody>
          <a:bodyPr wrap="none" rtlCol="0">
            <a:spAutoFit/>
          </a:bodyPr>
          <a:lstStyle/>
          <a:p>
            <a:r>
              <a:rPr lang="en-US" b="1"/>
              <a:t>TODAY</a:t>
            </a:r>
          </a:p>
        </p:txBody>
      </p:sp>
      <p:cxnSp>
        <p:nvCxnSpPr>
          <p:cNvPr id="13" name="Straight Connector 12">
            <a:extLst>
              <a:ext uri="{FF2B5EF4-FFF2-40B4-BE49-F238E27FC236}">
                <a16:creationId xmlns:a16="http://schemas.microsoft.com/office/drawing/2014/main" id="{6BBE4B75-A446-6130-E99D-FB6B4D461A7D}"/>
              </a:ext>
            </a:extLst>
          </p:cNvPr>
          <p:cNvCxnSpPr/>
          <p:nvPr/>
        </p:nvCxnSpPr>
        <p:spPr>
          <a:xfrm>
            <a:off x="8572348" y="1588531"/>
            <a:ext cx="0" cy="3867133"/>
          </a:xfrm>
          <a:prstGeom prst="line">
            <a:avLst/>
          </a:prstGeom>
          <a:ln w="158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87B6AA77-8AA5-D0FD-0683-F83A2216C745}"/>
              </a:ext>
            </a:extLst>
          </p:cNvPr>
          <p:cNvGrpSpPr/>
          <p:nvPr/>
        </p:nvGrpSpPr>
        <p:grpSpPr>
          <a:xfrm>
            <a:off x="986589" y="3478427"/>
            <a:ext cx="4836695" cy="2877923"/>
            <a:chOff x="505326" y="3304674"/>
            <a:chExt cx="5863390" cy="3051676"/>
          </a:xfrm>
        </p:grpSpPr>
        <p:graphicFrame>
          <p:nvGraphicFramePr>
            <p:cNvPr id="19" name="Chart 18">
              <a:extLst>
                <a:ext uri="{FF2B5EF4-FFF2-40B4-BE49-F238E27FC236}">
                  <a16:creationId xmlns:a16="http://schemas.microsoft.com/office/drawing/2014/main" id="{24F28FF2-6BFD-856F-1C64-790E83FCB878}"/>
                </a:ext>
                <a:ext uri="{147F2762-F138-4A5C-976F-8EAC2B608ADB}">
                  <a16:predDERef xmlns:a16="http://schemas.microsoft.com/office/drawing/2014/main" pred="{0DB635E1-6099-41C7-B191-AD96F0E466AD}"/>
                </a:ext>
              </a:extLst>
            </p:cNvPr>
            <p:cNvGraphicFramePr>
              <a:graphicFrameLocks/>
            </p:cNvGraphicFramePr>
            <p:nvPr/>
          </p:nvGraphicFramePr>
          <p:xfrm>
            <a:off x="505326" y="3304674"/>
            <a:ext cx="5863390" cy="3051676"/>
          </p:xfrm>
          <a:graphic>
            <a:graphicData uri="http://schemas.openxmlformats.org/drawingml/2006/chart">
              <c:chart xmlns:c="http://schemas.openxmlformats.org/drawingml/2006/chart" xmlns:r="http://schemas.openxmlformats.org/officeDocument/2006/relationships" r:id="rId5"/>
            </a:graphicData>
          </a:graphic>
        </p:graphicFrame>
        <p:cxnSp>
          <p:nvCxnSpPr>
            <p:cNvPr id="20" name="Straight Connector 19">
              <a:extLst>
                <a:ext uri="{FF2B5EF4-FFF2-40B4-BE49-F238E27FC236}">
                  <a16:creationId xmlns:a16="http://schemas.microsoft.com/office/drawing/2014/main" id="{725C8C0A-CD6B-8768-0AC7-0C24BDDA8904}"/>
                </a:ext>
              </a:extLst>
            </p:cNvPr>
            <p:cNvCxnSpPr>
              <a:cxnSpLocks/>
            </p:cNvCxnSpPr>
            <p:nvPr/>
          </p:nvCxnSpPr>
          <p:spPr>
            <a:xfrm>
              <a:off x="5586588" y="3542440"/>
              <a:ext cx="0" cy="1934422"/>
            </a:xfrm>
            <a:prstGeom prst="line">
              <a:avLst/>
            </a:prstGeom>
            <a:ln w="28575" cmpd="sng">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2088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11</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MAF Mission Profile (MMP)</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a:xfrm>
            <a:off x="328863" y="1336040"/>
            <a:ext cx="11024937" cy="4928402"/>
          </a:xfrm>
        </p:spPr>
        <p:txBody>
          <a:bodyPr>
            <a:normAutofit fontScale="92500" lnSpcReduction="20000"/>
          </a:bodyPr>
          <a:lstStyle/>
          <a:p>
            <a:pPr>
              <a:lnSpc>
                <a:spcPct val="110000"/>
              </a:lnSpc>
            </a:pPr>
            <a:r>
              <a:rPr lang="en-US" sz="2200" b="1">
                <a:latin typeface="Century Gothic"/>
              </a:rPr>
              <a:t>Three Main Desired Learning Objectives (DLOs):</a:t>
            </a:r>
          </a:p>
          <a:p>
            <a:pPr lvl="4">
              <a:lnSpc>
                <a:spcPct val="110000"/>
              </a:lnSpc>
              <a:buFont typeface="Arial" panose="020B0604020202020204" pitchFamily="34" charset="0"/>
              <a:buChar char="•"/>
            </a:pPr>
            <a:r>
              <a:rPr lang="en-US" sz="1800">
                <a:latin typeface="Century Gothic"/>
              </a:rPr>
              <a:t>Blue Force Integration</a:t>
            </a:r>
          </a:p>
          <a:p>
            <a:pPr lvl="4">
              <a:lnSpc>
                <a:spcPct val="110000"/>
              </a:lnSpc>
              <a:buFont typeface="Arial" panose="020B0604020202020204" pitchFamily="34" charset="0"/>
              <a:buChar char="•"/>
            </a:pPr>
            <a:r>
              <a:rPr lang="en-US" sz="1800">
                <a:latin typeface="Century Gothic"/>
              </a:rPr>
              <a:t>Use and understanding of Combat Communications and Brevity Terms</a:t>
            </a:r>
          </a:p>
          <a:p>
            <a:pPr lvl="4">
              <a:lnSpc>
                <a:spcPct val="110000"/>
              </a:lnSpc>
              <a:buFont typeface="Arial" panose="020B0604020202020204" pitchFamily="34" charset="0"/>
              <a:buChar char="•"/>
            </a:pPr>
            <a:r>
              <a:rPr lang="en-US" sz="1800">
                <a:latin typeface="Century Gothic"/>
              </a:rPr>
              <a:t>Operate their aircraft in a robust, near-peer, evolving threat environment</a:t>
            </a:r>
          </a:p>
          <a:p>
            <a:pPr marL="858838" lvl="5" indent="223838">
              <a:lnSpc>
                <a:spcPct val="110000"/>
              </a:lnSpc>
              <a:buFont typeface="Arial" panose="020B0604020202020204" pitchFamily="34" charset="0"/>
              <a:buChar char="•"/>
            </a:pPr>
            <a:r>
              <a:rPr lang="en-US" sz="1400">
                <a:solidFill>
                  <a:schemeClr val="accent1"/>
                </a:solidFill>
                <a:latin typeface="Century Gothic"/>
              </a:rPr>
              <a:t>Adversary:  Peer equipped, but not Night-1 of the war.</a:t>
            </a:r>
          </a:p>
          <a:p>
            <a:pPr marL="858838" lvl="5" indent="223838">
              <a:lnSpc>
                <a:spcPct val="110000"/>
              </a:lnSpc>
              <a:buFont typeface="Arial" panose="020B0604020202020204" pitchFamily="34" charset="0"/>
              <a:buChar char="•"/>
            </a:pPr>
            <a:r>
              <a:rPr lang="en-US" sz="1400">
                <a:solidFill>
                  <a:schemeClr val="accent1"/>
                </a:solidFill>
                <a:latin typeface="Century Gothic"/>
              </a:rPr>
              <a:t>Strike, Counter-Air, Escort &amp; SEAD communications</a:t>
            </a:r>
          </a:p>
          <a:p>
            <a:pPr marL="858838" lvl="5" indent="223838">
              <a:lnSpc>
                <a:spcPct val="110000"/>
              </a:lnSpc>
              <a:buFont typeface="Arial" panose="020B0604020202020204" pitchFamily="34" charset="0"/>
              <a:buChar char="•"/>
            </a:pPr>
            <a:r>
              <a:rPr lang="en-US" sz="1400">
                <a:solidFill>
                  <a:schemeClr val="accent1"/>
                </a:solidFill>
                <a:latin typeface="Century Gothic"/>
              </a:rPr>
              <a:t>Tactical C2 procedures &amp; communications</a:t>
            </a:r>
          </a:p>
          <a:p>
            <a:pPr marL="858838" lvl="5" indent="223838">
              <a:lnSpc>
                <a:spcPct val="110000"/>
              </a:lnSpc>
              <a:buFont typeface="Arial" panose="020B0604020202020204" pitchFamily="34" charset="0"/>
              <a:buChar char="•"/>
            </a:pPr>
            <a:r>
              <a:rPr lang="en-US" sz="1400">
                <a:solidFill>
                  <a:schemeClr val="accent1"/>
                </a:solidFill>
                <a:latin typeface="Century Gothic"/>
              </a:rPr>
              <a:t>Pre-briefed &amp; pop-up threat reactions</a:t>
            </a:r>
          </a:p>
          <a:p>
            <a:pPr marL="858838" lvl="5" indent="223838">
              <a:lnSpc>
                <a:spcPct val="110000"/>
              </a:lnSpc>
              <a:buFont typeface="Arial" panose="020B0604020202020204" pitchFamily="34" charset="0"/>
              <a:buChar char="•"/>
            </a:pPr>
            <a:r>
              <a:rPr lang="en-US" sz="1400">
                <a:solidFill>
                  <a:schemeClr val="accent1"/>
                </a:solidFill>
                <a:latin typeface="Century Gothic"/>
              </a:rPr>
              <a:t>Mobile air defense, Air Defense Artillery, IR &amp; RADAR guided threat engagements</a:t>
            </a:r>
          </a:p>
          <a:p>
            <a:pPr marL="858838" lvl="5" indent="223838">
              <a:lnSpc>
                <a:spcPct val="110000"/>
              </a:lnSpc>
              <a:buFont typeface="Arial" panose="020B0604020202020204" pitchFamily="34" charset="0"/>
              <a:buChar char="•"/>
            </a:pPr>
            <a:r>
              <a:rPr lang="en-US" sz="1400">
                <a:solidFill>
                  <a:schemeClr val="accent1"/>
                </a:solidFill>
                <a:latin typeface="Century Gothic"/>
              </a:rPr>
              <a:t>Rotary-wing &amp; Fixed-wing threat engagements</a:t>
            </a:r>
          </a:p>
          <a:p>
            <a:pPr marL="858838" lvl="5" indent="223838">
              <a:lnSpc>
                <a:spcPct val="110000"/>
              </a:lnSpc>
              <a:buFont typeface="Arial" panose="020B0604020202020204" pitchFamily="34" charset="0"/>
              <a:buChar char="•"/>
            </a:pPr>
            <a:r>
              <a:rPr lang="en-US" sz="1400">
                <a:solidFill>
                  <a:schemeClr val="accent1"/>
                </a:solidFill>
                <a:latin typeface="Century Gothic"/>
              </a:rPr>
              <a:t>Communication jamming</a:t>
            </a:r>
          </a:p>
          <a:p>
            <a:pPr marL="858838" lvl="5" indent="223838">
              <a:lnSpc>
                <a:spcPct val="110000"/>
              </a:lnSpc>
              <a:buFont typeface="Arial" panose="020B0604020202020204" pitchFamily="34" charset="0"/>
              <a:buChar char="•"/>
            </a:pPr>
            <a:r>
              <a:rPr lang="en-US" sz="1400">
                <a:solidFill>
                  <a:schemeClr val="accent1"/>
                </a:solidFill>
                <a:latin typeface="Century Gothic"/>
              </a:rPr>
              <a:t>On-Call Airdrop</a:t>
            </a:r>
          </a:p>
          <a:p>
            <a:pPr marL="858838" lvl="5" indent="223838">
              <a:lnSpc>
                <a:spcPct val="110000"/>
              </a:lnSpc>
              <a:buFont typeface="Arial" panose="020B0604020202020204" pitchFamily="34" charset="0"/>
              <a:buChar char="•"/>
            </a:pPr>
            <a:r>
              <a:rPr lang="en-US" sz="1400">
                <a:solidFill>
                  <a:schemeClr val="accent1"/>
                </a:solidFill>
                <a:latin typeface="Century Gothic"/>
              </a:rPr>
              <a:t>Semi-prepared Runway &amp; Tactical Landing Zone ops</a:t>
            </a:r>
          </a:p>
          <a:p>
            <a:r>
              <a:rPr lang="en-US" sz="2200" b="1">
                <a:latin typeface="Century Gothic"/>
              </a:rPr>
              <a:t>What is AMC’s view on crew being prepared / acceptable to participate?</a:t>
            </a:r>
          </a:p>
          <a:p>
            <a:pPr lvl="4">
              <a:lnSpc>
                <a:spcPct val="110000"/>
              </a:lnSpc>
              <a:buFont typeface="Arial" panose="020B0604020202020204" pitchFamily="34" charset="0"/>
              <a:buChar char="•"/>
            </a:pPr>
            <a:r>
              <a:rPr lang="en-US" sz="1800"/>
              <a:t>Should Sim instructors let the crews log IMS-3 qualifications?  </a:t>
            </a:r>
          </a:p>
          <a:p>
            <a:pPr marL="858838" lvl="5" indent="223838">
              <a:lnSpc>
                <a:spcPct val="110000"/>
              </a:lnSpc>
              <a:buFont typeface="Arial" panose="020B0604020202020204" pitchFamily="34" charset="0"/>
              <a:buChar char="•"/>
            </a:pPr>
            <a:r>
              <a:rPr lang="en-US" sz="1400">
                <a:solidFill>
                  <a:schemeClr val="accent1"/>
                </a:solidFill>
                <a:latin typeface="Century Gothic"/>
              </a:rPr>
              <a:t>Lack of Pre-mission Study (Academic viewing / Route Study / Mission Task Order understanding)</a:t>
            </a:r>
          </a:p>
          <a:p>
            <a:pPr marL="858838" lvl="5" indent="223838">
              <a:lnSpc>
                <a:spcPct val="110000"/>
              </a:lnSpc>
              <a:buFont typeface="Arial" panose="020B0604020202020204" pitchFamily="34" charset="0"/>
              <a:buChar char="•"/>
            </a:pPr>
            <a:r>
              <a:rPr lang="en-US" sz="1400">
                <a:solidFill>
                  <a:schemeClr val="accent1"/>
                </a:solidFill>
              </a:rPr>
              <a:t>Constant improvement &amp; competency vs show and go exposure</a:t>
            </a:r>
          </a:p>
          <a:p>
            <a:pPr marL="858838" lvl="5" indent="223838">
              <a:lnSpc>
                <a:spcPct val="110000"/>
              </a:lnSpc>
              <a:buFont typeface="Arial" panose="020B0604020202020204" pitchFamily="34" charset="0"/>
              <a:buChar char="•"/>
            </a:pPr>
            <a:r>
              <a:rPr lang="en-US" sz="1400">
                <a:solidFill>
                  <a:schemeClr val="accent1"/>
                </a:solidFill>
                <a:latin typeface="Century Gothic"/>
              </a:rPr>
              <a:t>Commanders expect a level of proficiency from their crews when that bean is counted</a:t>
            </a:r>
          </a:p>
          <a:p>
            <a:endParaRPr lang="en-US" sz="1000"/>
          </a:p>
        </p:txBody>
      </p:sp>
    </p:spTree>
    <p:extLst>
      <p:ext uri="{BB962C8B-B14F-4D97-AF65-F5344CB8AC3E}">
        <p14:creationId xmlns:p14="http://schemas.microsoft.com/office/powerpoint/2010/main" val="2307734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12</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a:xfrm>
            <a:off x="348342" y="337426"/>
            <a:ext cx="10515600" cy="881773"/>
          </a:xfrm>
        </p:spPr>
        <p:txBody>
          <a:bodyPr/>
          <a:lstStyle/>
          <a:p>
            <a:r>
              <a:rPr lang="en-US" sz="3600"/>
              <a:t>MAF Mission Profile (MMP)</a:t>
            </a:r>
          </a:p>
        </p:txBody>
      </p:sp>
      <p:sp>
        <p:nvSpPr>
          <p:cNvPr id="4" name="Content Placeholder 2">
            <a:extLst>
              <a:ext uri="{FF2B5EF4-FFF2-40B4-BE49-F238E27FC236}">
                <a16:creationId xmlns:a16="http://schemas.microsoft.com/office/drawing/2014/main" id="{73C4874D-3C6A-6284-61DD-0663655EBB58}"/>
              </a:ext>
            </a:extLst>
          </p:cNvPr>
          <p:cNvSpPr txBox="1">
            <a:spLocks/>
          </p:cNvSpPr>
          <p:nvPr/>
        </p:nvSpPr>
        <p:spPr>
          <a:xfrm>
            <a:off x="415578" y="1525148"/>
            <a:ext cx="10515600" cy="4351338"/>
          </a:xfrm>
          <a:prstGeom prst="rect">
            <a:avLst/>
          </a:prstGeom>
        </p:spPr>
        <p:txBody>
          <a:bodyPr>
            <a:norm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r>
              <a:rPr lang="en-US" sz="2000" b="1">
                <a:latin typeface="Century Gothic"/>
              </a:rPr>
              <a:t>Current Scenario (Korea AOR)</a:t>
            </a:r>
          </a:p>
          <a:p>
            <a:pPr lvl="4">
              <a:buFont typeface="Arial" panose="020B0604020202020204" pitchFamily="34" charset="0"/>
              <a:buChar char="•"/>
            </a:pPr>
            <a:r>
              <a:rPr lang="en-US" sz="1700">
                <a:latin typeface="Century Gothic"/>
              </a:rPr>
              <a:t> No Changes</a:t>
            </a:r>
          </a:p>
          <a:p>
            <a:endParaRPr lang="en-US">
              <a:latin typeface="Century Gothic"/>
            </a:endParaRPr>
          </a:p>
          <a:p>
            <a:r>
              <a:rPr lang="en-US" sz="2000" b="1">
                <a:latin typeface="Century Gothic"/>
              </a:rPr>
              <a:t>Next Scenario (Philippines AOR) </a:t>
            </a:r>
          </a:p>
          <a:p>
            <a:pPr lvl="4">
              <a:buFont typeface="Arial" panose="020B0604020202020204" pitchFamily="34" charset="0"/>
              <a:buChar char="•"/>
            </a:pPr>
            <a:r>
              <a:rPr lang="en-US" sz="1700">
                <a:latin typeface="Century Gothic"/>
              </a:rPr>
              <a:t>Ready for deployment (C-17 Vis database delay)</a:t>
            </a:r>
          </a:p>
          <a:p>
            <a:pPr lvl="4">
              <a:buFont typeface="Arial" panose="020B0604020202020204" pitchFamily="34" charset="0"/>
              <a:buChar char="•"/>
            </a:pPr>
            <a:r>
              <a:rPr lang="en-US" sz="1700">
                <a:latin typeface="Century Gothic"/>
              </a:rPr>
              <a:t>WEPTAC WG input</a:t>
            </a:r>
          </a:p>
          <a:p>
            <a:pPr lvl="4">
              <a:buFont typeface="Arial" panose="020B0604020202020204" pitchFamily="34" charset="0"/>
              <a:buChar char="•"/>
            </a:pPr>
            <a:r>
              <a:rPr lang="en-US" sz="1700">
                <a:latin typeface="Century Gothic"/>
              </a:rPr>
              <a:t>All MDSs in the same AOR</a:t>
            </a:r>
          </a:p>
          <a:p>
            <a:endParaRPr lang="en-US"/>
          </a:p>
        </p:txBody>
      </p:sp>
      <p:pic>
        <p:nvPicPr>
          <p:cNvPr id="6" name="Picture 5">
            <a:extLst>
              <a:ext uri="{FF2B5EF4-FFF2-40B4-BE49-F238E27FC236}">
                <a16:creationId xmlns:a16="http://schemas.microsoft.com/office/drawing/2014/main" id="{72207169-DBBB-FFA3-DA2F-E3D4C32F963A}"/>
              </a:ext>
            </a:extLst>
          </p:cNvPr>
          <p:cNvPicPr>
            <a:picLocks noChangeAspect="1"/>
          </p:cNvPicPr>
          <p:nvPr/>
        </p:nvPicPr>
        <p:blipFill>
          <a:blip r:embed="rId2"/>
          <a:stretch>
            <a:fillRect/>
          </a:stretch>
        </p:blipFill>
        <p:spPr>
          <a:xfrm>
            <a:off x="5127032" y="795678"/>
            <a:ext cx="6553768" cy="5560034"/>
          </a:xfrm>
          <a:prstGeom prst="rect">
            <a:avLst/>
          </a:prstGeom>
        </p:spPr>
      </p:pic>
    </p:spTree>
    <p:extLst>
      <p:ext uri="{BB962C8B-B14F-4D97-AF65-F5344CB8AC3E}">
        <p14:creationId xmlns:p14="http://schemas.microsoft.com/office/powerpoint/2010/main" val="2386433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CC7E69-48D2-3A8D-542A-8369163D7AAB}"/>
              </a:ext>
            </a:extLst>
          </p:cNvPr>
          <p:cNvSpPr>
            <a:spLocks noGrp="1"/>
          </p:cNvSpPr>
          <p:nvPr>
            <p:ph type="sldNum" sz="quarter" idx="4"/>
          </p:nvPr>
        </p:nvSpPr>
        <p:spPr/>
        <p:txBody>
          <a:bodyPr/>
          <a:lstStyle/>
          <a:p>
            <a:pPr>
              <a:defRPr/>
            </a:pPr>
            <a:fld id="{DD6CD327-7318-4751-BA24-A1FB7777200C}" type="slidenum">
              <a:rPr lang="en-US" smtClean="0"/>
              <a:pPr>
                <a:defRPr/>
              </a:pPr>
              <a:t>13</a:t>
            </a:fld>
            <a:endParaRPr lang="en-US"/>
          </a:p>
        </p:txBody>
      </p:sp>
      <p:sp>
        <p:nvSpPr>
          <p:cNvPr id="3" name="Title 2">
            <a:extLst>
              <a:ext uri="{FF2B5EF4-FFF2-40B4-BE49-F238E27FC236}">
                <a16:creationId xmlns:a16="http://schemas.microsoft.com/office/drawing/2014/main" id="{9E966732-15C3-45EB-1B93-5BD0CEC71216}"/>
              </a:ext>
            </a:extLst>
          </p:cNvPr>
          <p:cNvSpPr>
            <a:spLocks noGrp="1"/>
          </p:cNvSpPr>
          <p:nvPr>
            <p:ph type="title"/>
          </p:nvPr>
        </p:nvSpPr>
        <p:spPr>
          <a:xfrm>
            <a:off x="827567" y="213483"/>
            <a:ext cx="10515600" cy="689261"/>
          </a:xfrm>
        </p:spPr>
        <p:txBody>
          <a:bodyPr/>
          <a:lstStyle/>
          <a:p>
            <a:r>
              <a:rPr lang="en-US" sz="3200"/>
              <a:t>FVEY Coalition Training Support</a:t>
            </a:r>
          </a:p>
        </p:txBody>
      </p:sp>
      <p:sp>
        <p:nvSpPr>
          <p:cNvPr id="13" name="Slide Number Placeholder 3">
            <a:extLst>
              <a:ext uri="{FF2B5EF4-FFF2-40B4-BE49-F238E27FC236}">
                <a16:creationId xmlns:a16="http://schemas.microsoft.com/office/drawing/2014/main" id="{88FE2549-F49B-C6D8-CD74-2912BF8CDB92}"/>
              </a:ext>
            </a:extLst>
          </p:cNvPr>
          <p:cNvSpPr txBox="1">
            <a:spLocks/>
          </p:cNvSpPr>
          <p:nvPr/>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PT"/>
          </a:p>
        </p:txBody>
      </p:sp>
      <p:sp>
        <p:nvSpPr>
          <p:cNvPr id="14" name="Line 4">
            <a:extLst>
              <a:ext uri="{FF2B5EF4-FFF2-40B4-BE49-F238E27FC236}">
                <a16:creationId xmlns:a16="http://schemas.microsoft.com/office/drawing/2014/main" id="{C44390D7-CFF2-8B65-4C57-6566950A63BB}"/>
              </a:ext>
            </a:extLst>
          </p:cNvPr>
          <p:cNvSpPr>
            <a:spLocks noChangeShapeType="1"/>
          </p:cNvSpPr>
          <p:nvPr/>
        </p:nvSpPr>
        <p:spPr bwMode="auto">
          <a:xfrm flipV="1">
            <a:off x="533400" y="3524248"/>
            <a:ext cx="11102605" cy="1"/>
          </a:xfrm>
          <a:prstGeom prst="line">
            <a:avLst/>
          </a:prstGeom>
          <a:noFill/>
          <a:ln w="57150">
            <a:solidFill>
              <a:schemeClr val="accent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600" b="0" i="0" u="none" strike="noStrike" kern="1200" cap="none" spc="0" normalizeH="0" baseline="0" noProof="0">
              <a:ln>
                <a:noFill/>
              </a:ln>
              <a:solidFill>
                <a:srgbClr val="000000"/>
              </a:solidFill>
              <a:effectLst/>
              <a:uLnTx/>
              <a:uFillTx/>
              <a:latin typeface="Century Gothic" panose="020B0502020202020204" pitchFamily="34" charset="0"/>
              <a:ea typeface="+mn-ea"/>
              <a:cs typeface="Arial" charset="0"/>
            </a:endParaRPr>
          </a:p>
        </p:txBody>
      </p:sp>
      <p:sp>
        <p:nvSpPr>
          <p:cNvPr id="15" name="Line 4">
            <a:extLst>
              <a:ext uri="{FF2B5EF4-FFF2-40B4-BE49-F238E27FC236}">
                <a16:creationId xmlns:a16="http://schemas.microsoft.com/office/drawing/2014/main" id="{7ED68421-462E-62D7-F4C2-355D81944171}"/>
              </a:ext>
            </a:extLst>
          </p:cNvPr>
          <p:cNvSpPr>
            <a:spLocks noChangeShapeType="1"/>
          </p:cNvSpPr>
          <p:nvPr/>
        </p:nvSpPr>
        <p:spPr bwMode="auto">
          <a:xfrm flipH="1" flipV="1">
            <a:off x="6119787" y="1160084"/>
            <a:ext cx="0" cy="5183565"/>
          </a:xfrm>
          <a:prstGeom prst="line">
            <a:avLst/>
          </a:prstGeom>
          <a:noFill/>
          <a:ln w="57150">
            <a:solidFill>
              <a:schemeClr val="accent1"/>
            </a:solidFill>
            <a:round/>
            <a:headEnd/>
            <a:tailEnd/>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600" b="0" i="0" u="none" strike="noStrike" kern="1200" cap="none" spc="0" normalizeH="0" baseline="0" noProof="0">
              <a:ln>
                <a:noFill/>
              </a:ln>
              <a:solidFill>
                <a:srgbClr val="000000"/>
              </a:solidFill>
              <a:effectLst/>
              <a:uLnTx/>
              <a:uFillTx/>
              <a:latin typeface="Century Gothic" panose="020B0502020202020204" pitchFamily="34" charset="0"/>
              <a:ea typeface="+mn-ea"/>
              <a:cs typeface="Arial" charset="0"/>
            </a:endParaRPr>
          </a:p>
        </p:txBody>
      </p:sp>
      <p:sp>
        <p:nvSpPr>
          <p:cNvPr id="16" name="Content Placeholder 5">
            <a:extLst>
              <a:ext uri="{FF2B5EF4-FFF2-40B4-BE49-F238E27FC236}">
                <a16:creationId xmlns:a16="http://schemas.microsoft.com/office/drawing/2014/main" id="{B01B1C9A-EA4A-35EB-C99B-AB28AD1D8F67}"/>
              </a:ext>
            </a:extLst>
          </p:cNvPr>
          <p:cNvSpPr txBox="1">
            <a:spLocks/>
          </p:cNvSpPr>
          <p:nvPr/>
        </p:nvSpPr>
        <p:spPr>
          <a:xfrm>
            <a:off x="461958" y="840323"/>
            <a:ext cx="5610255" cy="259802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Century Gothic" panose="020B0604020202020204" pitchFamily="34" charset="0"/>
              <a:buNone/>
              <a:defRPr sz="1800" kern="1200">
                <a:solidFill>
                  <a:schemeClr val="accent1"/>
                </a:solidFill>
                <a:latin typeface="+mn-lt"/>
                <a:ea typeface="+mn-ea"/>
                <a:cs typeface="+mn-cs"/>
              </a:defRPr>
            </a:lvl1pPr>
            <a:lvl2pPr marL="457200" indent="-457200" algn="l" defTabSz="914400" rtl="0" eaLnBrk="1" latinLnBrk="0" hangingPunct="1">
              <a:lnSpc>
                <a:spcPct val="90000"/>
              </a:lnSpc>
              <a:spcBef>
                <a:spcPts val="500"/>
              </a:spcBef>
              <a:buFont typeface="Century Gothic" panose="020B0604020202020204" pitchFamily="34" charset="0"/>
              <a:buNone/>
              <a:defRPr sz="1200" kern="1200">
                <a:solidFill>
                  <a:schemeClr val="accent1"/>
                </a:solidFill>
                <a:latin typeface="+mn-lt"/>
                <a:ea typeface="+mn-ea"/>
                <a:cs typeface="+mn-cs"/>
              </a:defRPr>
            </a:lvl2pPr>
            <a:lvl3pPr marL="0" indent="0" algn="l" defTabSz="914400" rtl="0" eaLnBrk="1" latinLnBrk="0" hangingPunct="1">
              <a:lnSpc>
                <a:spcPct val="90000"/>
              </a:lnSpc>
              <a:spcBef>
                <a:spcPts val="500"/>
              </a:spcBef>
              <a:buFont typeface="Century Gothic" panose="020B0604020202020204" pitchFamily="34" charset="0"/>
              <a:buNone/>
              <a:defRPr sz="1100" kern="1200">
                <a:solidFill>
                  <a:schemeClr val="accent1"/>
                </a:solidFill>
                <a:latin typeface="+mn-lt"/>
                <a:ea typeface="+mn-ea"/>
                <a:cs typeface="+mn-cs"/>
              </a:defRPr>
            </a:lvl3pPr>
            <a:lvl4pPr marL="174625" indent="-174625"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4pPr>
            <a:lvl5pPr marL="341313" indent="-166688" algn="l" defTabSz="914400" rtl="0" eaLnBrk="1" latinLnBrk="0" hangingPunct="1">
              <a:lnSpc>
                <a:spcPct val="90000"/>
              </a:lnSpc>
              <a:spcBef>
                <a:spcPts val="500"/>
              </a:spcBef>
              <a:buFont typeface="Century Gothic" panose="020B0604020202020204" pitchFamily="34" charset="0"/>
              <a:buChar char="•"/>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Century Gothic" panose="020B0604020202020204" pitchFamily="34" charset="0"/>
              <a:buChar char="•"/>
              <a:defRPr sz="1800" kern="1200">
                <a:solidFill>
                  <a:schemeClr val="tx1"/>
                </a:solidFill>
                <a:latin typeface="+mn-lt"/>
                <a:ea typeface="+mn-ea"/>
                <a:cs typeface="+mn-cs"/>
              </a:defRPr>
            </a:lvl9pPr>
          </a:lstStyle>
          <a:p>
            <a:endParaRPr lang="en-US" sz="2000" b="1" spc="-15">
              <a:cs typeface="Arial"/>
            </a:endParaRPr>
          </a:p>
          <a:p>
            <a:r>
              <a:rPr lang="en-US" sz="2000" b="1" spc="-15">
                <a:cs typeface="Arial"/>
              </a:rPr>
              <a:t>Provide Coalition Mobility Air Forces an opportunity to train together against a peer threat in a Contested or Denied Operating Environment.</a:t>
            </a:r>
            <a:endParaRPr lang="en-US" sz="2000"/>
          </a:p>
          <a:p>
            <a:pPr>
              <a:lnSpc>
                <a:spcPct val="120000"/>
              </a:lnSpc>
            </a:pPr>
            <a:endParaRPr lang="en-US" sz="2000" b="1">
              <a:latin typeface="Century Gothic"/>
            </a:endParaRPr>
          </a:p>
          <a:p>
            <a:pPr lvl="1" indent="0">
              <a:lnSpc>
                <a:spcPct val="120000"/>
              </a:lnSpc>
            </a:pPr>
            <a:endParaRPr lang="en-US" sz="1600" b="1">
              <a:latin typeface="Century Gothic"/>
            </a:endParaRPr>
          </a:p>
          <a:p>
            <a:pPr>
              <a:lnSpc>
                <a:spcPct val="120000"/>
              </a:lnSpc>
            </a:pPr>
            <a:endParaRPr lang="en-US" sz="2000" b="1">
              <a:latin typeface="Century Gothic"/>
            </a:endParaRPr>
          </a:p>
          <a:p>
            <a:pPr>
              <a:lnSpc>
                <a:spcPct val="120000"/>
              </a:lnSpc>
            </a:pPr>
            <a:endParaRPr lang="en-US" sz="2000" b="1">
              <a:latin typeface="Century Gothic"/>
            </a:endParaRPr>
          </a:p>
          <a:p>
            <a:pPr>
              <a:lnSpc>
                <a:spcPct val="120000"/>
              </a:lnSpc>
            </a:pPr>
            <a:endParaRPr lang="en-US" sz="2000" b="1">
              <a:latin typeface="Century Gothic"/>
            </a:endParaRPr>
          </a:p>
          <a:p>
            <a:pPr>
              <a:lnSpc>
                <a:spcPct val="120000"/>
              </a:lnSpc>
            </a:pPr>
            <a:endParaRPr lang="en-US" sz="2000" b="1"/>
          </a:p>
          <a:p>
            <a:pPr>
              <a:lnSpc>
                <a:spcPct val="120000"/>
              </a:lnSpc>
            </a:pPr>
            <a:endParaRPr lang="en-US" sz="2000" b="1"/>
          </a:p>
          <a:p>
            <a:pPr>
              <a:lnSpc>
                <a:spcPct val="120000"/>
              </a:lnSpc>
            </a:pPr>
            <a:endParaRPr lang="en-US" sz="2000" b="1"/>
          </a:p>
          <a:p>
            <a:endParaRPr lang="en-US" sz="2000"/>
          </a:p>
        </p:txBody>
      </p:sp>
      <p:sp>
        <p:nvSpPr>
          <p:cNvPr id="17" name="Content Placeholder 5">
            <a:extLst>
              <a:ext uri="{FF2B5EF4-FFF2-40B4-BE49-F238E27FC236}">
                <a16:creationId xmlns:a16="http://schemas.microsoft.com/office/drawing/2014/main" id="{6AD278D2-FCC9-D777-1D26-997376B0476B}"/>
              </a:ext>
            </a:extLst>
          </p:cNvPr>
          <p:cNvSpPr txBox="1">
            <a:spLocks/>
          </p:cNvSpPr>
          <p:nvPr/>
        </p:nvSpPr>
        <p:spPr>
          <a:xfrm>
            <a:off x="6107509" y="840324"/>
            <a:ext cx="5528496" cy="26839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a:ln>
                  <a:noFill/>
                </a:ln>
                <a:solidFill>
                  <a:srgbClr val="24272A"/>
                </a:solidFill>
                <a:effectLst/>
                <a:uLnTx/>
                <a:uFillTx/>
                <a:latin typeface="Century Gothic"/>
                <a:ea typeface="+mn-ea"/>
                <a:cs typeface="+mn-cs"/>
              </a:rPr>
              <a:t>Event Capstone Schedule</a:t>
            </a:r>
          </a:p>
          <a:p>
            <a:pPr marL="0" marR="0">
              <a:lnSpc>
                <a:spcPct val="107000"/>
              </a:lnSpc>
              <a:spcBef>
                <a:spcPts val="0"/>
              </a:spcBef>
              <a:spcAft>
                <a:spcPts val="800"/>
              </a:spcAft>
            </a:pPr>
            <a:r>
              <a:rPr lang="en-AU" sz="1700" b="1">
                <a:solidFill>
                  <a:srgbClr val="00B050"/>
                </a:solidFill>
                <a:latin typeface="Century Gothic"/>
              </a:rPr>
              <a:t>MMP 25-2 (19-20 Feb 25)  On Track</a:t>
            </a:r>
            <a:endParaRPr lang="en-US" sz="1700" b="1">
              <a:solidFill>
                <a:srgbClr val="00B050"/>
              </a:solidFill>
              <a:latin typeface="Century Gothic"/>
            </a:endParaRPr>
          </a:p>
          <a:p>
            <a:pPr marL="0" marR="0">
              <a:lnSpc>
                <a:spcPct val="107000"/>
              </a:lnSpc>
              <a:spcBef>
                <a:spcPts val="0"/>
              </a:spcBef>
              <a:spcAft>
                <a:spcPts val="800"/>
              </a:spcAft>
            </a:pPr>
            <a:r>
              <a:rPr lang="en-AU" sz="1700" b="1">
                <a:solidFill>
                  <a:srgbClr val="FF0000"/>
                </a:solidFill>
                <a:latin typeface="Century Gothic"/>
              </a:rPr>
              <a:t>CVG 25-2 (12-13 Mar 25)  DMOC Conflict</a:t>
            </a:r>
            <a:endParaRPr lang="en-US" sz="1700" b="1">
              <a:solidFill>
                <a:srgbClr val="FF0000"/>
              </a:solidFill>
              <a:latin typeface="Century Gothic"/>
            </a:endParaRPr>
          </a:p>
          <a:p>
            <a:pPr marL="0" marR="0">
              <a:lnSpc>
                <a:spcPct val="107000"/>
              </a:lnSpc>
              <a:spcBef>
                <a:spcPts val="0"/>
              </a:spcBef>
              <a:spcAft>
                <a:spcPts val="800"/>
              </a:spcAft>
            </a:pPr>
            <a:r>
              <a:rPr lang="en-AU" sz="1700">
                <a:solidFill>
                  <a:schemeClr val="accent1"/>
                </a:solidFill>
                <a:latin typeface="Century Gothic"/>
              </a:rPr>
              <a:t>MMP 25-3 (14-15 May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CVG 25-3 (11-12 Jun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MMP 25-4 (13-14 Aug 25)</a:t>
            </a:r>
            <a:endParaRPr lang="en-US" sz="1700">
              <a:solidFill>
                <a:schemeClr val="accent1"/>
              </a:solidFill>
              <a:latin typeface="Century Gothic"/>
            </a:endParaRPr>
          </a:p>
          <a:p>
            <a:pPr marL="0" marR="0">
              <a:lnSpc>
                <a:spcPct val="107000"/>
              </a:lnSpc>
              <a:spcBef>
                <a:spcPts val="0"/>
              </a:spcBef>
              <a:spcAft>
                <a:spcPts val="800"/>
              </a:spcAft>
            </a:pPr>
            <a:r>
              <a:rPr lang="en-AU" sz="1700">
                <a:solidFill>
                  <a:schemeClr val="accent1"/>
                </a:solidFill>
                <a:latin typeface="Century Gothic"/>
              </a:rPr>
              <a:t>CVG 25-4 (10-11 Sep 25)</a:t>
            </a:r>
            <a:endParaRPr lang="en-US" sz="1700">
              <a:solidFill>
                <a:schemeClr val="accent1"/>
              </a:solidFill>
              <a:latin typeface="Century Gothic"/>
            </a:endParaRPr>
          </a:p>
        </p:txBody>
      </p:sp>
      <p:sp>
        <p:nvSpPr>
          <p:cNvPr id="18" name="Content Placeholder 5">
            <a:extLst>
              <a:ext uri="{FF2B5EF4-FFF2-40B4-BE49-F238E27FC236}">
                <a16:creationId xmlns:a16="http://schemas.microsoft.com/office/drawing/2014/main" id="{B7D8B296-9BBF-C44D-3D90-9C1D142F683E}"/>
              </a:ext>
            </a:extLst>
          </p:cNvPr>
          <p:cNvSpPr txBox="1">
            <a:spLocks/>
          </p:cNvSpPr>
          <p:nvPr/>
        </p:nvSpPr>
        <p:spPr>
          <a:xfrm>
            <a:off x="450859" y="3659725"/>
            <a:ext cx="5610254" cy="268392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en-US" sz="1600" b="1">
                <a:latin typeface="Century Gothic"/>
              </a:rPr>
              <a:t>Coalition training environment supporting multi-MDS (C-17/C-130/KC-135)</a:t>
            </a:r>
            <a:endParaRPr lang="en-US" sz="1600" b="1">
              <a:latin typeface="Century Gothic" panose="020B0502020202020204" pitchFamily="34" charset="0"/>
            </a:endParaRPr>
          </a:p>
          <a:p>
            <a:pPr marL="285750" indent="-285750"/>
            <a:r>
              <a:rPr lang="en-US" sz="1600" b="1">
                <a:latin typeface="Century Gothic"/>
              </a:rPr>
              <a:t>Execute TTP's in a contested environment </a:t>
            </a:r>
            <a:endParaRPr lang="en-US" sz="1600" b="1">
              <a:latin typeface="Century Gothic" panose="020B0502020202020204" pitchFamily="34" charset="0"/>
            </a:endParaRPr>
          </a:p>
          <a:p>
            <a:pPr marL="285750" indent="-285750">
              <a:buFont typeface="Arial" panose="020B0604020202020204" pitchFamily="34" charset="0"/>
              <a:buChar char="•"/>
            </a:pPr>
            <a:r>
              <a:rPr lang="en-US" sz="1600" b="1">
                <a:latin typeface="Century Gothic"/>
              </a:rPr>
              <a:t>Academics and In-depth debrief w/ mission playback</a:t>
            </a:r>
          </a:p>
          <a:p>
            <a:pPr marL="285750" indent="-285750">
              <a:buFont typeface="Arial" panose="020B0604020202020204" pitchFamily="34" charset="0"/>
              <a:buChar char="•"/>
            </a:pPr>
            <a:r>
              <a:rPr lang="en-US" sz="1600" b="1">
                <a:latin typeface="Century Gothic"/>
              </a:rPr>
              <a:t>Transition CVG to new scenario</a:t>
            </a:r>
          </a:p>
          <a:p>
            <a:pPr marL="285750" indent="-285750">
              <a:buFont typeface="Arial" panose="020B0604020202020204" pitchFamily="34" charset="0"/>
              <a:buChar char="•"/>
            </a:pPr>
            <a:r>
              <a:rPr lang="en-US" sz="1600" b="1">
                <a:latin typeface="Century Gothic"/>
              </a:rPr>
              <a:t>Expectation of Coalition partners to take on lead planning roles</a:t>
            </a:r>
          </a:p>
        </p:txBody>
      </p:sp>
      <p:pic>
        <p:nvPicPr>
          <p:cNvPr id="19" name="Picture 18" descr="Background pattern&#10;&#10;Description automatically generated">
            <a:extLst>
              <a:ext uri="{FF2B5EF4-FFF2-40B4-BE49-F238E27FC236}">
                <a16:creationId xmlns:a16="http://schemas.microsoft.com/office/drawing/2014/main" id="{6C66F45A-A4F8-1C3F-5492-D595CE1DDC75}"/>
              </a:ext>
            </a:extLst>
          </p:cNvPr>
          <p:cNvPicPr>
            <a:picLocks noChangeAspect="1"/>
          </p:cNvPicPr>
          <p:nvPr/>
        </p:nvPicPr>
        <p:blipFill>
          <a:blip r:embed="rId2"/>
          <a:stretch>
            <a:fillRect/>
          </a:stretch>
        </p:blipFill>
        <p:spPr>
          <a:xfrm>
            <a:off x="8080623" y="4632130"/>
            <a:ext cx="1477197" cy="777259"/>
          </a:xfrm>
          <a:prstGeom prst="rect">
            <a:avLst/>
          </a:prstGeom>
        </p:spPr>
      </p:pic>
      <p:pic>
        <p:nvPicPr>
          <p:cNvPr id="20" name="Picture 19" descr="Logo, company name&#10;&#10;Description automatically generated">
            <a:extLst>
              <a:ext uri="{FF2B5EF4-FFF2-40B4-BE49-F238E27FC236}">
                <a16:creationId xmlns:a16="http://schemas.microsoft.com/office/drawing/2014/main" id="{CFF9839E-C717-4D72-CDBD-2F6273F947CF}"/>
              </a:ext>
            </a:extLst>
          </p:cNvPr>
          <p:cNvPicPr>
            <a:picLocks noChangeAspect="1"/>
          </p:cNvPicPr>
          <p:nvPr/>
        </p:nvPicPr>
        <p:blipFill>
          <a:blip r:embed="rId3"/>
          <a:stretch>
            <a:fillRect/>
          </a:stretch>
        </p:blipFill>
        <p:spPr>
          <a:xfrm>
            <a:off x="6361608" y="5583111"/>
            <a:ext cx="1477197" cy="738599"/>
          </a:xfrm>
          <a:prstGeom prst="rect">
            <a:avLst/>
          </a:prstGeom>
        </p:spPr>
      </p:pic>
      <p:pic>
        <p:nvPicPr>
          <p:cNvPr id="21" name="Picture 20" descr="Logo&#10;&#10;Description automatically generated">
            <a:extLst>
              <a:ext uri="{FF2B5EF4-FFF2-40B4-BE49-F238E27FC236}">
                <a16:creationId xmlns:a16="http://schemas.microsoft.com/office/drawing/2014/main" id="{92836ED3-EBE3-1F34-82F1-B1E42D705382}"/>
              </a:ext>
            </a:extLst>
          </p:cNvPr>
          <p:cNvPicPr>
            <a:picLocks noChangeAspect="1"/>
          </p:cNvPicPr>
          <p:nvPr/>
        </p:nvPicPr>
        <p:blipFill>
          <a:blip r:embed="rId4"/>
          <a:stretch>
            <a:fillRect/>
          </a:stretch>
        </p:blipFill>
        <p:spPr>
          <a:xfrm>
            <a:off x="9743424" y="5583111"/>
            <a:ext cx="1477199" cy="738600"/>
          </a:xfrm>
          <a:prstGeom prst="rect">
            <a:avLst/>
          </a:prstGeom>
        </p:spPr>
      </p:pic>
      <p:pic>
        <p:nvPicPr>
          <p:cNvPr id="22" name="Picture 21" descr="Logo&#10;&#10;Description automatically generated">
            <a:extLst>
              <a:ext uri="{FF2B5EF4-FFF2-40B4-BE49-F238E27FC236}">
                <a16:creationId xmlns:a16="http://schemas.microsoft.com/office/drawing/2014/main" id="{95EA6A27-ECAE-847C-FE53-5190C72B7F14}"/>
              </a:ext>
            </a:extLst>
          </p:cNvPr>
          <p:cNvPicPr>
            <a:picLocks noChangeAspect="1"/>
          </p:cNvPicPr>
          <p:nvPr/>
        </p:nvPicPr>
        <p:blipFill>
          <a:blip r:embed="rId5"/>
          <a:stretch>
            <a:fillRect/>
          </a:stretch>
        </p:blipFill>
        <p:spPr>
          <a:xfrm>
            <a:off x="9743424" y="3654137"/>
            <a:ext cx="1477199" cy="738600"/>
          </a:xfrm>
          <a:prstGeom prst="rect">
            <a:avLst/>
          </a:prstGeom>
        </p:spPr>
      </p:pic>
      <p:pic>
        <p:nvPicPr>
          <p:cNvPr id="23" name="Picture 22" descr="A red and white flag&#10;&#10;Description automatically generated">
            <a:extLst>
              <a:ext uri="{FF2B5EF4-FFF2-40B4-BE49-F238E27FC236}">
                <a16:creationId xmlns:a16="http://schemas.microsoft.com/office/drawing/2014/main" id="{DF10E421-D0A2-6468-ECED-B62C95B42829}"/>
              </a:ext>
            </a:extLst>
          </p:cNvPr>
          <p:cNvPicPr>
            <a:picLocks noChangeAspect="1"/>
          </p:cNvPicPr>
          <p:nvPr/>
        </p:nvPicPr>
        <p:blipFill>
          <a:blip r:embed="rId6"/>
          <a:stretch>
            <a:fillRect/>
          </a:stretch>
        </p:blipFill>
        <p:spPr>
          <a:xfrm>
            <a:off x="6361605" y="3666307"/>
            <a:ext cx="1477200" cy="738600"/>
          </a:xfrm>
          <a:prstGeom prst="rect">
            <a:avLst/>
          </a:prstGeom>
        </p:spPr>
      </p:pic>
      <p:sp>
        <p:nvSpPr>
          <p:cNvPr id="24" name="TextBox 23">
            <a:extLst>
              <a:ext uri="{FF2B5EF4-FFF2-40B4-BE49-F238E27FC236}">
                <a16:creationId xmlns:a16="http://schemas.microsoft.com/office/drawing/2014/main" id="{E94013A4-D6AD-0A94-6916-D4681D63A7ED}"/>
              </a:ext>
            </a:extLst>
          </p:cNvPr>
          <p:cNvSpPr txBox="1"/>
          <p:nvPr/>
        </p:nvSpPr>
        <p:spPr>
          <a:xfrm>
            <a:off x="450858" y="2772152"/>
            <a:ext cx="5610255" cy="584775"/>
          </a:xfrm>
          <a:prstGeom prst="rect">
            <a:avLst/>
          </a:prstGeom>
          <a:noFill/>
        </p:spPr>
        <p:txBody>
          <a:bodyPr wrap="square" lIns="91440" tIns="45720" rIns="91440" bIns="45720" rtlCol="0" anchor="t">
            <a:spAutoFit/>
          </a:bodyPr>
          <a:lstStyle/>
          <a:p>
            <a:pPr algn="ctr"/>
            <a:r>
              <a:rPr lang="en-US" sz="1600" b="1" i="1">
                <a:solidFill>
                  <a:srgbClr val="000000"/>
                </a:solidFill>
                <a:latin typeface="Century Gothic"/>
              </a:rPr>
              <a:t>“This is a great Coalition environment to practice like we would actually execute.</a:t>
            </a:r>
            <a:r>
              <a:rPr lang="en-US" sz="1600" b="1">
                <a:solidFill>
                  <a:srgbClr val="000000"/>
                </a:solidFill>
                <a:latin typeface="Century Gothic"/>
              </a:rPr>
              <a:t>”</a:t>
            </a:r>
            <a:endParaRPr lang="en-US" sz="1600">
              <a:latin typeface="Century Gothic"/>
            </a:endParaRPr>
          </a:p>
        </p:txBody>
      </p:sp>
    </p:spTree>
    <p:extLst>
      <p:ext uri="{BB962C8B-B14F-4D97-AF65-F5344CB8AC3E}">
        <p14:creationId xmlns:p14="http://schemas.microsoft.com/office/powerpoint/2010/main" val="855710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29681"/>
            <a:ext cx="7725777" cy="1398636"/>
          </a:xfrm>
        </p:spPr>
        <p:txBody>
          <a:bodyPr/>
          <a:lstStyle/>
          <a:p>
            <a:r>
              <a:rPr lang="en-US" sz="4800" b="1">
                <a:solidFill>
                  <a:schemeClr val="accent2">
                    <a:lumMod val="50000"/>
                  </a:schemeClr>
                </a:solidFill>
              </a:rPr>
              <a:t>ATS/MDS Connectivity Status Updates</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872920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a:extLst>
              <a:ext uri="{FF2B5EF4-FFF2-40B4-BE49-F238E27FC236}">
                <a16:creationId xmlns:a16="http://schemas.microsoft.com/office/drawing/2014/main" id="{42101000-B8FE-EE1E-AD95-772EC05543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1745" y="3713624"/>
            <a:ext cx="3342055" cy="187990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F892C23C-F401-0D1C-A482-F61830AD70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7309" y="3713624"/>
            <a:ext cx="2954741" cy="188492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B1D6ED7-0D9A-D1D9-8BD5-ED6D7A6A1EB4}"/>
              </a:ext>
            </a:extLst>
          </p:cNvPr>
          <p:cNvSpPr>
            <a:spLocks noGrp="1"/>
          </p:cNvSpPr>
          <p:nvPr>
            <p:ph type="title"/>
          </p:nvPr>
        </p:nvSpPr>
        <p:spPr>
          <a:xfrm>
            <a:off x="970857" y="533400"/>
            <a:ext cx="10515600" cy="632379"/>
          </a:xfrm>
        </p:spPr>
        <p:txBody>
          <a:bodyPr/>
          <a:lstStyle/>
          <a:p>
            <a:r>
              <a:rPr lang="en-US"/>
              <a:t>Connectivity Matrix / Flight Plan</a:t>
            </a:r>
          </a:p>
        </p:txBody>
      </p:sp>
      <p:sp>
        <p:nvSpPr>
          <p:cNvPr id="4" name="Slide Number Placeholder 3">
            <a:extLst>
              <a:ext uri="{FF2B5EF4-FFF2-40B4-BE49-F238E27FC236}">
                <a16:creationId xmlns:a16="http://schemas.microsoft.com/office/drawing/2014/main" id="{1ED7DA2A-3365-EBC3-78F5-AF97F22D1F34}"/>
              </a:ext>
            </a:extLst>
          </p:cNvPr>
          <p:cNvSpPr>
            <a:spLocks noGrp="1"/>
          </p:cNvSpPr>
          <p:nvPr>
            <p:ph type="sldNum" sz="quarter" idx="12"/>
          </p:nvPr>
        </p:nvSpPr>
        <p:spPr/>
        <p:txBody>
          <a:bodyPr/>
          <a:lstStyle/>
          <a:p>
            <a:fld id="{E7C6FD75-0285-F041-B3DF-8E1B1E72BF17}" type="slidenum">
              <a:rPr lang="en-PT" smtClean="0"/>
              <a:t>15</a:t>
            </a:fld>
            <a:endParaRPr lang="en-PT"/>
          </a:p>
        </p:txBody>
      </p:sp>
      <p:sp>
        <p:nvSpPr>
          <p:cNvPr id="19" name="TextBox 18">
            <a:extLst>
              <a:ext uri="{FF2B5EF4-FFF2-40B4-BE49-F238E27FC236}">
                <a16:creationId xmlns:a16="http://schemas.microsoft.com/office/drawing/2014/main" id="{F314802A-DB40-137F-1091-36C904B24656}"/>
              </a:ext>
            </a:extLst>
          </p:cNvPr>
          <p:cNvSpPr txBox="1"/>
          <p:nvPr/>
        </p:nvSpPr>
        <p:spPr>
          <a:xfrm>
            <a:off x="377543" y="5642985"/>
            <a:ext cx="6869169" cy="369332"/>
          </a:xfrm>
          <a:prstGeom prst="rect">
            <a:avLst/>
          </a:prstGeom>
          <a:noFill/>
        </p:spPr>
        <p:txBody>
          <a:bodyPr wrap="square">
            <a:spAutoFit/>
          </a:bodyPr>
          <a:lstStyle/>
          <a:p>
            <a:r>
              <a:rPr lang="en-US" b="0" i="0" u="none" strike="noStrike">
                <a:solidFill>
                  <a:schemeClr val="accent1"/>
                </a:solidFill>
                <a:effectLst/>
                <a:latin typeface="Century Gothic" panose="020B0502020202020204" pitchFamily="34" charset="0"/>
              </a:rPr>
              <a:t>Baseline Source:  </a:t>
            </a:r>
            <a:r>
              <a:rPr lang="en-US" sz="1800" b="0" i="0" u="none" strike="noStrike">
                <a:solidFill>
                  <a:srgbClr val="24272A"/>
                </a:solidFill>
                <a:effectLst/>
                <a:latin typeface="Century Gothic" panose="020B0502020202020204" pitchFamily="34" charset="0"/>
              </a:rPr>
              <a:t>MAF DMO Flight Plan (</a:t>
            </a:r>
            <a:r>
              <a:rPr lang="en-US" sz="1800">
                <a:latin typeface="Century Gothic" panose="020B0502020202020204" pitchFamily="34" charset="0"/>
              </a:rPr>
              <a:t>21</a:t>
            </a:r>
            <a:r>
              <a:rPr lang="en-US" sz="1800" i="0" u="none" strike="noStrike">
                <a:effectLst/>
                <a:latin typeface="Century Gothic" panose="020B0502020202020204" pitchFamily="34" charset="0"/>
              </a:rPr>
              <a:t> Aug 2025</a:t>
            </a:r>
            <a:r>
              <a:rPr lang="en-US" sz="1800">
                <a:solidFill>
                  <a:srgbClr val="24272A"/>
                </a:solidFill>
                <a:latin typeface="Century Gothic" panose="020B0502020202020204" pitchFamily="34" charset="0"/>
              </a:rPr>
              <a:t>)</a:t>
            </a:r>
            <a:endParaRPr lang="en-US">
              <a:solidFill>
                <a:schemeClr val="accent1"/>
              </a:solidFill>
              <a:latin typeface="Century Gothic" panose="020B0502020202020204" pitchFamily="34" charset="0"/>
            </a:endParaRPr>
          </a:p>
        </p:txBody>
      </p:sp>
      <p:pic>
        <p:nvPicPr>
          <p:cNvPr id="23" name="Picture 22" descr="A picture containing plane, outdoor, runway, jet&#10;&#10;Description automatically generated">
            <a:extLst>
              <a:ext uri="{FF2B5EF4-FFF2-40B4-BE49-F238E27FC236}">
                <a16:creationId xmlns:a16="http://schemas.microsoft.com/office/drawing/2014/main" id="{E4995641-A16C-1A82-FE9B-4022D2010AF3}"/>
              </a:ext>
            </a:extLst>
          </p:cNvPr>
          <p:cNvPicPr>
            <a:picLocks noChangeAspect="1"/>
          </p:cNvPicPr>
          <p:nvPr/>
        </p:nvPicPr>
        <p:blipFill>
          <a:blip r:embed="rId5"/>
          <a:stretch>
            <a:fillRect/>
          </a:stretch>
        </p:blipFill>
        <p:spPr>
          <a:xfrm>
            <a:off x="377543" y="3718639"/>
            <a:ext cx="4699766" cy="1879906"/>
          </a:xfrm>
          <a:prstGeom prst="rect">
            <a:avLst/>
          </a:prstGeom>
          <a:ln>
            <a:solidFill>
              <a:schemeClr val="tx1"/>
            </a:solidFill>
          </a:ln>
        </p:spPr>
      </p:pic>
      <p:sp>
        <p:nvSpPr>
          <p:cNvPr id="3" name="Footer Placeholder 3">
            <a:extLst>
              <a:ext uri="{FF2B5EF4-FFF2-40B4-BE49-F238E27FC236}">
                <a16:creationId xmlns:a16="http://schemas.microsoft.com/office/drawing/2014/main" id="{CC61403C-30F7-89A9-2871-E17A6845CBF5}"/>
              </a:ext>
            </a:extLst>
          </p:cNvPr>
          <p:cNvSpPr txBox="1">
            <a:spLocks/>
          </p:cNvSpPr>
          <p:nvPr/>
        </p:nvSpPr>
        <p:spPr>
          <a:xfrm>
            <a:off x="1829788" y="6431104"/>
            <a:ext cx="8532424" cy="215444"/>
          </a:xfrm>
          <a:prstGeom prst="rect">
            <a:avLst/>
          </a:prstGeom>
        </p:spPr>
        <p:txBody>
          <a:bodyP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b="1">
                <a:solidFill>
                  <a:schemeClr val="tx1"/>
                </a:solidFill>
              </a:rPr>
              <a:t>CUI//SP-CTI/SP-EXPT</a:t>
            </a:r>
            <a:r>
              <a:rPr lang="en-US" i="1">
                <a:solidFill>
                  <a:schemeClr val="tx1"/>
                </a:solidFill>
              </a:rPr>
              <a:t> </a:t>
            </a:r>
            <a:endParaRPr lang="en-US" sz="2000">
              <a:solidFill>
                <a:schemeClr val="tx1"/>
              </a:solidFill>
            </a:endParaRPr>
          </a:p>
        </p:txBody>
      </p:sp>
      <p:graphicFrame>
        <p:nvGraphicFramePr>
          <p:cNvPr id="5" name="Table 4">
            <a:extLst>
              <a:ext uri="{FF2B5EF4-FFF2-40B4-BE49-F238E27FC236}">
                <a16:creationId xmlns:a16="http://schemas.microsoft.com/office/drawing/2014/main" id="{73A9578D-DC13-F124-57A7-0031DEA5E8D3}"/>
              </a:ext>
            </a:extLst>
          </p:cNvPr>
          <p:cNvGraphicFramePr>
            <a:graphicFrameLocks noGrp="1"/>
          </p:cNvGraphicFramePr>
          <p:nvPr>
            <p:extLst>
              <p:ext uri="{D42A27DB-BD31-4B8C-83A1-F6EECF244321}">
                <p14:modId xmlns:p14="http://schemas.microsoft.com/office/powerpoint/2010/main" val="1889607003"/>
              </p:ext>
            </p:extLst>
          </p:nvPr>
        </p:nvGraphicFramePr>
        <p:xfrm>
          <a:off x="377543" y="1993324"/>
          <a:ext cx="10976259" cy="1715285"/>
        </p:xfrm>
        <a:graphic>
          <a:graphicData uri="http://schemas.openxmlformats.org/drawingml/2006/table">
            <a:tbl>
              <a:tblPr/>
              <a:tblGrid>
                <a:gridCol w="2360375">
                  <a:extLst>
                    <a:ext uri="{9D8B030D-6E8A-4147-A177-3AD203B41FA5}">
                      <a16:colId xmlns:a16="http://schemas.microsoft.com/office/drawing/2014/main" val="2868538493"/>
                    </a:ext>
                  </a:extLst>
                </a:gridCol>
                <a:gridCol w="480819">
                  <a:extLst>
                    <a:ext uri="{9D8B030D-6E8A-4147-A177-3AD203B41FA5}">
                      <a16:colId xmlns:a16="http://schemas.microsoft.com/office/drawing/2014/main" val="2515669248"/>
                    </a:ext>
                  </a:extLst>
                </a:gridCol>
                <a:gridCol w="480819">
                  <a:extLst>
                    <a:ext uri="{9D8B030D-6E8A-4147-A177-3AD203B41FA5}">
                      <a16:colId xmlns:a16="http://schemas.microsoft.com/office/drawing/2014/main" val="3684573480"/>
                    </a:ext>
                  </a:extLst>
                </a:gridCol>
                <a:gridCol w="480819">
                  <a:extLst>
                    <a:ext uri="{9D8B030D-6E8A-4147-A177-3AD203B41FA5}">
                      <a16:colId xmlns:a16="http://schemas.microsoft.com/office/drawing/2014/main" val="819042806"/>
                    </a:ext>
                  </a:extLst>
                </a:gridCol>
                <a:gridCol w="480819">
                  <a:extLst>
                    <a:ext uri="{9D8B030D-6E8A-4147-A177-3AD203B41FA5}">
                      <a16:colId xmlns:a16="http://schemas.microsoft.com/office/drawing/2014/main" val="1517859837"/>
                    </a:ext>
                  </a:extLst>
                </a:gridCol>
                <a:gridCol w="480819">
                  <a:extLst>
                    <a:ext uri="{9D8B030D-6E8A-4147-A177-3AD203B41FA5}">
                      <a16:colId xmlns:a16="http://schemas.microsoft.com/office/drawing/2014/main" val="707134609"/>
                    </a:ext>
                  </a:extLst>
                </a:gridCol>
                <a:gridCol w="480819">
                  <a:extLst>
                    <a:ext uri="{9D8B030D-6E8A-4147-A177-3AD203B41FA5}">
                      <a16:colId xmlns:a16="http://schemas.microsoft.com/office/drawing/2014/main" val="102866759"/>
                    </a:ext>
                  </a:extLst>
                </a:gridCol>
                <a:gridCol w="480819">
                  <a:extLst>
                    <a:ext uri="{9D8B030D-6E8A-4147-A177-3AD203B41FA5}">
                      <a16:colId xmlns:a16="http://schemas.microsoft.com/office/drawing/2014/main" val="2269853592"/>
                    </a:ext>
                  </a:extLst>
                </a:gridCol>
                <a:gridCol w="480819">
                  <a:extLst>
                    <a:ext uri="{9D8B030D-6E8A-4147-A177-3AD203B41FA5}">
                      <a16:colId xmlns:a16="http://schemas.microsoft.com/office/drawing/2014/main" val="3148418704"/>
                    </a:ext>
                  </a:extLst>
                </a:gridCol>
                <a:gridCol w="480819">
                  <a:extLst>
                    <a:ext uri="{9D8B030D-6E8A-4147-A177-3AD203B41FA5}">
                      <a16:colId xmlns:a16="http://schemas.microsoft.com/office/drawing/2014/main" val="913819607"/>
                    </a:ext>
                  </a:extLst>
                </a:gridCol>
                <a:gridCol w="480819">
                  <a:extLst>
                    <a:ext uri="{9D8B030D-6E8A-4147-A177-3AD203B41FA5}">
                      <a16:colId xmlns:a16="http://schemas.microsoft.com/office/drawing/2014/main" val="1243381783"/>
                    </a:ext>
                  </a:extLst>
                </a:gridCol>
                <a:gridCol w="480819">
                  <a:extLst>
                    <a:ext uri="{9D8B030D-6E8A-4147-A177-3AD203B41FA5}">
                      <a16:colId xmlns:a16="http://schemas.microsoft.com/office/drawing/2014/main" val="3476500985"/>
                    </a:ext>
                  </a:extLst>
                </a:gridCol>
                <a:gridCol w="480819">
                  <a:extLst>
                    <a:ext uri="{9D8B030D-6E8A-4147-A177-3AD203B41FA5}">
                      <a16:colId xmlns:a16="http://schemas.microsoft.com/office/drawing/2014/main" val="1314114961"/>
                    </a:ext>
                  </a:extLst>
                </a:gridCol>
                <a:gridCol w="480819">
                  <a:extLst>
                    <a:ext uri="{9D8B030D-6E8A-4147-A177-3AD203B41FA5}">
                      <a16:colId xmlns:a16="http://schemas.microsoft.com/office/drawing/2014/main" val="1201134261"/>
                    </a:ext>
                  </a:extLst>
                </a:gridCol>
                <a:gridCol w="480819">
                  <a:extLst>
                    <a:ext uri="{9D8B030D-6E8A-4147-A177-3AD203B41FA5}">
                      <a16:colId xmlns:a16="http://schemas.microsoft.com/office/drawing/2014/main" val="4157265695"/>
                    </a:ext>
                  </a:extLst>
                </a:gridCol>
                <a:gridCol w="480819">
                  <a:extLst>
                    <a:ext uri="{9D8B030D-6E8A-4147-A177-3AD203B41FA5}">
                      <a16:colId xmlns:a16="http://schemas.microsoft.com/office/drawing/2014/main" val="3757090954"/>
                    </a:ext>
                  </a:extLst>
                </a:gridCol>
                <a:gridCol w="480819">
                  <a:extLst>
                    <a:ext uri="{9D8B030D-6E8A-4147-A177-3AD203B41FA5}">
                      <a16:colId xmlns:a16="http://schemas.microsoft.com/office/drawing/2014/main" val="784688822"/>
                    </a:ext>
                  </a:extLst>
                </a:gridCol>
                <a:gridCol w="922780">
                  <a:extLst>
                    <a:ext uri="{9D8B030D-6E8A-4147-A177-3AD203B41FA5}">
                      <a16:colId xmlns:a16="http://schemas.microsoft.com/office/drawing/2014/main" val="262155253"/>
                    </a:ext>
                  </a:extLst>
                </a:gridCol>
              </a:tblGrid>
              <a:tr h="244661">
                <a:tc rowSpan="2">
                  <a:txBody>
                    <a:bodyPr/>
                    <a:lstStyle/>
                    <a:p>
                      <a:pPr algn="ctr" fontAlgn="ctr"/>
                      <a:r>
                        <a:rPr lang="en-US" sz="1400" b="0" i="0" u="none" strike="noStrike">
                          <a:solidFill>
                            <a:schemeClr val="bg1"/>
                          </a:solidFill>
                          <a:effectLst/>
                          <a:latin typeface="Century Gothic" panose="020B0502020202020204" pitchFamily="34" charset="0"/>
                        </a:rPr>
                        <a:t> </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gridSpan="4">
                  <a:txBody>
                    <a:bodyPr/>
                    <a:lstStyle/>
                    <a:p>
                      <a:pPr algn="ctr" fontAlgn="ctr"/>
                      <a:r>
                        <a:rPr lang="en-US" sz="14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4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400" b="1" i="0" u="none" strike="noStrike">
                          <a:solidFill>
                            <a:schemeClr val="bg1"/>
                          </a:solidFill>
                          <a:effectLst/>
                          <a:latin typeface="Century Gothic" panose="020B0502020202020204" pitchFamily="34" charset="0"/>
                        </a:rPr>
                        <a:t>FY27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400" b="1" i="0" u="none" strike="noStrike">
                          <a:solidFill>
                            <a:schemeClr val="bg1"/>
                          </a:solidFill>
                          <a:effectLst/>
                          <a:latin typeface="Century Gothic" panose="020B0502020202020204" pitchFamily="34" charset="0"/>
                        </a:rPr>
                        <a:t>FY28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ctr"/>
                      <a:r>
                        <a:rPr lang="en-US" sz="14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3775505745"/>
                  </a:ext>
                </a:extLst>
              </a:tr>
              <a:tr h="436135">
                <a:tc vMerge="1">
                  <a:txBody>
                    <a:bodyPr/>
                    <a:lstStyle/>
                    <a:p>
                      <a:endParaRPr lang="en-US"/>
                    </a:p>
                  </a:txBody>
                  <a:tcPr/>
                </a:tc>
                <a:tc>
                  <a:txBody>
                    <a:bodyPr/>
                    <a:lstStyle/>
                    <a:p>
                      <a:pPr algn="ctr" fontAlgn="ctr"/>
                      <a:r>
                        <a:rPr lang="en-US" sz="14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4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l" fontAlgn="ctr"/>
                      <a:r>
                        <a:rPr lang="en-US" sz="1200" b="1" i="0" u="none" strike="noStrike">
                          <a:solidFill>
                            <a:schemeClr val="bg1"/>
                          </a:solidFill>
                          <a:effectLst/>
                          <a:latin typeface="Century Gothic" panose="020B0502020202020204" pitchFamily="34" charset="0"/>
                        </a:rPr>
                        <a:t>Cumulative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1511884574"/>
                  </a:ext>
                </a:extLst>
              </a:tr>
              <a:tr h="263276">
                <a:tc>
                  <a:txBody>
                    <a:bodyPr/>
                    <a:lstStyle/>
                    <a:p>
                      <a:pPr algn="ctr" fontAlgn="ctr"/>
                      <a:r>
                        <a:rPr lang="en-US" sz="1400" b="0" i="0" u="none" strike="noStrike">
                          <a:solidFill>
                            <a:srgbClr val="000000"/>
                          </a:solidFill>
                          <a:effectLst/>
                          <a:latin typeface="Century Gothic" panose="020B0502020202020204" pitchFamily="34" charset="0"/>
                        </a:rPr>
                        <a:t>Site Survey</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14</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323055"/>
                  </a:ext>
                </a:extLst>
              </a:tr>
              <a:tr h="263276">
                <a:tc>
                  <a:txBody>
                    <a:bodyPr/>
                    <a:lstStyle/>
                    <a:p>
                      <a:pPr algn="ctr" fontAlgn="ctr"/>
                      <a:r>
                        <a:rPr lang="en-US" sz="1400" b="0" i="0" u="none" strike="noStrike">
                          <a:solidFill>
                            <a:srgbClr val="FFFFFF"/>
                          </a:solidFill>
                          <a:effectLst/>
                          <a:latin typeface="Century Gothic" panose="020B0502020202020204" pitchFamily="34" charset="0"/>
                        </a:rPr>
                        <a:t>Site Kit Install</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FFFF00"/>
                          </a:solidFill>
                          <a:effectLst/>
                          <a:latin typeface="Century Gothic" panose="020B050202020202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400" b="0" i="0" u="none" strike="noStrike">
                          <a:solidFill>
                            <a:srgbClr val="000000"/>
                          </a:solidFill>
                          <a:effectLst/>
                          <a:latin typeface="Century Gothic" panose="020B050202020202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0" i="0" u="none" strike="noStrike">
                          <a:solidFill>
                            <a:srgbClr val="000000"/>
                          </a:solidFill>
                          <a:effectLst/>
                          <a:latin typeface="Century Gothic" panose="020B0502020202020204" pitchFamily="34"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22</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5945614"/>
                  </a:ext>
                </a:extLst>
              </a:tr>
              <a:tr h="263276">
                <a:tc>
                  <a:txBody>
                    <a:bodyPr/>
                    <a:lstStyle/>
                    <a:p>
                      <a:pPr algn="ctr" fontAlgn="ctr"/>
                      <a:r>
                        <a:rPr lang="en-US" sz="1400" b="0" i="0" u="none" strike="noStrike">
                          <a:solidFill>
                            <a:srgbClr val="000000"/>
                          </a:solidFill>
                          <a:effectLst/>
                          <a:latin typeface="Century Gothic" panose="020B0502020202020204" pitchFamily="34" charset="0"/>
                        </a:rPr>
                        <a:t>Cert &amp; Acceptance</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FFFF00"/>
                          </a:solidFill>
                          <a:effectLst/>
                          <a:latin typeface="Century Gothic" panose="020B050202020202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400" b="0" i="0" u="none" strike="noStrike">
                          <a:solidFill>
                            <a:srgbClr val="000000"/>
                          </a:solidFill>
                          <a:effectLst/>
                          <a:latin typeface="Century Gothic" panose="020B050202020202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0" i="0" u="none" strike="noStrike">
                          <a:solidFill>
                            <a:srgbClr val="000000"/>
                          </a:solidFill>
                          <a:effectLst/>
                          <a:latin typeface="Century Gothic" panose="020B0502020202020204" pitchFamily="34"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18036808"/>
                  </a:ext>
                </a:extLst>
              </a:tr>
              <a:tr h="244661">
                <a:tc>
                  <a:txBody>
                    <a:bodyPr/>
                    <a:lstStyle/>
                    <a:p>
                      <a:pPr algn="ctr" fontAlgn="ctr"/>
                      <a:r>
                        <a:rPr lang="en-US" sz="1400" b="0" i="0" u="none" strike="noStrike">
                          <a:solidFill>
                            <a:srgbClr val="000000"/>
                          </a:solidFill>
                          <a:effectLst/>
                          <a:latin typeface="Century Gothic" panose="020B0502020202020204" pitchFamily="34" charset="0"/>
                        </a:rPr>
                        <a:t>PCA</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r>
                        <a:rPr lang="en-US" sz="1400" b="0" i="0" u="none" strike="noStrike">
                          <a:solidFill>
                            <a:srgbClr val="000000"/>
                          </a:solidFill>
                          <a:effectLst/>
                          <a:latin typeface="Century Gothic" panose="020B050202020202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0367544"/>
                  </a:ext>
                </a:extLst>
              </a:tr>
            </a:tbl>
          </a:graphicData>
        </a:graphic>
      </p:graphicFrame>
    </p:spTree>
    <p:extLst>
      <p:ext uri="{BB962C8B-B14F-4D97-AF65-F5344CB8AC3E}">
        <p14:creationId xmlns:p14="http://schemas.microsoft.com/office/powerpoint/2010/main" val="2697245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831204A-97AB-9044-1EDD-C72D6386198B}"/>
              </a:ext>
            </a:extLst>
          </p:cNvPr>
          <p:cNvSpPr>
            <a:spLocks noGrp="1"/>
          </p:cNvSpPr>
          <p:nvPr>
            <p:ph type="sldNum" sz="quarter" idx="4"/>
          </p:nvPr>
        </p:nvSpPr>
        <p:spPr/>
        <p:txBody>
          <a:bodyPr/>
          <a:lstStyle/>
          <a:p>
            <a:fld id="{E7C6FD75-0285-F041-B3DF-8E1B1E72BF17}" type="slidenum">
              <a:rPr lang="en-PT" smtClean="0"/>
              <a:t>16</a:t>
            </a:fld>
            <a:endParaRPr lang="en-PT"/>
          </a:p>
        </p:txBody>
      </p:sp>
      <p:sp>
        <p:nvSpPr>
          <p:cNvPr id="2" name="Title 1">
            <a:extLst>
              <a:ext uri="{FF2B5EF4-FFF2-40B4-BE49-F238E27FC236}">
                <a16:creationId xmlns:a16="http://schemas.microsoft.com/office/drawing/2014/main" id="{D775F1D3-6B6F-8967-1D00-541A0D50D8E9}"/>
              </a:ext>
            </a:extLst>
          </p:cNvPr>
          <p:cNvSpPr>
            <a:spLocks noGrp="1"/>
          </p:cNvSpPr>
          <p:nvPr>
            <p:ph type="title"/>
          </p:nvPr>
        </p:nvSpPr>
        <p:spPr/>
        <p:txBody>
          <a:bodyPr/>
          <a:lstStyle/>
          <a:p>
            <a:r>
              <a:rPr lang="en-US"/>
              <a:t>O&amp;I Integrated Site Kit Installation Schedule</a:t>
            </a:r>
          </a:p>
        </p:txBody>
      </p:sp>
      <p:sp>
        <p:nvSpPr>
          <p:cNvPr id="17" name="Rectangle 16">
            <a:extLst>
              <a:ext uri="{FF2B5EF4-FFF2-40B4-BE49-F238E27FC236}">
                <a16:creationId xmlns:a16="http://schemas.microsoft.com/office/drawing/2014/main" id="{2B999037-BB4A-0675-B37A-7D5A82033088}"/>
              </a:ext>
            </a:extLst>
          </p:cNvPr>
          <p:cNvSpPr/>
          <p:nvPr/>
        </p:nvSpPr>
        <p:spPr>
          <a:xfrm>
            <a:off x="836615" y="1467269"/>
            <a:ext cx="10066195" cy="2693419"/>
          </a:xfrm>
          <a:prstGeom prst="rect">
            <a:avLst/>
          </a:prstGeom>
          <a:noFill/>
          <a:ln w="57150" cap="flat">
            <a:solidFill>
              <a:schemeClr val="tx1"/>
            </a:solidFill>
            <a:prstDash val="solid"/>
            <a:miter/>
          </a:ln>
        </p:spPr>
        <p:txBody>
          <a:bodyPr rtlCol="0" anchor="ctr"/>
          <a:lstStyle/>
          <a:p>
            <a:pPr algn="l"/>
            <a:endParaRPr lang="en-US"/>
          </a:p>
        </p:txBody>
      </p:sp>
      <p:pic>
        <p:nvPicPr>
          <p:cNvPr id="7" name="Picture 6">
            <a:extLst>
              <a:ext uri="{FF2B5EF4-FFF2-40B4-BE49-F238E27FC236}">
                <a16:creationId xmlns:a16="http://schemas.microsoft.com/office/drawing/2014/main" id="{C022906C-F3EB-779D-199C-573082FD1290}"/>
              </a:ext>
            </a:extLst>
          </p:cNvPr>
          <p:cNvPicPr>
            <a:picLocks noChangeAspect="1"/>
          </p:cNvPicPr>
          <p:nvPr/>
        </p:nvPicPr>
        <p:blipFill>
          <a:blip r:embed="rId2"/>
          <a:srcRect l="9578" r="5961"/>
          <a:stretch/>
        </p:blipFill>
        <p:spPr>
          <a:xfrm>
            <a:off x="836615" y="1467268"/>
            <a:ext cx="10066195" cy="2693419"/>
          </a:xfrm>
          <a:prstGeom prst="rect">
            <a:avLst/>
          </a:prstGeom>
        </p:spPr>
      </p:pic>
    </p:spTree>
    <p:extLst>
      <p:ext uri="{BB962C8B-B14F-4D97-AF65-F5344CB8AC3E}">
        <p14:creationId xmlns:p14="http://schemas.microsoft.com/office/powerpoint/2010/main" val="3212502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47693F-7AE0-3247-EC23-17EC502086AA}"/>
              </a:ext>
            </a:extLst>
          </p:cNvPr>
          <p:cNvSpPr>
            <a:spLocks noGrp="1"/>
          </p:cNvSpPr>
          <p:nvPr>
            <p:ph type="sldNum" sz="quarter" idx="4"/>
          </p:nvPr>
        </p:nvSpPr>
        <p:spPr/>
        <p:txBody>
          <a:bodyPr vert="horz" lIns="91440" tIns="45720" rIns="91440" bIns="45720" rtlCol="0" anchor="ctr">
            <a:normAutofit/>
          </a:bodyPr>
          <a:lstStyle/>
          <a:p>
            <a:pPr>
              <a:spcAft>
                <a:spcPts val="600"/>
              </a:spcAft>
              <a:defRPr/>
            </a:pPr>
            <a:fld id="{E7C6FD75-0285-F041-B3DF-8E1B1E72BF17}" type="slidenum">
              <a:rPr lang="en-US">
                <a:solidFill>
                  <a:schemeClr val="tx1">
                    <a:lumMod val="75000"/>
                    <a:lumOff val="25000"/>
                  </a:schemeClr>
                </a:solidFill>
                <a:latin typeface="Calibri" panose="020F0502020204030204"/>
              </a:rPr>
              <a:pPr>
                <a:spcAft>
                  <a:spcPts val="600"/>
                </a:spcAft>
                <a:defRPr/>
              </a:pPr>
              <a:t>17</a:t>
            </a:fld>
            <a:endParaRPr lang="en-US">
              <a:solidFill>
                <a:schemeClr val="tx1">
                  <a:lumMod val="75000"/>
                  <a:lumOff val="25000"/>
                </a:schemeClr>
              </a:solidFill>
              <a:latin typeface="Calibri" panose="020F0502020204030204"/>
            </a:endParaRPr>
          </a:p>
        </p:txBody>
      </p:sp>
      <p:sp>
        <p:nvSpPr>
          <p:cNvPr id="3" name="Title 2">
            <a:extLst>
              <a:ext uri="{FF2B5EF4-FFF2-40B4-BE49-F238E27FC236}">
                <a16:creationId xmlns:a16="http://schemas.microsoft.com/office/drawing/2014/main" id="{1504B068-9E20-24A9-2DA1-31B008F73B6E}"/>
              </a:ext>
            </a:extLst>
          </p:cNvPr>
          <p:cNvSpPr>
            <a:spLocks noGrp="1"/>
          </p:cNvSpPr>
          <p:nvPr>
            <p:ph type="title"/>
          </p:nvPr>
        </p:nvSpPr>
        <p:spPr/>
        <p:txBody>
          <a:bodyPr vert="horz" lIns="91440" tIns="45720" rIns="91440" bIns="45720" rtlCol="0" anchor="ctr">
            <a:normAutofit/>
          </a:bodyPr>
          <a:lstStyle/>
          <a:p>
            <a:r>
              <a:rPr lang="en-US" sz="3600">
                <a:solidFill>
                  <a:schemeClr val="tx1"/>
                </a:solidFill>
              </a:rPr>
              <a:t>C-17</a:t>
            </a:r>
          </a:p>
        </p:txBody>
      </p:sp>
      <p:pic>
        <p:nvPicPr>
          <p:cNvPr id="2050" name="Picture 2" descr="A large airplane taking off&#10;&#10;Description automatically generated with low confidence">
            <a:extLst>
              <a:ext uri="{FF2B5EF4-FFF2-40B4-BE49-F238E27FC236}">
                <a16:creationId xmlns:a16="http://schemas.microsoft.com/office/drawing/2014/main" id="{D169DD51-7693-8E0F-6BCF-D78FEE8252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629" b="27478"/>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5" name="Title 3">
            <a:extLst>
              <a:ext uri="{FF2B5EF4-FFF2-40B4-BE49-F238E27FC236}">
                <a16:creationId xmlns:a16="http://schemas.microsoft.com/office/drawing/2014/main" id="{DD7D329F-BF70-012D-83CC-5DC96F885A32}"/>
              </a:ext>
            </a:extLst>
          </p:cNvPr>
          <p:cNvSpPr txBox="1">
            <a:spLocks/>
          </p:cNvSpPr>
          <p:nvPr/>
        </p:nvSpPr>
        <p:spPr>
          <a:xfrm>
            <a:off x="1860481" y="4239960"/>
            <a:ext cx="3339874" cy="1122838"/>
          </a:xfrm>
          <a:prstGeom prst="rect">
            <a:avLst/>
          </a:prstGeom>
        </p:spPr>
        <p:txBody>
          <a:bodyPr vert="horz" wrap="square"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r>
              <a:rPr lang="en-US" sz="7200">
                <a:solidFill>
                  <a:schemeClr val="accent2">
                    <a:lumMod val="50000"/>
                  </a:schemeClr>
                </a:solidFill>
              </a:rPr>
              <a:t>C-17</a:t>
            </a:r>
          </a:p>
        </p:txBody>
      </p:sp>
    </p:spTree>
    <p:extLst>
      <p:ext uri="{BB962C8B-B14F-4D97-AF65-F5344CB8AC3E}">
        <p14:creationId xmlns:p14="http://schemas.microsoft.com/office/powerpoint/2010/main" val="3229700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18</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a:xfrm>
            <a:off x="838200" y="337427"/>
            <a:ext cx="10515600" cy="562366"/>
          </a:xfrm>
        </p:spPr>
        <p:txBody>
          <a:bodyPr/>
          <a:lstStyle/>
          <a:p>
            <a:r>
              <a:rPr lang="en-US"/>
              <a:t>C-17 Connectivity Matrix</a:t>
            </a:r>
          </a:p>
        </p:txBody>
      </p:sp>
      <p:sp>
        <p:nvSpPr>
          <p:cNvPr id="6" name="TextBox 5">
            <a:extLst>
              <a:ext uri="{FF2B5EF4-FFF2-40B4-BE49-F238E27FC236}">
                <a16:creationId xmlns:a16="http://schemas.microsoft.com/office/drawing/2014/main" id="{630405F1-5B1D-C725-3AC7-B471BE33D4F7}"/>
              </a:ext>
            </a:extLst>
          </p:cNvPr>
          <p:cNvSpPr txBox="1"/>
          <p:nvPr/>
        </p:nvSpPr>
        <p:spPr>
          <a:xfrm>
            <a:off x="696686" y="5987354"/>
            <a:ext cx="8571722" cy="261610"/>
          </a:xfrm>
          <a:prstGeom prst="rect">
            <a:avLst/>
          </a:prstGeom>
          <a:noFill/>
        </p:spPr>
        <p:txBody>
          <a:bodyPr wrap="square">
            <a:spAutoFit/>
          </a:bodyPr>
          <a:lstStyle/>
          <a:p>
            <a:r>
              <a:rPr lang="en-US" sz="1050" b="0" i="0" u="none" strike="noStrike">
                <a:solidFill>
                  <a:srgbClr val="24272A"/>
                </a:solidFill>
                <a:effectLst/>
                <a:latin typeface="Century Gothic" panose="020B0502020202020204" pitchFamily="34" charset="0"/>
              </a:rPr>
              <a:t>Baseline Source:  MAF DMO Flight Plan (</a:t>
            </a:r>
            <a:r>
              <a:rPr lang="en-US" sz="1050">
                <a:latin typeface="Century Gothic" panose="020B0502020202020204" pitchFamily="34" charset="0"/>
              </a:rPr>
              <a:t>21</a:t>
            </a:r>
            <a:r>
              <a:rPr lang="en-US" sz="1050" i="0" u="none" strike="noStrike">
                <a:effectLst/>
                <a:latin typeface="Century Gothic" panose="020B0502020202020204" pitchFamily="34" charset="0"/>
              </a:rPr>
              <a:t> Aug 2025</a:t>
            </a:r>
            <a:r>
              <a:rPr lang="en-US" sz="1050">
                <a:solidFill>
                  <a:srgbClr val="24272A"/>
                </a:solidFill>
                <a:latin typeface="Century Gothic" panose="020B0502020202020204" pitchFamily="34" charset="0"/>
              </a:rPr>
              <a:t>)</a:t>
            </a:r>
            <a:endParaRPr lang="en-US" sz="1050">
              <a:latin typeface="Century Gothic" panose="020B0502020202020204" pitchFamily="34" charset="0"/>
            </a:endParaRPr>
          </a:p>
        </p:txBody>
      </p:sp>
      <p:pic>
        <p:nvPicPr>
          <p:cNvPr id="5" name="Picture 4">
            <a:extLst>
              <a:ext uri="{FF2B5EF4-FFF2-40B4-BE49-F238E27FC236}">
                <a16:creationId xmlns:a16="http://schemas.microsoft.com/office/drawing/2014/main" id="{70618EED-C773-E80D-480C-76817FBBEC0A}"/>
              </a:ext>
            </a:extLst>
          </p:cNvPr>
          <p:cNvPicPr>
            <a:picLocks noChangeAspect="1"/>
          </p:cNvPicPr>
          <p:nvPr/>
        </p:nvPicPr>
        <p:blipFill>
          <a:blip r:embed="rId3"/>
          <a:stretch>
            <a:fillRect/>
          </a:stretch>
        </p:blipFill>
        <p:spPr>
          <a:xfrm>
            <a:off x="9539610" y="5305364"/>
            <a:ext cx="1813560" cy="1363980"/>
          </a:xfrm>
          <a:prstGeom prst="rect">
            <a:avLst/>
          </a:prstGeom>
        </p:spPr>
      </p:pic>
      <p:graphicFrame>
        <p:nvGraphicFramePr>
          <p:cNvPr id="8" name="Table 6">
            <a:extLst>
              <a:ext uri="{FF2B5EF4-FFF2-40B4-BE49-F238E27FC236}">
                <a16:creationId xmlns:a16="http://schemas.microsoft.com/office/drawing/2014/main" id="{3884EDD5-AE01-EC60-ECF8-3D587A5FE929}"/>
              </a:ext>
            </a:extLst>
          </p:cNvPr>
          <p:cNvGraphicFramePr>
            <a:graphicFrameLocks noGrp="1"/>
          </p:cNvGraphicFramePr>
          <p:nvPr>
            <p:extLst>
              <p:ext uri="{D42A27DB-BD31-4B8C-83A1-F6EECF244321}">
                <p14:modId xmlns:p14="http://schemas.microsoft.com/office/powerpoint/2010/main" val="3357925603"/>
              </p:ext>
            </p:extLst>
          </p:nvPr>
        </p:nvGraphicFramePr>
        <p:xfrm>
          <a:off x="837579" y="4445249"/>
          <a:ext cx="9678020" cy="822960"/>
        </p:xfrm>
        <a:graphic>
          <a:graphicData uri="http://schemas.openxmlformats.org/drawingml/2006/table">
            <a:tbl>
              <a:tblPr firstRow="1" bandRow="1">
                <a:tableStyleId>{5C22544A-7EE6-4342-B048-85BDC9FD1C3A}</a:tableStyleId>
              </a:tblPr>
              <a:tblGrid>
                <a:gridCol w="1543671">
                  <a:extLst>
                    <a:ext uri="{9D8B030D-6E8A-4147-A177-3AD203B41FA5}">
                      <a16:colId xmlns:a16="http://schemas.microsoft.com/office/drawing/2014/main" val="1845833334"/>
                    </a:ext>
                  </a:extLst>
                </a:gridCol>
                <a:gridCol w="1155700">
                  <a:extLst>
                    <a:ext uri="{9D8B030D-6E8A-4147-A177-3AD203B41FA5}">
                      <a16:colId xmlns:a16="http://schemas.microsoft.com/office/drawing/2014/main" val="1533527200"/>
                    </a:ext>
                  </a:extLst>
                </a:gridCol>
                <a:gridCol w="1231900">
                  <a:extLst>
                    <a:ext uri="{9D8B030D-6E8A-4147-A177-3AD203B41FA5}">
                      <a16:colId xmlns:a16="http://schemas.microsoft.com/office/drawing/2014/main" val="1826005192"/>
                    </a:ext>
                  </a:extLst>
                </a:gridCol>
                <a:gridCol w="5746749">
                  <a:extLst>
                    <a:ext uri="{9D8B030D-6E8A-4147-A177-3AD203B41FA5}">
                      <a16:colId xmlns:a16="http://schemas.microsoft.com/office/drawing/2014/main" val="2885063887"/>
                    </a:ext>
                  </a:extLst>
                </a:gridCol>
              </a:tblGrid>
              <a:tr h="213360">
                <a:tc>
                  <a:txBody>
                    <a:bodyPr/>
                    <a:lstStyle/>
                    <a:p>
                      <a:r>
                        <a:rPr lang="en-US" sz="1200">
                          <a:latin typeface="Century Gothic"/>
                        </a:rPr>
                        <a:t>Platform</a:t>
                      </a:r>
                    </a:p>
                  </a:txBody>
                  <a:tcPr anchor="ctr">
                    <a:solidFill>
                      <a:srgbClr val="003B4D"/>
                    </a:solidFill>
                  </a:tcPr>
                </a:tc>
                <a:tc>
                  <a:txBody>
                    <a:bodyPr/>
                    <a:lstStyle/>
                    <a:p>
                      <a:r>
                        <a:rPr lang="en-US" sz="1200">
                          <a:latin typeface="Century Gothic"/>
                        </a:rPr>
                        <a:t>Authorization</a:t>
                      </a:r>
                    </a:p>
                  </a:txBody>
                  <a:tcPr anchor="ctr">
                    <a:solidFill>
                      <a:srgbClr val="003B4D"/>
                    </a:solidFill>
                  </a:tcPr>
                </a:tc>
                <a:tc>
                  <a:txBody>
                    <a:bodyPr/>
                    <a:lstStyle/>
                    <a:p>
                      <a:r>
                        <a:rPr lang="en-US" sz="1200">
                          <a:latin typeface="Century Gothic"/>
                        </a:rPr>
                        <a:t>Expiration</a:t>
                      </a:r>
                    </a:p>
                  </a:txBody>
                  <a:tcPr anchor="ctr">
                    <a:solidFill>
                      <a:srgbClr val="003B4D"/>
                    </a:solidFill>
                  </a:tcPr>
                </a:tc>
                <a:tc>
                  <a:txBody>
                    <a:bodyPr/>
                    <a:lstStyle/>
                    <a:p>
                      <a:r>
                        <a:rPr lang="en-US" sz="1200">
                          <a:latin typeface="Century Gothic"/>
                        </a:rPr>
                        <a:t>Notes</a:t>
                      </a:r>
                    </a:p>
                  </a:txBody>
                  <a:tcPr anchor="ctr">
                    <a:solidFill>
                      <a:srgbClr val="003B4D"/>
                    </a:solidFill>
                  </a:tcPr>
                </a:tc>
                <a:extLst>
                  <a:ext uri="{0D108BD9-81ED-4DB2-BD59-A6C34878D82A}">
                    <a16:rowId xmlns:a16="http://schemas.microsoft.com/office/drawing/2014/main" val="2716235843"/>
                  </a:ext>
                </a:extLst>
              </a:tr>
              <a:tr h="213360">
                <a:tc>
                  <a:txBody>
                    <a:bodyPr/>
                    <a:lstStyle/>
                    <a:p>
                      <a:r>
                        <a:rPr lang="en-US" sz="1200">
                          <a:latin typeface="Century Gothic"/>
                        </a:rPr>
                        <a:t>C-17 ATS</a:t>
                      </a:r>
                    </a:p>
                  </a:txBody>
                  <a:tcPr anchor="ctr"/>
                </a:tc>
                <a:tc>
                  <a:txBody>
                    <a:bodyPr/>
                    <a:lstStyle/>
                    <a:p>
                      <a:r>
                        <a:rPr lang="en-US" sz="1200">
                          <a:latin typeface="Century Gothic"/>
                        </a:rPr>
                        <a:t>ATO</a:t>
                      </a:r>
                    </a:p>
                  </a:txBody>
                  <a:tcPr anchor="ctr"/>
                </a:tc>
                <a:tc>
                  <a:txBody>
                    <a:bodyPr/>
                    <a:lstStyle/>
                    <a:p>
                      <a:r>
                        <a:rPr lang="en-US" sz="1200">
                          <a:latin typeface="Century Gothic"/>
                        </a:rPr>
                        <a:t>29 Mar 2025</a:t>
                      </a:r>
                    </a:p>
                  </a:txBody>
                  <a:tcPr anchor="ctr"/>
                </a:tc>
                <a:tc>
                  <a:txBody>
                    <a:bodyPr/>
                    <a:lstStyle/>
                    <a:p>
                      <a:r>
                        <a:rPr lang="en-US" sz="1200">
                          <a:solidFill>
                            <a:schemeClr val="tx1"/>
                          </a:solidFill>
                          <a:latin typeface="Century Gothic"/>
                        </a:rPr>
                        <a:t>1 year</a:t>
                      </a:r>
                      <a:endParaRPr lang="en-US" sz="1200">
                        <a:solidFill>
                          <a:srgbClr val="FF0000"/>
                        </a:solidFill>
                        <a:latin typeface="Century Gothic"/>
                      </a:endParaRPr>
                    </a:p>
                  </a:txBody>
                  <a:tcPr anchor="ctr"/>
                </a:tc>
                <a:extLst>
                  <a:ext uri="{0D108BD9-81ED-4DB2-BD59-A6C34878D82A}">
                    <a16:rowId xmlns:a16="http://schemas.microsoft.com/office/drawing/2014/main" val="403953560"/>
                  </a:ext>
                </a:extLst>
              </a:tr>
              <a:tr h="213360">
                <a:tc>
                  <a:txBody>
                    <a:bodyPr/>
                    <a:lstStyle/>
                    <a:p>
                      <a:r>
                        <a:rPr lang="en-US" sz="1200">
                          <a:solidFill>
                            <a:schemeClr val="tx1"/>
                          </a:solidFill>
                          <a:latin typeface="Century Gothic"/>
                        </a:rPr>
                        <a:t>C-17 Corona</a:t>
                      </a:r>
                    </a:p>
                  </a:txBody>
                  <a:tcPr anchor="ctr"/>
                </a:tc>
                <a:tc>
                  <a:txBody>
                    <a:bodyPr/>
                    <a:lstStyle/>
                    <a:p>
                      <a:r>
                        <a:rPr lang="en-US" sz="1200">
                          <a:solidFill>
                            <a:schemeClr val="tx1"/>
                          </a:solidFill>
                          <a:latin typeface="Century Gothic"/>
                        </a:rPr>
                        <a:t>ATO</a:t>
                      </a:r>
                    </a:p>
                  </a:txBody>
                  <a:tcPr anchor="ctr"/>
                </a:tc>
                <a:tc>
                  <a:txBody>
                    <a:bodyPr/>
                    <a:lstStyle/>
                    <a:p>
                      <a:pPr marL="0" marR="0" lvl="0" indent="0" algn="l" rtl="0" eaLnBrk="1" fontAlgn="auto" latinLnBrk="0" hangingPunct="1">
                        <a:lnSpc>
                          <a:spcPct val="100000"/>
                        </a:lnSpc>
                        <a:spcBef>
                          <a:spcPts val="0"/>
                        </a:spcBef>
                        <a:spcAft>
                          <a:spcPts val="0"/>
                        </a:spcAft>
                        <a:buClrTx/>
                        <a:buSzTx/>
                        <a:buFontTx/>
                        <a:buNone/>
                      </a:pPr>
                      <a:r>
                        <a:rPr lang="en-US" sz="1200" b="0">
                          <a:solidFill>
                            <a:schemeClr val="tx1"/>
                          </a:solidFill>
                          <a:latin typeface="Century Gothic"/>
                        </a:rPr>
                        <a:t>31 Dec 2026</a:t>
                      </a:r>
                    </a:p>
                  </a:txBody>
                  <a:tcPr anchor="ctr"/>
                </a:tc>
                <a:tc>
                  <a:txBody>
                    <a:bodyPr/>
                    <a:lstStyle/>
                    <a:p>
                      <a:r>
                        <a:rPr lang="en-US" sz="1200">
                          <a:solidFill>
                            <a:schemeClr val="tx1"/>
                          </a:solidFill>
                          <a:latin typeface="Century Gothic"/>
                        </a:rPr>
                        <a:t>2 year</a:t>
                      </a:r>
                    </a:p>
                  </a:txBody>
                  <a:tcPr anchor="ctr"/>
                </a:tc>
                <a:extLst>
                  <a:ext uri="{0D108BD9-81ED-4DB2-BD59-A6C34878D82A}">
                    <a16:rowId xmlns:a16="http://schemas.microsoft.com/office/drawing/2014/main" val="1828406113"/>
                  </a:ext>
                </a:extLst>
              </a:tr>
            </a:tbl>
          </a:graphicData>
        </a:graphic>
      </p:graphicFrame>
      <p:graphicFrame>
        <p:nvGraphicFramePr>
          <p:cNvPr id="9" name="Table 8">
            <a:extLst>
              <a:ext uri="{FF2B5EF4-FFF2-40B4-BE49-F238E27FC236}">
                <a16:creationId xmlns:a16="http://schemas.microsoft.com/office/drawing/2014/main" id="{9E81FC37-DF3F-23F0-D98E-A7BC88888CC2}"/>
              </a:ext>
            </a:extLst>
          </p:cNvPr>
          <p:cNvGraphicFramePr>
            <a:graphicFrameLocks noGrp="1"/>
          </p:cNvGraphicFramePr>
          <p:nvPr>
            <p:extLst>
              <p:ext uri="{D42A27DB-BD31-4B8C-83A1-F6EECF244321}">
                <p14:modId xmlns:p14="http://schemas.microsoft.com/office/powerpoint/2010/main" val="3299790786"/>
              </p:ext>
            </p:extLst>
          </p:nvPr>
        </p:nvGraphicFramePr>
        <p:xfrm>
          <a:off x="837579" y="980939"/>
          <a:ext cx="10515591" cy="3238500"/>
        </p:xfrm>
        <a:graphic>
          <a:graphicData uri="http://schemas.openxmlformats.org/drawingml/2006/table">
            <a:tbl>
              <a:tblPr/>
              <a:tblGrid>
                <a:gridCol w="1760985">
                  <a:extLst>
                    <a:ext uri="{9D8B030D-6E8A-4147-A177-3AD203B41FA5}">
                      <a16:colId xmlns:a16="http://schemas.microsoft.com/office/drawing/2014/main" val="3141302247"/>
                    </a:ext>
                  </a:extLst>
                </a:gridCol>
                <a:gridCol w="1224304">
                  <a:extLst>
                    <a:ext uri="{9D8B030D-6E8A-4147-A177-3AD203B41FA5}">
                      <a16:colId xmlns:a16="http://schemas.microsoft.com/office/drawing/2014/main" val="3089012242"/>
                    </a:ext>
                  </a:extLst>
                </a:gridCol>
                <a:gridCol w="134170">
                  <a:extLst>
                    <a:ext uri="{9D8B030D-6E8A-4147-A177-3AD203B41FA5}">
                      <a16:colId xmlns:a16="http://schemas.microsoft.com/office/drawing/2014/main" val="532088710"/>
                    </a:ext>
                  </a:extLst>
                </a:gridCol>
                <a:gridCol w="134170">
                  <a:extLst>
                    <a:ext uri="{9D8B030D-6E8A-4147-A177-3AD203B41FA5}">
                      <a16:colId xmlns:a16="http://schemas.microsoft.com/office/drawing/2014/main" val="231333323"/>
                    </a:ext>
                  </a:extLst>
                </a:gridCol>
                <a:gridCol w="134170">
                  <a:extLst>
                    <a:ext uri="{9D8B030D-6E8A-4147-A177-3AD203B41FA5}">
                      <a16:colId xmlns:a16="http://schemas.microsoft.com/office/drawing/2014/main" val="1940497311"/>
                    </a:ext>
                  </a:extLst>
                </a:gridCol>
                <a:gridCol w="134170">
                  <a:extLst>
                    <a:ext uri="{9D8B030D-6E8A-4147-A177-3AD203B41FA5}">
                      <a16:colId xmlns:a16="http://schemas.microsoft.com/office/drawing/2014/main" val="3961501223"/>
                    </a:ext>
                  </a:extLst>
                </a:gridCol>
                <a:gridCol w="134170">
                  <a:extLst>
                    <a:ext uri="{9D8B030D-6E8A-4147-A177-3AD203B41FA5}">
                      <a16:colId xmlns:a16="http://schemas.microsoft.com/office/drawing/2014/main" val="121755735"/>
                    </a:ext>
                  </a:extLst>
                </a:gridCol>
                <a:gridCol w="134170">
                  <a:extLst>
                    <a:ext uri="{9D8B030D-6E8A-4147-A177-3AD203B41FA5}">
                      <a16:colId xmlns:a16="http://schemas.microsoft.com/office/drawing/2014/main" val="3223402892"/>
                    </a:ext>
                  </a:extLst>
                </a:gridCol>
                <a:gridCol w="134170">
                  <a:extLst>
                    <a:ext uri="{9D8B030D-6E8A-4147-A177-3AD203B41FA5}">
                      <a16:colId xmlns:a16="http://schemas.microsoft.com/office/drawing/2014/main" val="2659998651"/>
                    </a:ext>
                  </a:extLst>
                </a:gridCol>
                <a:gridCol w="134170">
                  <a:extLst>
                    <a:ext uri="{9D8B030D-6E8A-4147-A177-3AD203B41FA5}">
                      <a16:colId xmlns:a16="http://schemas.microsoft.com/office/drawing/2014/main" val="3802491866"/>
                    </a:ext>
                  </a:extLst>
                </a:gridCol>
                <a:gridCol w="134170">
                  <a:extLst>
                    <a:ext uri="{9D8B030D-6E8A-4147-A177-3AD203B41FA5}">
                      <a16:colId xmlns:a16="http://schemas.microsoft.com/office/drawing/2014/main" val="2126353435"/>
                    </a:ext>
                  </a:extLst>
                </a:gridCol>
                <a:gridCol w="134170">
                  <a:extLst>
                    <a:ext uri="{9D8B030D-6E8A-4147-A177-3AD203B41FA5}">
                      <a16:colId xmlns:a16="http://schemas.microsoft.com/office/drawing/2014/main" val="3881326622"/>
                    </a:ext>
                  </a:extLst>
                </a:gridCol>
                <a:gridCol w="134170">
                  <a:extLst>
                    <a:ext uri="{9D8B030D-6E8A-4147-A177-3AD203B41FA5}">
                      <a16:colId xmlns:a16="http://schemas.microsoft.com/office/drawing/2014/main" val="487105204"/>
                    </a:ext>
                  </a:extLst>
                </a:gridCol>
                <a:gridCol w="134170">
                  <a:extLst>
                    <a:ext uri="{9D8B030D-6E8A-4147-A177-3AD203B41FA5}">
                      <a16:colId xmlns:a16="http://schemas.microsoft.com/office/drawing/2014/main" val="1884007634"/>
                    </a:ext>
                  </a:extLst>
                </a:gridCol>
                <a:gridCol w="134170">
                  <a:extLst>
                    <a:ext uri="{9D8B030D-6E8A-4147-A177-3AD203B41FA5}">
                      <a16:colId xmlns:a16="http://schemas.microsoft.com/office/drawing/2014/main" val="244288728"/>
                    </a:ext>
                  </a:extLst>
                </a:gridCol>
                <a:gridCol w="134170">
                  <a:extLst>
                    <a:ext uri="{9D8B030D-6E8A-4147-A177-3AD203B41FA5}">
                      <a16:colId xmlns:a16="http://schemas.microsoft.com/office/drawing/2014/main" val="2630053019"/>
                    </a:ext>
                  </a:extLst>
                </a:gridCol>
                <a:gridCol w="134170">
                  <a:extLst>
                    <a:ext uri="{9D8B030D-6E8A-4147-A177-3AD203B41FA5}">
                      <a16:colId xmlns:a16="http://schemas.microsoft.com/office/drawing/2014/main" val="131892918"/>
                    </a:ext>
                  </a:extLst>
                </a:gridCol>
                <a:gridCol w="134170">
                  <a:extLst>
                    <a:ext uri="{9D8B030D-6E8A-4147-A177-3AD203B41FA5}">
                      <a16:colId xmlns:a16="http://schemas.microsoft.com/office/drawing/2014/main" val="18459128"/>
                    </a:ext>
                  </a:extLst>
                </a:gridCol>
                <a:gridCol w="134170">
                  <a:extLst>
                    <a:ext uri="{9D8B030D-6E8A-4147-A177-3AD203B41FA5}">
                      <a16:colId xmlns:a16="http://schemas.microsoft.com/office/drawing/2014/main" val="1765007663"/>
                    </a:ext>
                  </a:extLst>
                </a:gridCol>
                <a:gridCol w="134170">
                  <a:extLst>
                    <a:ext uri="{9D8B030D-6E8A-4147-A177-3AD203B41FA5}">
                      <a16:colId xmlns:a16="http://schemas.microsoft.com/office/drawing/2014/main" val="768213914"/>
                    </a:ext>
                  </a:extLst>
                </a:gridCol>
                <a:gridCol w="134170">
                  <a:extLst>
                    <a:ext uri="{9D8B030D-6E8A-4147-A177-3AD203B41FA5}">
                      <a16:colId xmlns:a16="http://schemas.microsoft.com/office/drawing/2014/main" val="1184997989"/>
                    </a:ext>
                  </a:extLst>
                </a:gridCol>
                <a:gridCol w="134170">
                  <a:extLst>
                    <a:ext uri="{9D8B030D-6E8A-4147-A177-3AD203B41FA5}">
                      <a16:colId xmlns:a16="http://schemas.microsoft.com/office/drawing/2014/main" val="689504338"/>
                    </a:ext>
                  </a:extLst>
                </a:gridCol>
                <a:gridCol w="134170">
                  <a:extLst>
                    <a:ext uri="{9D8B030D-6E8A-4147-A177-3AD203B41FA5}">
                      <a16:colId xmlns:a16="http://schemas.microsoft.com/office/drawing/2014/main" val="1826467400"/>
                    </a:ext>
                  </a:extLst>
                </a:gridCol>
                <a:gridCol w="134170">
                  <a:extLst>
                    <a:ext uri="{9D8B030D-6E8A-4147-A177-3AD203B41FA5}">
                      <a16:colId xmlns:a16="http://schemas.microsoft.com/office/drawing/2014/main" val="2553589316"/>
                    </a:ext>
                  </a:extLst>
                </a:gridCol>
                <a:gridCol w="134170">
                  <a:extLst>
                    <a:ext uri="{9D8B030D-6E8A-4147-A177-3AD203B41FA5}">
                      <a16:colId xmlns:a16="http://schemas.microsoft.com/office/drawing/2014/main" val="3796722347"/>
                    </a:ext>
                  </a:extLst>
                </a:gridCol>
                <a:gridCol w="134170">
                  <a:extLst>
                    <a:ext uri="{9D8B030D-6E8A-4147-A177-3AD203B41FA5}">
                      <a16:colId xmlns:a16="http://schemas.microsoft.com/office/drawing/2014/main" val="3760446990"/>
                    </a:ext>
                  </a:extLst>
                </a:gridCol>
                <a:gridCol w="637309">
                  <a:extLst>
                    <a:ext uri="{9D8B030D-6E8A-4147-A177-3AD203B41FA5}">
                      <a16:colId xmlns:a16="http://schemas.microsoft.com/office/drawing/2014/main" val="1593799912"/>
                    </a:ext>
                  </a:extLst>
                </a:gridCol>
                <a:gridCol w="3672913">
                  <a:extLst>
                    <a:ext uri="{9D8B030D-6E8A-4147-A177-3AD203B41FA5}">
                      <a16:colId xmlns:a16="http://schemas.microsoft.com/office/drawing/2014/main" val="1808219428"/>
                    </a:ext>
                  </a:extLst>
                </a:gridCol>
              </a:tblGrid>
              <a:tr h="161925">
                <a:tc gridSpan="2">
                  <a:txBody>
                    <a:bodyPr/>
                    <a:lstStyle/>
                    <a:p>
                      <a:pPr algn="ctr" fontAlgn="ctr"/>
                      <a:r>
                        <a:rPr lang="en-US" sz="1200" b="1" i="0" u="none" strike="noStrike">
                          <a:solidFill>
                            <a:schemeClr val="bg1"/>
                          </a:solidFill>
                          <a:effectLst/>
                          <a:latin typeface="Century Gothic" panose="020B0502020202020204" pitchFamily="34" charset="0"/>
                        </a:rPr>
                        <a:t>C-17 Aircrew Training Systems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gridSpan="12">
                  <a:txBody>
                    <a:bodyPr/>
                    <a:lstStyle/>
                    <a:p>
                      <a:pPr algn="ctr" fontAlgn="ctr"/>
                      <a:r>
                        <a:rPr lang="en-US" sz="12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2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200" b="1" i="0" u="none" strike="noStrike">
                          <a:solidFill>
                            <a:schemeClr val="bg1"/>
                          </a:solidFill>
                          <a:effectLst/>
                          <a:latin typeface="Century Gothic" panose="020B0502020202020204" pitchFamily="34" charset="0"/>
                        </a:rPr>
                        <a:t>Flight Plan</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fontAlgn="ctr"/>
                      <a:r>
                        <a:rPr lang="en-US" sz="12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032736726"/>
                  </a:ext>
                </a:extLst>
              </a:tr>
              <a:tr h="161925">
                <a:tc>
                  <a:txBody>
                    <a:bodyPr/>
                    <a:lstStyle/>
                    <a:p>
                      <a:pPr algn="ctr" fontAlgn="ctr"/>
                      <a:r>
                        <a:rPr lang="en-US" sz="1200" b="1" i="0" u="none" strike="noStrike">
                          <a:solidFill>
                            <a:schemeClr val="bg1"/>
                          </a:solidFill>
                          <a:effectLst/>
                          <a:latin typeface="Century Gothic" panose="020B0502020202020204" pitchFamily="34" charset="0"/>
                        </a:rPr>
                        <a:t>Sim Base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200" b="1" i="0" u="none" strike="noStrike">
                          <a:solidFill>
                            <a:schemeClr val="bg1"/>
                          </a:solidFill>
                          <a:effectLst/>
                          <a:latin typeface="Century Gothic" panose="020B0502020202020204" pitchFamily="34" charset="0"/>
                        </a:rPr>
                        <a:t>Sim Type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gridSpan="3">
                  <a:txBody>
                    <a:bodyPr/>
                    <a:lstStyle/>
                    <a:p>
                      <a:pPr algn="ctr" fontAlgn="ctr"/>
                      <a:r>
                        <a:rPr lang="en-US" sz="12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algn="ctr" fontAlgn="ctr"/>
                      <a:r>
                        <a:rPr lang="en-US" sz="1200" b="1" i="0" u="none" strike="noStrike">
                          <a:solidFill>
                            <a:schemeClr val="bg1"/>
                          </a:solidFill>
                          <a:effectLst/>
                          <a:latin typeface="Century Gothic" panose="020B0502020202020204" pitchFamily="34" charset="0"/>
                        </a:rPr>
                        <a:t>Notes</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2037766025"/>
                  </a:ext>
                </a:extLst>
              </a:tr>
              <a:tr h="161925">
                <a:tc>
                  <a:txBody>
                    <a:bodyPr/>
                    <a:lstStyle/>
                    <a:p>
                      <a:pPr algn="l" fontAlgn="ctr"/>
                      <a:r>
                        <a:rPr lang="en-US" sz="1200" b="0" i="0" u="none" strike="noStrike">
                          <a:solidFill>
                            <a:srgbClr val="000000"/>
                          </a:solidFill>
                          <a:effectLst/>
                          <a:latin typeface="Century Gothic" panose="020B0502020202020204" pitchFamily="34" charset="0"/>
                        </a:rPr>
                        <a:t>Charleston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708524"/>
                  </a:ext>
                </a:extLst>
              </a:tr>
              <a:tr h="161925">
                <a:tc>
                  <a:txBody>
                    <a:bodyPr/>
                    <a:lstStyle/>
                    <a:p>
                      <a:pPr algn="l" fontAlgn="ctr"/>
                      <a:r>
                        <a:rPr lang="en-US" sz="1200" b="0" i="0" u="none" strike="noStrike">
                          <a:solidFill>
                            <a:srgbClr val="000000"/>
                          </a:solidFill>
                          <a:effectLst/>
                          <a:latin typeface="Century Gothic" panose="020B0502020202020204" pitchFamily="34" charset="0"/>
                        </a:rPr>
                        <a:t>Dover</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5269874"/>
                  </a:ext>
                </a:extLst>
              </a:tr>
              <a:tr h="161925">
                <a:tc>
                  <a:txBody>
                    <a:bodyPr/>
                    <a:lstStyle/>
                    <a:p>
                      <a:pPr algn="l" fontAlgn="ctr"/>
                      <a:r>
                        <a:rPr lang="en-US" sz="1200" b="0" i="0" u="none" strike="noStrike">
                          <a:solidFill>
                            <a:srgbClr val="000000"/>
                          </a:solidFill>
                          <a:effectLst/>
                          <a:latin typeface="Century Gothic" panose="020B0502020202020204" pitchFamily="34" charset="0"/>
                        </a:rPr>
                        <a:t>Elmendorf</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9508232"/>
                  </a:ext>
                </a:extLst>
              </a:tr>
              <a:tr h="161925">
                <a:tc>
                  <a:txBody>
                    <a:bodyPr/>
                    <a:lstStyle/>
                    <a:p>
                      <a:pPr algn="l" fontAlgn="ctr"/>
                      <a:r>
                        <a:rPr lang="en-US" sz="1200" b="0" i="0" u="none" strike="noStrike">
                          <a:solidFill>
                            <a:srgbClr val="000000"/>
                          </a:solidFill>
                          <a:effectLst/>
                          <a:latin typeface="Century Gothic" panose="020B0502020202020204" pitchFamily="34" charset="0"/>
                        </a:rPr>
                        <a:t>Hickam</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9920145"/>
                  </a:ext>
                </a:extLst>
              </a:tr>
              <a:tr h="161925">
                <a:tc>
                  <a:txBody>
                    <a:bodyPr/>
                    <a:lstStyle/>
                    <a:p>
                      <a:pPr algn="l" fontAlgn="ctr"/>
                      <a:r>
                        <a:rPr lang="en-US" sz="1200" b="0" i="0" u="none" strike="noStrike">
                          <a:solidFill>
                            <a:srgbClr val="000000"/>
                          </a:solidFill>
                          <a:effectLst/>
                          <a:latin typeface="Century Gothic" panose="020B0502020202020204" pitchFamily="34" charset="0"/>
                        </a:rPr>
                        <a:t>Jackson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3882936"/>
                  </a:ext>
                </a:extLst>
              </a:tr>
              <a:tr h="161925">
                <a:tc>
                  <a:txBody>
                    <a:bodyPr/>
                    <a:lstStyle/>
                    <a:p>
                      <a:pPr algn="l" fontAlgn="ctr"/>
                      <a:r>
                        <a:rPr lang="en-US" sz="1200" b="0" i="0" u="none" strike="noStrike">
                          <a:solidFill>
                            <a:srgbClr val="000000"/>
                          </a:solidFill>
                          <a:effectLst/>
                          <a:latin typeface="Century Gothic" panose="020B0502020202020204" pitchFamily="34" charset="0"/>
                        </a:rPr>
                        <a:t>March</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3019862"/>
                  </a:ext>
                </a:extLst>
              </a:tr>
              <a:tr h="161925">
                <a:tc>
                  <a:txBody>
                    <a:bodyPr/>
                    <a:lstStyle/>
                    <a:p>
                      <a:pPr algn="l" fontAlgn="ctr"/>
                      <a:r>
                        <a:rPr lang="en-US" sz="1200" b="0" i="0" u="none" strike="noStrike">
                          <a:solidFill>
                            <a:srgbClr val="000000"/>
                          </a:solidFill>
                          <a:effectLst/>
                          <a:latin typeface="Century Gothic" panose="020B0502020202020204" pitchFamily="34" charset="0"/>
                        </a:rPr>
                        <a:t>McChord</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7392404"/>
                  </a:ext>
                </a:extLst>
              </a:tr>
              <a:tr h="161925">
                <a:tc>
                  <a:txBody>
                    <a:bodyPr/>
                    <a:lstStyle/>
                    <a:p>
                      <a:pPr algn="l" fontAlgn="ctr"/>
                      <a:r>
                        <a:rPr lang="en-US" sz="1200" b="0" i="0" u="none" strike="noStrike">
                          <a:solidFill>
                            <a:srgbClr val="000000"/>
                          </a:solidFill>
                          <a:effectLst/>
                          <a:latin typeface="Century Gothic" panose="020B0502020202020204" pitchFamily="34" charset="0"/>
                        </a:rPr>
                        <a:t>McGuire</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8488630"/>
                  </a:ext>
                </a:extLst>
              </a:tr>
              <a:tr h="161925">
                <a:tc>
                  <a:txBody>
                    <a:bodyPr/>
                    <a:lstStyle/>
                    <a:p>
                      <a:pPr algn="l" fontAlgn="ctr"/>
                      <a:r>
                        <a:rPr lang="en-US" sz="1200" b="0" i="0" u="none" strike="noStrike">
                          <a:solidFill>
                            <a:srgbClr val="000000"/>
                          </a:solidFill>
                          <a:effectLst/>
                          <a:latin typeface="Century Gothic" panose="020B0502020202020204" pitchFamily="34" charset="0"/>
                        </a:rPr>
                        <a:t>Travis</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6482269"/>
                  </a:ext>
                </a:extLst>
              </a:tr>
              <a:tr h="161925">
                <a:tc>
                  <a:txBody>
                    <a:bodyPr/>
                    <a:lstStyle/>
                    <a:p>
                      <a:pPr algn="l" fontAlgn="ctr"/>
                      <a:r>
                        <a:rPr lang="en-US" sz="1200" b="0" i="0" u="none" strike="noStrike">
                          <a:solidFill>
                            <a:srgbClr val="000000"/>
                          </a:solidFill>
                          <a:effectLst/>
                          <a:latin typeface="Century Gothic" panose="020B0502020202020204" pitchFamily="34" charset="0"/>
                        </a:rPr>
                        <a:t>Stewart</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4698151"/>
                  </a:ext>
                </a:extLst>
              </a:tr>
              <a:tr h="161925">
                <a:tc>
                  <a:txBody>
                    <a:bodyPr/>
                    <a:lstStyle/>
                    <a:p>
                      <a:pPr algn="l" fontAlgn="ctr"/>
                      <a:r>
                        <a:rPr lang="en-US" sz="1200" b="0" i="0" u="none" strike="noStrike">
                          <a:solidFill>
                            <a:srgbClr val="000000"/>
                          </a:solidFill>
                          <a:effectLst/>
                          <a:latin typeface="Century Gothic" panose="020B0502020202020204" pitchFamily="34" charset="0"/>
                        </a:rPr>
                        <a:t>Martinsburg</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38078763"/>
                  </a:ext>
                </a:extLst>
              </a:tr>
              <a:tr h="161925">
                <a:tc>
                  <a:txBody>
                    <a:bodyPr/>
                    <a:lstStyle/>
                    <a:p>
                      <a:pPr algn="l" fontAlgn="ctr"/>
                      <a:r>
                        <a:rPr lang="en-US" sz="1200" b="0" i="0" u="none" strike="noStrike">
                          <a:solidFill>
                            <a:srgbClr val="000000"/>
                          </a:solidFill>
                          <a:effectLst/>
                          <a:latin typeface="Century Gothic" panose="020B0502020202020204" pitchFamily="34" charset="0"/>
                        </a:rPr>
                        <a:t>Memphis</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8799929"/>
                  </a:ext>
                </a:extLst>
              </a:tr>
              <a:tr h="161925">
                <a:tc>
                  <a:txBody>
                    <a:bodyPr/>
                    <a:lstStyle/>
                    <a:p>
                      <a:pPr algn="l" fontAlgn="ctr"/>
                      <a:r>
                        <a:rPr lang="en-US" sz="1200" b="0" i="0" u="none" strike="noStrike">
                          <a:solidFill>
                            <a:srgbClr val="000000"/>
                          </a:solidFill>
                          <a:effectLst/>
                          <a:latin typeface="Century Gothic" panose="020B0502020202020204" pitchFamily="34" charset="0"/>
                        </a:rPr>
                        <a:t>Wright-Patterson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3789115"/>
                  </a:ext>
                </a:extLst>
              </a:tr>
              <a:tr h="167640">
                <a:tc>
                  <a:txBody>
                    <a:bodyPr/>
                    <a:lstStyle/>
                    <a:p>
                      <a:pPr algn="l" fontAlgn="ctr"/>
                      <a:r>
                        <a:rPr lang="en-US" sz="1200" b="0" i="0" u="none" strike="noStrike">
                          <a:solidFill>
                            <a:srgbClr val="000000"/>
                          </a:solidFill>
                          <a:effectLst/>
                          <a:latin typeface="Century Gothic" panose="020B0502020202020204" pitchFamily="34" charset="0"/>
                        </a:rPr>
                        <a:t>Pittsburgh</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1" i="0" u="none" strike="noStrike">
                          <a:solidFill>
                            <a:srgbClr val="FF0000"/>
                          </a:solidFill>
                          <a:effectLst/>
                          <a:latin typeface="Century Gothic" panose="020B0502020202020204" pitchFamily="34" charset="0"/>
                        </a:rPr>
                        <a:t>FY24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C&amp;A 12-14 Feb 2025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3942082"/>
                  </a:ext>
                </a:extLst>
              </a:tr>
              <a:tr h="175260">
                <a:tc>
                  <a:txBody>
                    <a:bodyPr/>
                    <a:lstStyle/>
                    <a:p>
                      <a:pPr algn="l" fontAlgn="ctr"/>
                      <a:r>
                        <a:rPr lang="en-US" sz="1200" b="0" i="0" u="none" strike="noStrike">
                          <a:solidFill>
                            <a:srgbClr val="000000"/>
                          </a:solidFill>
                          <a:effectLst/>
                          <a:latin typeface="Century Gothic" panose="020B0502020202020204" pitchFamily="34" charset="0"/>
                        </a:rPr>
                        <a:t>Charlotte</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WST/LS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fontAlgn="ctr"/>
                      <a:r>
                        <a:rPr lang="en-US" sz="1050" b="1" i="0" u="none" strike="noStrike">
                          <a:solidFill>
                            <a:srgbClr val="FF0000"/>
                          </a:solidFill>
                          <a:effectLst/>
                          <a:latin typeface="Century Gothic" panose="020B0502020202020204" pitchFamily="34" charset="0"/>
                        </a:rPr>
                        <a:t>FY24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C&amp;A 29-31 Jan 2025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5796850"/>
                  </a:ext>
                </a:extLst>
              </a:tr>
            </a:tbl>
          </a:graphicData>
        </a:graphic>
      </p:graphicFrame>
    </p:spTree>
    <p:extLst>
      <p:ext uri="{BB962C8B-B14F-4D97-AF65-F5344CB8AC3E}">
        <p14:creationId xmlns:p14="http://schemas.microsoft.com/office/powerpoint/2010/main" val="1330283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19</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t>C-17 DTCN Connectivity</a:t>
            </a:r>
          </a:p>
        </p:txBody>
      </p:sp>
      <p:sp>
        <p:nvSpPr>
          <p:cNvPr id="13" name="Rectangle 1">
            <a:extLst>
              <a:ext uri="{FF2B5EF4-FFF2-40B4-BE49-F238E27FC236}">
                <a16:creationId xmlns:a16="http://schemas.microsoft.com/office/drawing/2014/main" id="{7B4423E7-AE26-66E3-F28F-D11FD534604B}"/>
              </a:ext>
            </a:extLst>
          </p:cNvPr>
          <p:cNvSpPr>
            <a:spLocks noChangeArrowheads="1"/>
          </p:cNvSpPr>
          <p:nvPr/>
        </p:nvSpPr>
        <p:spPr bwMode="auto">
          <a:xfrm>
            <a:off x="254952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5">
            <a:extLst>
              <a:ext uri="{FF2B5EF4-FFF2-40B4-BE49-F238E27FC236}">
                <a16:creationId xmlns:a16="http://schemas.microsoft.com/office/drawing/2014/main" id="{1F3854F0-9D41-441C-6A35-267238449C39}"/>
              </a:ext>
            </a:extLst>
          </p:cNvPr>
          <p:cNvGraphicFramePr>
            <a:graphicFrameLocks noGrp="1"/>
          </p:cNvGraphicFramePr>
          <p:nvPr/>
        </p:nvGraphicFramePr>
        <p:xfrm>
          <a:off x="100584" y="1289304"/>
          <a:ext cx="11271788" cy="4503420"/>
        </p:xfrm>
        <a:graphic>
          <a:graphicData uri="http://schemas.openxmlformats.org/drawingml/2006/table">
            <a:tbl>
              <a:tblPr firstRow="1" bandRow="1">
                <a:tableStyleId>{5C22544A-7EE6-4342-B048-85BDC9FD1C3A}</a:tableStyleId>
              </a:tblPr>
              <a:tblGrid>
                <a:gridCol w="1757790">
                  <a:extLst>
                    <a:ext uri="{9D8B030D-6E8A-4147-A177-3AD203B41FA5}">
                      <a16:colId xmlns:a16="http://schemas.microsoft.com/office/drawing/2014/main" val="2128567043"/>
                    </a:ext>
                  </a:extLst>
                </a:gridCol>
                <a:gridCol w="953227">
                  <a:extLst>
                    <a:ext uri="{9D8B030D-6E8A-4147-A177-3AD203B41FA5}">
                      <a16:colId xmlns:a16="http://schemas.microsoft.com/office/drawing/2014/main" val="3892129798"/>
                    </a:ext>
                  </a:extLst>
                </a:gridCol>
                <a:gridCol w="953227">
                  <a:extLst>
                    <a:ext uri="{9D8B030D-6E8A-4147-A177-3AD203B41FA5}">
                      <a16:colId xmlns:a16="http://schemas.microsoft.com/office/drawing/2014/main" val="2351271049"/>
                    </a:ext>
                  </a:extLst>
                </a:gridCol>
                <a:gridCol w="953227">
                  <a:extLst>
                    <a:ext uri="{9D8B030D-6E8A-4147-A177-3AD203B41FA5}">
                      <a16:colId xmlns:a16="http://schemas.microsoft.com/office/drawing/2014/main" val="463889257"/>
                    </a:ext>
                  </a:extLst>
                </a:gridCol>
                <a:gridCol w="6654317">
                  <a:extLst>
                    <a:ext uri="{9D8B030D-6E8A-4147-A177-3AD203B41FA5}">
                      <a16:colId xmlns:a16="http://schemas.microsoft.com/office/drawing/2014/main" val="4133597962"/>
                    </a:ext>
                  </a:extLst>
                </a:gridCol>
              </a:tblGrid>
              <a:tr h="262890">
                <a:tc>
                  <a:txBody>
                    <a:bodyPr/>
                    <a:lstStyle/>
                    <a:p>
                      <a:r>
                        <a:rPr lang="en-US" sz="1100">
                          <a:latin typeface="Century Gothic"/>
                        </a:rPr>
                        <a:t>Site Name</a:t>
                      </a:r>
                    </a:p>
                  </a:txBody>
                  <a:tcPr anchor="ctr">
                    <a:solidFill>
                      <a:srgbClr val="003B4D"/>
                    </a:solidFill>
                  </a:tcPr>
                </a:tc>
                <a:tc>
                  <a:txBody>
                    <a:bodyPr/>
                    <a:lstStyle/>
                    <a:p>
                      <a:pPr algn="ctr"/>
                      <a:r>
                        <a:rPr lang="en-US" sz="1100">
                          <a:latin typeface="Century Gothic"/>
                        </a:rPr>
                        <a:t>Primary</a:t>
                      </a:r>
                    </a:p>
                    <a:p>
                      <a:pPr lvl="0" algn="ctr">
                        <a:buNone/>
                      </a:pPr>
                      <a:r>
                        <a:rPr lang="en-US" sz="1100">
                          <a:latin typeface="Century Gothic"/>
                        </a:rPr>
                        <a:t>VPN CCSD</a:t>
                      </a:r>
                    </a:p>
                  </a:txBody>
                  <a:tcPr anchor="ctr">
                    <a:solidFill>
                      <a:srgbClr val="003B4D"/>
                    </a:solidFill>
                  </a:tcPr>
                </a:tc>
                <a:tc>
                  <a:txBody>
                    <a:bodyPr/>
                    <a:lstStyle/>
                    <a:p>
                      <a:pPr algn="ctr"/>
                      <a:r>
                        <a:rPr lang="en-US" sz="1100">
                          <a:latin typeface="Century Gothic"/>
                        </a:rPr>
                        <a:t>SecondaryVPN CCSD </a:t>
                      </a:r>
                      <a:endParaRPr lang="en-US" sz="1100">
                        <a:latin typeface="Century Gothic" panose="020B0502020202020204" pitchFamily="34" charset="0"/>
                      </a:endParaRPr>
                    </a:p>
                  </a:txBody>
                  <a:tcPr anchor="ctr">
                    <a:solidFill>
                      <a:srgbClr val="003B4D"/>
                    </a:solidFill>
                  </a:tcPr>
                </a:tc>
                <a:tc>
                  <a:txBody>
                    <a:bodyPr/>
                    <a:lstStyle/>
                    <a:p>
                      <a:pPr algn="ctr"/>
                      <a:r>
                        <a:rPr lang="en-US" sz="1100">
                          <a:latin typeface="Century Gothic"/>
                        </a:rPr>
                        <a:t>Needed By</a:t>
                      </a:r>
                      <a:endParaRPr lang="en-US" sz="1100">
                        <a:latin typeface="Century Gothic" panose="020B0502020202020204" pitchFamily="34" charset="0"/>
                      </a:endParaRP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2616595036"/>
                  </a:ext>
                </a:extLst>
              </a:tr>
              <a:tr h="262890">
                <a:tc>
                  <a:txBody>
                    <a:bodyPr/>
                    <a:lstStyle/>
                    <a:p>
                      <a:pPr algn="l" fontAlgn="b"/>
                      <a:r>
                        <a:rPr lang="en-US" sz="1100" b="0" u="none" strike="noStrike">
                          <a:solidFill>
                            <a:srgbClr val="000000"/>
                          </a:solidFill>
                          <a:effectLst/>
                          <a:latin typeface="Century Gothic"/>
                        </a:rPr>
                        <a:t>Charleston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7Y89</a:t>
                      </a:r>
                    </a:p>
                  </a:txBody>
                  <a:tcPr anchor="ctr">
                    <a:solidFill>
                      <a:srgbClr val="92D050"/>
                    </a:solidFill>
                  </a:tcPr>
                </a:tc>
                <a:tc>
                  <a:txBody>
                    <a:bodyPr/>
                    <a:lstStyle/>
                    <a:p>
                      <a:pPr algn="ctr"/>
                      <a:r>
                        <a:rPr lang="en-US" sz="1100">
                          <a:latin typeface="Century Gothic"/>
                        </a:rPr>
                        <a:t>7A2G</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430082047"/>
                  </a:ext>
                </a:extLst>
              </a:tr>
              <a:tr h="262890">
                <a:tc>
                  <a:txBody>
                    <a:bodyPr/>
                    <a:lstStyle/>
                    <a:p>
                      <a:pPr algn="l" fontAlgn="b"/>
                      <a:r>
                        <a:rPr lang="en-US" sz="1100" b="0" u="none" strike="noStrike">
                          <a:solidFill>
                            <a:srgbClr val="000000"/>
                          </a:solidFill>
                          <a:effectLst/>
                          <a:latin typeface="Century Gothic"/>
                        </a:rPr>
                        <a:t>Dover</a:t>
                      </a:r>
                      <a:endParaRPr lang="en-US" sz="1100" b="0" i="0" u="none" strike="noStrike">
                        <a:solidFill>
                          <a:srgbClr val="000000"/>
                        </a:solidFill>
                        <a:effectLst/>
                        <a:latin typeface="Century Gothic"/>
                      </a:endParaRPr>
                    </a:p>
                  </a:txBody>
                  <a:tcPr marL="7620" marR="7620" marT="7620" marB="0" anchor="ctr"/>
                </a:tc>
                <a:tc>
                  <a:txBody>
                    <a:bodyPr/>
                    <a:lstStyle/>
                    <a:p>
                      <a:pPr algn="ctr"/>
                      <a:r>
                        <a:rPr lang="en-US" sz="1100" kern="1200">
                          <a:solidFill>
                            <a:schemeClr val="dk1"/>
                          </a:solidFill>
                          <a:latin typeface="Century Gothic"/>
                        </a:rPr>
                        <a:t>7CY9</a:t>
                      </a:r>
                      <a:endParaRPr lang="en-US" sz="1100" kern="1200">
                        <a:solidFill>
                          <a:schemeClr val="dk1"/>
                        </a:solidFill>
                        <a:latin typeface="Century Gothic"/>
                        <a:ea typeface="+mn-ea"/>
                        <a:cs typeface="+mn-cs"/>
                      </a:endParaRPr>
                    </a:p>
                  </a:txBody>
                  <a:tcPr anchor="ctr">
                    <a:solidFill>
                      <a:srgbClr val="92D050"/>
                    </a:solidFill>
                  </a:tcPr>
                </a:tc>
                <a:tc>
                  <a:txBody>
                    <a:bodyPr/>
                    <a:lstStyle/>
                    <a:p>
                      <a:pPr algn="ctr"/>
                      <a:r>
                        <a:rPr lang="en-US" sz="1100" kern="1200">
                          <a:solidFill>
                            <a:schemeClr val="dk1"/>
                          </a:solidFill>
                          <a:latin typeface="Century Gothic"/>
                        </a:rPr>
                        <a:t>7SGF</a:t>
                      </a:r>
                      <a:endParaRPr lang="en-US" sz="1100" kern="1200">
                        <a:solidFill>
                          <a:schemeClr val="dk1"/>
                        </a:solidFill>
                        <a:latin typeface="Century Gothic"/>
                        <a:ea typeface="+mn-ea"/>
                        <a:cs typeface="+mn-cs"/>
                      </a:endParaRPr>
                    </a:p>
                  </a:txBody>
                  <a:tcPr anchor="ctr">
                    <a:solidFill>
                      <a:srgbClr val="92D050"/>
                    </a:solidFill>
                  </a:tcP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endParaRPr lang="en-US" sz="1000">
                        <a:latin typeface="Century Gothic"/>
                      </a:endParaRPr>
                    </a:p>
                  </a:txBody>
                  <a:tcPr anchor="ctr"/>
                </a:tc>
                <a:extLst>
                  <a:ext uri="{0D108BD9-81ED-4DB2-BD59-A6C34878D82A}">
                    <a16:rowId xmlns:a16="http://schemas.microsoft.com/office/drawing/2014/main" val="1005141810"/>
                  </a:ext>
                </a:extLst>
              </a:tr>
              <a:tr h="262890">
                <a:tc>
                  <a:txBody>
                    <a:bodyPr/>
                    <a:lstStyle/>
                    <a:p>
                      <a:pPr algn="l" fontAlgn="b"/>
                      <a:r>
                        <a:rPr lang="en-US" sz="1100" b="0" u="none" strike="noStrike">
                          <a:solidFill>
                            <a:srgbClr val="000000"/>
                          </a:solidFill>
                          <a:effectLst/>
                          <a:latin typeface="Century Gothic"/>
                        </a:rPr>
                        <a:t>Elmendorf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kern="1200">
                          <a:solidFill>
                            <a:schemeClr val="dk1"/>
                          </a:solidFill>
                          <a:latin typeface="Century Gothic"/>
                        </a:rPr>
                        <a:t>XBN0</a:t>
                      </a:r>
                      <a:endParaRPr lang="en-US" sz="1100" kern="1200">
                        <a:solidFill>
                          <a:schemeClr val="dk1"/>
                        </a:solidFill>
                        <a:latin typeface="Century Gothic"/>
                        <a:ea typeface="+mn-ea"/>
                        <a:cs typeface="+mn-cs"/>
                      </a:endParaRPr>
                    </a:p>
                  </a:txBody>
                  <a:tcPr anchor="ctr">
                    <a:solidFill>
                      <a:srgbClr val="92D050"/>
                    </a:solidFill>
                  </a:tcPr>
                </a:tc>
                <a:tc>
                  <a:txBody>
                    <a:bodyPr/>
                    <a:lstStyle/>
                    <a:p>
                      <a:pPr algn="ctr"/>
                      <a:r>
                        <a:rPr lang="en-US" sz="1100" kern="1200">
                          <a:solidFill>
                            <a:schemeClr val="dk1"/>
                          </a:solidFill>
                          <a:latin typeface="Century Gothic"/>
                        </a:rPr>
                        <a:t>XSN0</a:t>
                      </a:r>
                      <a:endParaRPr lang="en-US" sz="1100" kern="1200">
                        <a:solidFill>
                          <a:schemeClr val="dk1"/>
                        </a:solidFill>
                        <a:latin typeface="Century Gothic"/>
                        <a:ea typeface="+mn-ea"/>
                        <a:cs typeface="+mn-cs"/>
                      </a:endParaRPr>
                    </a:p>
                  </a:txBody>
                  <a:tcPr anchor="ctr">
                    <a:solidFill>
                      <a:srgbClr val="92D050"/>
                    </a:solidFill>
                  </a:tcP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621956668"/>
                  </a:ext>
                </a:extLst>
              </a:tr>
              <a:tr h="262890">
                <a:tc>
                  <a:txBody>
                    <a:bodyPr/>
                    <a:lstStyle/>
                    <a:p>
                      <a:pPr algn="l" fontAlgn="b"/>
                      <a:r>
                        <a:rPr lang="en-US" sz="1100" b="0" u="none" strike="noStrike">
                          <a:solidFill>
                            <a:srgbClr val="000000"/>
                          </a:solidFill>
                          <a:effectLst/>
                          <a:latin typeface="Century Gothic"/>
                        </a:rPr>
                        <a:t>Hickam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KFS0</a:t>
                      </a:r>
                    </a:p>
                  </a:txBody>
                  <a:tcPr anchor="ctr">
                    <a:solidFill>
                      <a:srgbClr val="92D050"/>
                    </a:solidFill>
                  </a:tcPr>
                </a:tc>
                <a:tc>
                  <a:txBody>
                    <a:bodyPr/>
                    <a:lstStyle/>
                    <a:p>
                      <a:pPr algn="ctr"/>
                      <a:r>
                        <a:rPr lang="en-US" sz="1100">
                          <a:latin typeface="Century Gothic"/>
                        </a:rPr>
                        <a:t>XWN0</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a:latin typeface="Century Gothic"/>
                      </a:endParaRPr>
                    </a:p>
                  </a:txBody>
                  <a:tcPr anchor="ctr"/>
                </a:tc>
                <a:extLst>
                  <a:ext uri="{0D108BD9-81ED-4DB2-BD59-A6C34878D82A}">
                    <a16:rowId xmlns:a16="http://schemas.microsoft.com/office/drawing/2014/main" val="3561891757"/>
                  </a:ext>
                </a:extLst>
              </a:tr>
              <a:tr h="262890">
                <a:tc>
                  <a:txBody>
                    <a:bodyPr/>
                    <a:lstStyle/>
                    <a:p>
                      <a:pPr algn="l" fontAlgn="b"/>
                      <a:r>
                        <a:rPr lang="en-US" sz="1100" b="0" u="none" strike="noStrike">
                          <a:solidFill>
                            <a:srgbClr val="000000"/>
                          </a:solidFill>
                          <a:effectLst/>
                          <a:latin typeface="Century Gothic"/>
                        </a:rPr>
                        <a:t>Jackson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7ZGC</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solidFill>
                          <a:srgbClr val="FF0000"/>
                        </a:solidFill>
                        <a:latin typeface="Century Gothic" panose="020B0502020202020204" pitchFamily="34" charset="0"/>
                      </a:endParaRPr>
                    </a:p>
                  </a:txBody>
                  <a:tcPr anchor="ctr"/>
                </a:tc>
                <a:tc>
                  <a:txBody>
                    <a:bodyPr/>
                    <a:lstStyle/>
                    <a:p>
                      <a:pPr lvl="0">
                        <a:buNone/>
                      </a:pPr>
                      <a:endParaRPr lang="en-US" sz="1000"/>
                    </a:p>
                  </a:txBody>
                  <a:tcPr anchor="ctr"/>
                </a:tc>
                <a:extLst>
                  <a:ext uri="{0D108BD9-81ED-4DB2-BD59-A6C34878D82A}">
                    <a16:rowId xmlns:a16="http://schemas.microsoft.com/office/drawing/2014/main" val="3236148655"/>
                  </a:ext>
                </a:extLst>
              </a:tr>
              <a:tr h="262890">
                <a:tc>
                  <a:txBody>
                    <a:bodyPr/>
                    <a:lstStyle/>
                    <a:p>
                      <a:pPr algn="l" fontAlgn="b"/>
                      <a:r>
                        <a:rPr lang="en-US" sz="1100" b="0" u="none" strike="noStrike">
                          <a:solidFill>
                            <a:srgbClr val="000000"/>
                          </a:solidFill>
                          <a:effectLst/>
                          <a:latin typeface="Century Gothic"/>
                        </a:rPr>
                        <a:t>March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7B0B</a:t>
                      </a:r>
                    </a:p>
                  </a:txBody>
                  <a:tcPr anchor="ctr">
                    <a:solidFill>
                      <a:srgbClr val="92D050"/>
                    </a:solidFill>
                  </a:tcPr>
                </a:tc>
                <a:tc>
                  <a:txBody>
                    <a:bodyPr/>
                    <a:lstStyle/>
                    <a:p>
                      <a:pPr algn="ctr"/>
                      <a:r>
                        <a:rPr lang="en-US" sz="1100">
                          <a:latin typeface="Century Gothic" panose="020B0502020202020204" pitchFamily="34" charset="0"/>
                        </a:rPr>
                        <a:t>7SC1</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r>
                        <a:rPr lang="en-US" sz="1000" b="1">
                          <a:latin typeface="Century Gothic"/>
                        </a:rPr>
                        <a:t>Circuit activated, BGP established</a:t>
                      </a:r>
                      <a:endParaRPr lang="en-US" sz="1000" b="1">
                        <a:latin typeface="Century Gothic" panose="020B0502020202020204" pitchFamily="34" charset="0"/>
                      </a:endParaRPr>
                    </a:p>
                  </a:txBody>
                  <a:tcPr anchor="ctr"/>
                </a:tc>
                <a:extLst>
                  <a:ext uri="{0D108BD9-81ED-4DB2-BD59-A6C34878D82A}">
                    <a16:rowId xmlns:a16="http://schemas.microsoft.com/office/drawing/2014/main" val="695167249"/>
                  </a:ext>
                </a:extLst>
              </a:tr>
              <a:tr h="262890">
                <a:tc>
                  <a:txBody>
                    <a:bodyPr/>
                    <a:lstStyle/>
                    <a:p>
                      <a:pPr algn="l" fontAlgn="b"/>
                      <a:r>
                        <a:rPr lang="en-US" sz="1100" b="0" u="none" strike="noStrike">
                          <a:solidFill>
                            <a:srgbClr val="000000"/>
                          </a:solidFill>
                          <a:effectLst/>
                          <a:latin typeface="Century Gothic"/>
                        </a:rPr>
                        <a:t>McChord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7U89</a:t>
                      </a:r>
                    </a:p>
                  </a:txBody>
                  <a:tcPr anchor="ctr">
                    <a:solidFill>
                      <a:srgbClr val="92D050"/>
                    </a:solidFill>
                  </a:tcPr>
                </a:tc>
                <a:tc>
                  <a:txBody>
                    <a:bodyPr/>
                    <a:lstStyle/>
                    <a:p>
                      <a:pPr algn="ctr"/>
                      <a:r>
                        <a:rPr lang="en-US" sz="1100">
                          <a:latin typeface="Century Gothic"/>
                        </a:rPr>
                        <a:t>717L</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1254235992"/>
                  </a:ext>
                </a:extLst>
              </a:tr>
              <a:tr h="262890">
                <a:tc>
                  <a:txBody>
                    <a:bodyPr/>
                    <a:lstStyle/>
                    <a:p>
                      <a:pPr algn="l" fontAlgn="b"/>
                      <a:r>
                        <a:rPr lang="en-US" sz="1100" b="0" u="none" strike="noStrike">
                          <a:solidFill>
                            <a:srgbClr val="000000"/>
                          </a:solidFill>
                          <a:effectLst/>
                          <a:latin typeface="Century Gothic"/>
                        </a:rPr>
                        <a:t>McGuire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79BB</a:t>
                      </a:r>
                    </a:p>
                  </a:txBody>
                  <a:tcPr anchor="ctr">
                    <a:solidFill>
                      <a:srgbClr val="92D050"/>
                    </a:solidFill>
                  </a:tcPr>
                </a:tc>
                <a:tc>
                  <a:txBody>
                    <a:bodyPr/>
                    <a:lstStyle/>
                    <a:p>
                      <a:pPr algn="ctr"/>
                      <a:r>
                        <a:rPr lang="en-US" sz="1100">
                          <a:latin typeface="Century Gothic"/>
                        </a:rPr>
                        <a:t>7R3G</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a:endParaRPr>
                    </a:p>
                  </a:txBody>
                  <a:tcPr anchor="ctr"/>
                </a:tc>
                <a:extLst>
                  <a:ext uri="{0D108BD9-81ED-4DB2-BD59-A6C34878D82A}">
                    <a16:rowId xmlns:a16="http://schemas.microsoft.com/office/drawing/2014/main" val="2652853382"/>
                  </a:ext>
                </a:extLst>
              </a:tr>
              <a:tr h="262890">
                <a:tc>
                  <a:txBody>
                    <a:bodyPr/>
                    <a:lstStyle/>
                    <a:p>
                      <a:pPr algn="l" fontAlgn="b"/>
                      <a:r>
                        <a:rPr lang="en-US" sz="1100" b="0" u="none" strike="noStrike">
                          <a:solidFill>
                            <a:srgbClr val="000000"/>
                          </a:solidFill>
                          <a:effectLst/>
                          <a:latin typeface="Century Gothic"/>
                        </a:rPr>
                        <a:t>Travis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7V89</a:t>
                      </a:r>
                    </a:p>
                  </a:txBody>
                  <a:tcPr anchor="ctr">
                    <a:solidFill>
                      <a:srgbClr val="92D050"/>
                    </a:solidFill>
                  </a:tcPr>
                </a:tc>
                <a:tc>
                  <a:txBody>
                    <a:bodyPr/>
                    <a:lstStyle/>
                    <a:p>
                      <a:pPr algn="ctr"/>
                      <a:r>
                        <a:rPr lang="en-US" sz="1100">
                          <a:latin typeface="Century Gothic"/>
                        </a:rPr>
                        <a:t>7PGF</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624676920"/>
                  </a:ext>
                </a:extLst>
              </a:tr>
              <a:tr h="262890">
                <a:tc>
                  <a:txBody>
                    <a:bodyPr/>
                    <a:lstStyle/>
                    <a:p>
                      <a:pPr algn="l" fontAlgn="b"/>
                      <a:r>
                        <a:rPr lang="en-US" sz="1100" b="0" u="none" strike="noStrike">
                          <a:solidFill>
                            <a:srgbClr val="000000"/>
                          </a:solidFill>
                          <a:effectLst/>
                          <a:latin typeface="Century Gothic"/>
                        </a:rPr>
                        <a:t>Stewart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7A3C</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pPr lvl="0">
                        <a:buNone/>
                      </a:pPr>
                      <a:endParaRPr lang="en-US" sz="1000" b="1">
                        <a:latin typeface="Century Gothic"/>
                      </a:endParaRPr>
                    </a:p>
                  </a:txBody>
                  <a:tcPr anchor="ctr"/>
                </a:tc>
                <a:extLst>
                  <a:ext uri="{0D108BD9-81ED-4DB2-BD59-A6C34878D82A}">
                    <a16:rowId xmlns:a16="http://schemas.microsoft.com/office/drawing/2014/main" val="2283713582"/>
                  </a:ext>
                </a:extLst>
              </a:tr>
              <a:tr h="262890">
                <a:tc>
                  <a:txBody>
                    <a:bodyPr/>
                    <a:lstStyle/>
                    <a:p>
                      <a:pPr algn="l" fontAlgn="b"/>
                      <a:r>
                        <a:rPr lang="en-US" sz="1100" b="0" u="none" strike="noStrike">
                          <a:solidFill>
                            <a:srgbClr val="000000"/>
                          </a:solidFill>
                          <a:effectLst/>
                          <a:latin typeface="Century Gothic"/>
                        </a:rPr>
                        <a:t>Martinsburg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7HED</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056627442"/>
                  </a:ext>
                </a:extLst>
              </a:tr>
              <a:tr h="262890">
                <a:tc>
                  <a:txBody>
                    <a:bodyPr/>
                    <a:lstStyle/>
                    <a:p>
                      <a:pPr algn="l" fontAlgn="b"/>
                      <a:r>
                        <a:rPr lang="en-US" sz="1100" b="0" u="none" strike="noStrike">
                          <a:solidFill>
                            <a:srgbClr val="000000"/>
                          </a:solidFill>
                          <a:effectLst/>
                          <a:latin typeface="Century Gothic"/>
                        </a:rPr>
                        <a:t>Memphis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71RC</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2142109763"/>
                  </a:ext>
                </a:extLst>
              </a:tr>
              <a:tr h="262890">
                <a:tc>
                  <a:txBody>
                    <a:bodyPr/>
                    <a:lstStyle/>
                    <a:p>
                      <a:pPr algn="l" fontAlgn="b"/>
                      <a:r>
                        <a:rPr lang="en-US" sz="1100" b="0" u="none" strike="noStrike">
                          <a:solidFill>
                            <a:srgbClr val="000000"/>
                          </a:solidFill>
                          <a:effectLst/>
                          <a:latin typeface="Century Gothic"/>
                        </a:rPr>
                        <a:t>Wright-Patterson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7S5B</a:t>
                      </a:r>
                    </a:p>
                  </a:txBody>
                  <a:tcPr anchor="ctr">
                    <a:solidFill>
                      <a:srgbClr val="FF0000"/>
                    </a:solidFill>
                  </a:tcPr>
                </a:tc>
                <a:tc>
                  <a:txBody>
                    <a:bodyPr/>
                    <a:lstStyle/>
                    <a:p>
                      <a:pPr algn="ctr"/>
                      <a:r>
                        <a:rPr lang="en-US" sz="1100">
                          <a:latin typeface="Century Gothic"/>
                        </a:rPr>
                        <a:t>7JAW</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lvl="0" algn="l">
                        <a:lnSpc>
                          <a:spcPct val="100000"/>
                        </a:lnSpc>
                        <a:spcBef>
                          <a:spcPts val="0"/>
                        </a:spcBef>
                        <a:spcAft>
                          <a:spcPts val="0"/>
                        </a:spcAft>
                        <a:buNone/>
                      </a:pPr>
                      <a:r>
                        <a:rPr lang="en-US" sz="1000" b="1" i="0" u="none" strike="noStrike" noProof="0">
                          <a:solidFill>
                            <a:srgbClr val="24272A"/>
                          </a:solidFill>
                          <a:latin typeface="Century Gothic"/>
                        </a:rPr>
                        <a:t>BGP Stil down, re-attacking with Local CFP</a:t>
                      </a:r>
                      <a:endParaRPr lang="en-US"/>
                    </a:p>
                  </a:txBody>
                  <a:tcPr anchor="ctr"/>
                </a:tc>
                <a:extLst>
                  <a:ext uri="{0D108BD9-81ED-4DB2-BD59-A6C34878D82A}">
                    <a16:rowId xmlns:a16="http://schemas.microsoft.com/office/drawing/2014/main" val="2241282165"/>
                  </a:ext>
                </a:extLst>
              </a:tr>
              <a:tr h="262890">
                <a:tc>
                  <a:txBody>
                    <a:bodyPr/>
                    <a:lstStyle/>
                    <a:p>
                      <a:pPr algn="l" fontAlgn="b"/>
                      <a:r>
                        <a:rPr lang="en-US" sz="1100" b="0" u="none" strike="noStrike">
                          <a:solidFill>
                            <a:srgbClr val="000000"/>
                          </a:solidFill>
                          <a:effectLst/>
                          <a:latin typeface="Century Gothic"/>
                        </a:rPr>
                        <a:t>Pittsburgh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marL="0" algn="ctr" defTabSz="914400" rtl="0" eaLnBrk="1" latinLnBrk="0" hangingPunct="1"/>
                      <a:r>
                        <a:rPr lang="en-US" sz="1100" kern="1200">
                          <a:solidFill>
                            <a:schemeClr val="dk1"/>
                          </a:solidFill>
                          <a:latin typeface="Century Gothic"/>
                          <a:ea typeface="+mn-ea"/>
                          <a:cs typeface="+mn-cs"/>
                        </a:rPr>
                        <a:t>7ANM</a:t>
                      </a:r>
                    </a:p>
                  </a:txBody>
                  <a:tcPr anchor="ctr">
                    <a:solidFill>
                      <a:srgbClr val="92D050"/>
                    </a:solidFill>
                  </a:tcPr>
                </a:tc>
                <a:tc>
                  <a:txBody>
                    <a:bodyPr/>
                    <a:lstStyle/>
                    <a:p>
                      <a:pPr algn="ctr"/>
                      <a:r>
                        <a:rPr lang="en-US" sz="1100">
                          <a:latin typeface="Century Gothic"/>
                        </a:rPr>
                        <a:t>7053</a:t>
                      </a:r>
                      <a:endParaRPr lang="en-US" sz="1100">
                        <a:latin typeface="Century Gothic" panose="020B0502020202020204" pitchFamily="34" charset="0"/>
                      </a:endParaRP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lvl="0" algn="l">
                        <a:lnSpc>
                          <a:spcPct val="100000"/>
                        </a:lnSpc>
                        <a:spcBef>
                          <a:spcPts val="0"/>
                        </a:spcBef>
                        <a:spcAft>
                          <a:spcPts val="0"/>
                        </a:spcAft>
                        <a:buNone/>
                      </a:pPr>
                      <a:r>
                        <a:rPr lang="en-US" sz="1000" b="0" i="0" u="none" strike="noStrike" noProof="0">
                          <a:solidFill>
                            <a:srgbClr val="24272A"/>
                          </a:solidFill>
                          <a:latin typeface="Century Gothic"/>
                        </a:rPr>
                        <a:t>Degraded Rx light, DISA side cleared, Vendor side cleared; Working with Local CFP to isolate</a:t>
                      </a:r>
                    </a:p>
                    <a:p>
                      <a:pPr lvl="0" algn="l">
                        <a:lnSpc>
                          <a:spcPct val="100000"/>
                        </a:lnSpc>
                        <a:spcBef>
                          <a:spcPts val="0"/>
                        </a:spcBef>
                        <a:spcAft>
                          <a:spcPts val="0"/>
                        </a:spcAft>
                        <a:buNone/>
                      </a:pPr>
                      <a:r>
                        <a:rPr lang="en-US" sz="1000" b="1" i="0" u="none" strike="noStrike" noProof="0">
                          <a:solidFill>
                            <a:srgbClr val="24272A"/>
                          </a:solidFill>
                          <a:latin typeface="Century Gothic"/>
                        </a:rPr>
                        <a:t>TSO Released for replacement circuit; Initial SAM released  </a:t>
                      </a:r>
                    </a:p>
                  </a:txBody>
                  <a:tcPr anchor="ctr"/>
                </a:tc>
                <a:extLst>
                  <a:ext uri="{0D108BD9-81ED-4DB2-BD59-A6C34878D82A}">
                    <a16:rowId xmlns:a16="http://schemas.microsoft.com/office/drawing/2014/main" val="913650837"/>
                  </a:ext>
                </a:extLst>
              </a:tr>
              <a:tr h="262890">
                <a:tc>
                  <a:txBody>
                    <a:bodyPr/>
                    <a:lstStyle/>
                    <a:p>
                      <a:pPr algn="l" fontAlgn="b"/>
                      <a:r>
                        <a:rPr lang="en-US" sz="1100" b="0" u="none" strike="noStrike">
                          <a:solidFill>
                            <a:srgbClr val="000000"/>
                          </a:solidFill>
                          <a:effectLst/>
                          <a:latin typeface="Century Gothic"/>
                        </a:rPr>
                        <a:t>Charlotte </a:t>
                      </a:r>
                      <a:endParaRPr lang="en-US" sz="11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7PKT</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682371790"/>
                  </a:ext>
                </a:extLst>
              </a:tr>
            </a:tbl>
          </a:graphicData>
        </a:graphic>
      </p:graphicFrame>
      <p:graphicFrame>
        <p:nvGraphicFramePr>
          <p:cNvPr id="7" name="Table 6">
            <a:extLst>
              <a:ext uri="{FF2B5EF4-FFF2-40B4-BE49-F238E27FC236}">
                <a16:creationId xmlns:a16="http://schemas.microsoft.com/office/drawing/2014/main" id="{32BE2255-D0ED-6DF5-FEA7-DA49B57DAE75}"/>
              </a:ext>
            </a:extLst>
          </p:cNvPr>
          <p:cNvGraphicFramePr>
            <a:graphicFrameLocks noGrp="1"/>
          </p:cNvGraphicFramePr>
          <p:nvPr>
            <p:extLst>
              <p:ext uri="{D42A27DB-BD31-4B8C-83A1-F6EECF244321}">
                <p14:modId xmlns:p14="http://schemas.microsoft.com/office/powerpoint/2010/main" val="153769579"/>
              </p:ext>
            </p:extLst>
          </p:nvPr>
        </p:nvGraphicFramePr>
        <p:xfrm>
          <a:off x="9530565" y="51676"/>
          <a:ext cx="1970070" cy="731520"/>
        </p:xfrm>
        <a:graphic>
          <a:graphicData uri="http://schemas.openxmlformats.org/drawingml/2006/table">
            <a:tbl>
              <a:tblPr firstRow="1" bandRow="1">
                <a:tableStyleId>{5940675A-B579-460E-94D1-54222C63F5DA}</a:tableStyleId>
              </a:tblPr>
              <a:tblGrid>
                <a:gridCol w="258830">
                  <a:extLst>
                    <a:ext uri="{9D8B030D-6E8A-4147-A177-3AD203B41FA5}">
                      <a16:colId xmlns:a16="http://schemas.microsoft.com/office/drawing/2014/main" val="972081130"/>
                    </a:ext>
                  </a:extLst>
                </a:gridCol>
                <a:gridCol w="1711240">
                  <a:extLst>
                    <a:ext uri="{9D8B030D-6E8A-4147-A177-3AD203B41FA5}">
                      <a16:colId xmlns:a16="http://schemas.microsoft.com/office/drawing/2014/main" val="3030386779"/>
                    </a:ext>
                  </a:extLst>
                </a:gridCol>
              </a:tblGrid>
              <a:tr h="213360">
                <a:tc>
                  <a:txBody>
                    <a:bodyPr/>
                    <a:lstStyle/>
                    <a:p>
                      <a:endParaRPr lang="en-US" sz="1000">
                        <a:latin typeface="Century Gothic" panose="020B0502020202020204" pitchFamily="34" charset="0"/>
                      </a:endParaRPr>
                    </a:p>
                  </a:txBody>
                  <a:tcPr>
                    <a:solidFill>
                      <a:srgbClr val="92D050"/>
                    </a:solidFill>
                  </a:tcPr>
                </a:tc>
                <a:tc>
                  <a:txBody>
                    <a:bodyPr/>
                    <a:lstStyle/>
                    <a:p>
                      <a:r>
                        <a:rPr lang="en-US" sz="1000">
                          <a:latin typeface="Century Gothic"/>
                        </a:rPr>
                        <a:t>Complete / Active</a:t>
                      </a:r>
                      <a:endParaRPr lang="en-US" sz="1000">
                        <a:latin typeface="Century Gothic" panose="020B0502020202020204" pitchFamily="34" charset="0"/>
                      </a:endParaRPr>
                    </a:p>
                  </a:txBody>
                  <a:tcPr/>
                </a:tc>
                <a:extLst>
                  <a:ext uri="{0D108BD9-81ED-4DB2-BD59-A6C34878D82A}">
                    <a16:rowId xmlns:a16="http://schemas.microsoft.com/office/drawing/2014/main" val="3232026064"/>
                  </a:ext>
                </a:extLst>
              </a:tr>
              <a:tr h="213360">
                <a:tc>
                  <a:txBody>
                    <a:bodyPr/>
                    <a:lstStyle/>
                    <a:p>
                      <a:endParaRPr lang="en-US" sz="1000">
                        <a:latin typeface="Century Gothic" panose="020B0502020202020204" pitchFamily="34" charset="0"/>
                      </a:endParaRPr>
                    </a:p>
                  </a:txBody>
                  <a:tcPr>
                    <a:solidFill>
                      <a:srgbClr val="FFFF00"/>
                    </a:solidFill>
                  </a:tcPr>
                </a:tc>
                <a:tc>
                  <a:txBody>
                    <a:bodyPr/>
                    <a:lstStyle/>
                    <a:p>
                      <a:r>
                        <a:rPr lang="en-US" sz="1000">
                          <a:latin typeface="Century Gothic"/>
                        </a:rPr>
                        <a:t>In-Progress / Working</a:t>
                      </a:r>
                      <a:endParaRPr lang="en-US" sz="1000">
                        <a:latin typeface="Century Gothic" panose="020B0502020202020204" pitchFamily="34" charset="0"/>
                      </a:endParaRPr>
                    </a:p>
                  </a:txBody>
                  <a:tcPr/>
                </a:tc>
                <a:extLst>
                  <a:ext uri="{0D108BD9-81ED-4DB2-BD59-A6C34878D82A}">
                    <a16:rowId xmlns:a16="http://schemas.microsoft.com/office/drawing/2014/main" val="2820293182"/>
                  </a:ext>
                </a:extLst>
              </a:tr>
              <a:tr h="213360">
                <a:tc>
                  <a:txBody>
                    <a:bodyPr/>
                    <a:lstStyle/>
                    <a:p>
                      <a:endParaRPr lang="en-US" sz="1000">
                        <a:latin typeface="Century Gothic" panose="020B0502020202020204" pitchFamily="34" charset="0"/>
                      </a:endParaRPr>
                    </a:p>
                  </a:txBody>
                  <a:tcPr>
                    <a:solidFill>
                      <a:srgbClr val="FF0000"/>
                    </a:solidFill>
                  </a:tcPr>
                </a:tc>
                <a:tc>
                  <a:txBody>
                    <a:bodyPr/>
                    <a:lstStyle/>
                    <a:p>
                      <a:r>
                        <a:rPr lang="en-US" sz="1000">
                          <a:latin typeface="Century Gothic"/>
                        </a:rPr>
                        <a:t>Late / On Hold / Issues</a:t>
                      </a:r>
                      <a:endParaRPr lang="en-US" sz="1000">
                        <a:latin typeface="Century Gothic" panose="020B0502020202020204" pitchFamily="34" charset="0"/>
                      </a:endParaRPr>
                    </a:p>
                  </a:txBody>
                  <a:tcPr/>
                </a:tc>
                <a:extLst>
                  <a:ext uri="{0D108BD9-81ED-4DB2-BD59-A6C34878D82A}">
                    <a16:rowId xmlns:a16="http://schemas.microsoft.com/office/drawing/2014/main" val="794293971"/>
                  </a:ext>
                </a:extLst>
              </a:tr>
            </a:tbl>
          </a:graphicData>
        </a:graphic>
      </p:graphicFrame>
    </p:spTree>
    <p:extLst>
      <p:ext uri="{BB962C8B-B14F-4D97-AF65-F5344CB8AC3E}">
        <p14:creationId xmlns:p14="http://schemas.microsoft.com/office/powerpoint/2010/main" val="1853021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DD623-4D25-B7C2-EBA8-C1073B6E515F}"/>
              </a:ext>
            </a:extLst>
          </p:cNvPr>
          <p:cNvSpPr>
            <a:spLocks noGrp="1"/>
          </p:cNvSpPr>
          <p:nvPr>
            <p:ph type="title"/>
          </p:nvPr>
        </p:nvSpPr>
        <p:spPr>
          <a:xfrm>
            <a:off x="2866768" y="1430101"/>
            <a:ext cx="8487032" cy="858850"/>
          </a:xfrm>
        </p:spPr>
        <p:txBody>
          <a:bodyPr>
            <a:normAutofit fontScale="90000"/>
          </a:bodyPr>
          <a:lstStyle/>
          <a:p>
            <a:r>
              <a:rPr lang="en-US" sz="2800">
                <a:solidFill>
                  <a:schemeClr val="bg1"/>
                </a:solidFill>
              </a:rPr>
              <a:t>Mobility Air Forces (MAF) </a:t>
            </a:r>
            <a:br>
              <a:rPr lang="en-US" sz="2800">
                <a:solidFill>
                  <a:schemeClr val="bg1"/>
                </a:solidFill>
              </a:rPr>
            </a:br>
            <a:r>
              <a:rPr lang="en-US" sz="2800">
                <a:solidFill>
                  <a:schemeClr val="bg1"/>
                </a:solidFill>
              </a:rPr>
              <a:t>Distributed Mission Operations (DMO)</a:t>
            </a:r>
            <a:endParaRPr lang="en-US" sz="2800"/>
          </a:p>
        </p:txBody>
      </p:sp>
      <p:sp>
        <p:nvSpPr>
          <p:cNvPr id="4" name="TextBox 1">
            <a:extLst>
              <a:ext uri="{FF2B5EF4-FFF2-40B4-BE49-F238E27FC236}">
                <a16:creationId xmlns:a16="http://schemas.microsoft.com/office/drawing/2014/main" id="{B1918DFB-2958-C839-64FC-FDCBCC5874E4}"/>
              </a:ext>
            </a:extLst>
          </p:cNvPr>
          <p:cNvSpPr txBox="1"/>
          <p:nvPr/>
        </p:nvSpPr>
        <p:spPr>
          <a:xfrm>
            <a:off x="2866768" y="2437412"/>
            <a:ext cx="3122485" cy="32778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a:solidFill>
                  <a:schemeClr val="bg1"/>
                </a:solidFill>
                <a:latin typeface="Century Gothic" panose="020B0502020202020204" pitchFamily="34" charset="0"/>
              </a:rPr>
              <a:t>DISTRIBUTION STATEMENT D:</a:t>
            </a:r>
            <a:r>
              <a:rPr lang="en-US" sz="900">
                <a:solidFill>
                  <a:schemeClr val="bg1"/>
                </a:solidFill>
                <a:latin typeface="Century Gothic" panose="020B0502020202020204" pitchFamily="34" charset="0"/>
              </a:rPr>
              <a:t>  </a:t>
            </a:r>
            <a:endParaRPr lang="en-US">
              <a:solidFill>
                <a:schemeClr val="bg1"/>
              </a:solidFill>
              <a:latin typeface="Century Gothic" panose="020B0502020202020204" pitchFamily="34" charset="0"/>
            </a:endParaRPr>
          </a:p>
          <a:p>
            <a:r>
              <a:rPr lang="en-US" sz="900">
                <a:solidFill>
                  <a:schemeClr val="bg1"/>
                </a:solidFill>
                <a:latin typeface="Century Gothic" panose="020B0502020202020204" pitchFamily="34" charset="0"/>
              </a:rPr>
              <a:t>Distribution authorized to the Department of Defense (DoD) and U.S. DoD Contractors only:  in accordance with Contract FA8621-15-D-6268/Delivery Order FA8621-22-F-6268, 1 July 2022. Other requests must be referred to the USAF Simulators Division, AFLCMC/WNS MAF DMO Program, 2300 D Street, Bldg. 32, Wright Patterson AFB, OH 45433-7249</a:t>
            </a:r>
            <a:endParaRPr lang="en-US">
              <a:solidFill>
                <a:schemeClr val="bg1"/>
              </a:solidFill>
              <a:latin typeface="Century Gothic" panose="020B0502020202020204" pitchFamily="34" charset="0"/>
            </a:endParaRPr>
          </a:p>
          <a:p>
            <a:endParaRPr lang="en-US" sz="900">
              <a:solidFill>
                <a:schemeClr val="bg1"/>
              </a:solidFill>
              <a:latin typeface="Century Gothic" panose="020B0502020202020204" pitchFamily="34" charset="0"/>
              <a:cs typeface="Arial"/>
            </a:endParaRPr>
          </a:p>
          <a:p>
            <a:r>
              <a:rPr lang="en-US" sz="900" b="1">
                <a:solidFill>
                  <a:schemeClr val="bg1"/>
                </a:solidFill>
                <a:latin typeface="Century Gothic" panose="020B0502020202020204" pitchFamily="34" charset="0"/>
                <a:cs typeface="Arial"/>
              </a:rPr>
              <a:t>EXPORT CONTROL WARNING:</a:t>
            </a:r>
            <a:r>
              <a:rPr lang="en-US" sz="900">
                <a:solidFill>
                  <a:schemeClr val="bg1"/>
                </a:solidFill>
                <a:latin typeface="Century Gothic" panose="020B0502020202020204" pitchFamily="34" charset="0"/>
                <a:cs typeface="Arial"/>
              </a:rPr>
              <a:t>  </a:t>
            </a:r>
          </a:p>
          <a:p>
            <a:r>
              <a:rPr lang="en-US" sz="900">
                <a:solidFill>
                  <a:schemeClr val="bg1"/>
                </a:solidFill>
                <a:latin typeface="Century Gothic" panose="020B0502020202020204" pitchFamily="34" charset="0"/>
                <a:cs typeface="Arial"/>
              </a:rPr>
              <a:t>Warning: This document contains technical data whose export is restricted by the Arms Export Control Act (Title 22, U.S.C., Sec 2751, et seq.) or the Export Control Reform Act of 2018 (Title 50, U.S.C., Chapter 58, Sec. 4801-4852). Violations of these export laws are subject to severe criminal penalties. Disseminate in accordance with provisions of DoD Directive 5230.25 and DoD Instruction 2040.02.</a:t>
            </a:r>
            <a:endParaRPr lang="en-US">
              <a:solidFill>
                <a:schemeClr val="bg1"/>
              </a:solidFill>
              <a:latin typeface="Century Gothic" panose="020B0502020202020204" pitchFamily="34" charset="0"/>
            </a:endParaRPr>
          </a:p>
          <a:p>
            <a:endParaRPr lang="en-US" sz="900">
              <a:solidFill>
                <a:schemeClr val="bg1"/>
              </a:solidFill>
              <a:latin typeface="Century Gothic" panose="020B0502020202020204" pitchFamily="34" charset="0"/>
              <a:cs typeface="Arial"/>
            </a:endParaRPr>
          </a:p>
          <a:p>
            <a:r>
              <a:rPr lang="en-US" sz="900" b="1">
                <a:solidFill>
                  <a:schemeClr val="bg1"/>
                </a:solidFill>
                <a:latin typeface="Century Gothic" panose="020B0502020202020204" pitchFamily="34" charset="0"/>
                <a:cs typeface="Arial"/>
              </a:rPr>
              <a:t>DESTRUCTION NOTICE: </a:t>
            </a:r>
            <a:r>
              <a:rPr lang="en-US" sz="900">
                <a:solidFill>
                  <a:schemeClr val="bg1"/>
                </a:solidFill>
                <a:latin typeface="Century Gothic" panose="020B0502020202020204" pitchFamily="34" charset="0"/>
                <a:cs typeface="Arial"/>
              </a:rPr>
              <a:t> </a:t>
            </a:r>
          </a:p>
          <a:p>
            <a:r>
              <a:rPr lang="en-US" sz="900">
                <a:solidFill>
                  <a:schemeClr val="bg1"/>
                </a:solidFill>
                <a:latin typeface="Century Gothic" panose="020B0502020202020204" pitchFamily="34" charset="0"/>
                <a:cs typeface="Arial"/>
              </a:rPr>
              <a:t>Destroy by any method that will prevent disclosure of contents or reconstruction of the document.</a:t>
            </a:r>
            <a:endParaRPr lang="en-US">
              <a:solidFill>
                <a:schemeClr val="bg1"/>
              </a:solidFill>
              <a:latin typeface="Century Gothic" panose="020B0502020202020204" pitchFamily="34" charset="0"/>
            </a:endParaRPr>
          </a:p>
        </p:txBody>
      </p:sp>
      <p:sp>
        <p:nvSpPr>
          <p:cNvPr id="5" name="TextBox 1">
            <a:extLst>
              <a:ext uri="{FF2B5EF4-FFF2-40B4-BE49-F238E27FC236}">
                <a16:creationId xmlns:a16="http://schemas.microsoft.com/office/drawing/2014/main" id="{05750488-6596-1060-3E3D-9D073ADBE1DC}"/>
              </a:ext>
            </a:extLst>
          </p:cNvPr>
          <p:cNvSpPr txBox="1"/>
          <p:nvPr/>
        </p:nvSpPr>
        <p:spPr>
          <a:xfrm>
            <a:off x="5989253" y="2484010"/>
            <a:ext cx="3039894" cy="272382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a:solidFill>
                  <a:schemeClr val="bg1"/>
                </a:solidFill>
                <a:latin typeface="Century Gothic" panose="020B0502020202020204" pitchFamily="34" charset="0"/>
              </a:rPr>
              <a:t>DISCLAMER STATEMENT:</a:t>
            </a:r>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Per AFLCMC/WNS &amp; AFLCMC/WN direction, Rules of Engagement for MAF DMO meetings &amp; telecons:</a:t>
            </a:r>
            <a:endParaRPr lang="en-US" sz="900" b="1">
              <a:solidFill>
                <a:schemeClr val="bg1"/>
              </a:solidFill>
              <a:latin typeface="Century Gothic" panose="020B0502020202020204" pitchFamily="34" charset="0"/>
              <a:cs typeface="Arial"/>
            </a:endParaRP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This is a reminder that no one in these discussions has the authority to direct the contractor to alter contract requirements or to modify in any way the legal responsibilities under the contract. Only the Contracting Officer has that authority.</a:t>
            </a: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If the US Air Force, as a result of these discussions, does desire to change any requirements under the contract, direction will be provided in writing, signed by the Contracting Officer.</a:t>
            </a:r>
          </a:p>
          <a:p>
            <a:endParaRPr lang="en-US" sz="900">
              <a:solidFill>
                <a:schemeClr val="bg1"/>
              </a:solidFill>
              <a:latin typeface="Century Gothic" panose="020B0502020202020204" pitchFamily="34" charset="0"/>
              <a:cs typeface="Arial"/>
            </a:endParaRPr>
          </a:p>
          <a:p>
            <a:r>
              <a:rPr lang="en-US" sz="900">
                <a:solidFill>
                  <a:schemeClr val="bg1"/>
                </a:solidFill>
                <a:latin typeface="Century Gothic" panose="020B0502020202020204" pitchFamily="34" charset="0"/>
                <a:cs typeface="Arial"/>
              </a:rPr>
              <a:t>No action should be taken on any perceived changes to current contractual requirements until written CO direction is provided.</a:t>
            </a:r>
          </a:p>
          <a:p>
            <a:endParaRPr lang="en-US" sz="900">
              <a:solidFill>
                <a:schemeClr val="bg1"/>
              </a:solidFill>
              <a:latin typeface="Century Gothic" panose="020B0502020202020204" pitchFamily="34" charset="0"/>
              <a:cs typeface="Arial"/>
            </a:endParaRPr>
          </a:p>
        </p:txBody>
      </p:sp>
      <p:pic>
        <p:nvPicPr>
          <p:cNvPr id="6" name="Picture 5">
            <a:extLst>
              <a:ext uri="{FF2B5EF4-FFF2-40B4-BE49-F238E27FC236}">
                <a16:creationId xmlns:a16="http://schemas.microsoft.com/office/drawing/2014/main" id="{2CFE1EB8-7761-88CA-A22B-2D599F3815D0}"/>
              </a:ext>
            </a:extLst>
          </p:cNvPr>
          <p:cNvPicPr>
            <a:picLocks noChangeAspect="1"/>
          </p:cNvPicPr>
          <p:nvPr/>
        </p:nvPicPr>
        <p:blipFill>
          <a:blip r:embed="rId2"/>
          <a:stretch>
            <a:fillRect/>
          </a:stretch>
        </p:blipFill>
        <p:spPr>
          <a:xfrm>
            <a:off x="8904393" y="2288951"/>
            <a:ext cx="3247239" cy="2817017"/>
          </a:xfrm>
          <a:prstGeom prst="rect">
            <a:avLst/>
          </a:prstGeom>
        </p:spPr>
      </p:pic>
    </p:spTree>
    <p:extLst>
      <p:ext uri="{BB962C8B-B14F-4D97-AF65-F5344CB8AC3E}">
        <p14:creationId xmlns:p14="http://schemas.microsoft.com/office/powerpoint/2010/main" val="3149625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20</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C-17</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CTP dry run – WST 19 St Louis 14-16 </a:t>
            </a:r>
            <a:r>
              <a:rPr lang="en-US" sz="2400">
                <a:solidFill>
                  <a:srgbClr val="5B6670"/>
                </a:solidFill>
                <a:latin typeface="Century Gothic"/>
              </a:rPr>
              <a:t>Jan ’25 (complete)</a:t>
            </a:r>
          </a:p>
          <a:p>
            <a:pPr marL="285750" lvl="2" indent="-285750">
              <a:buFont typeface="Arial" panose="020B0604020202020204" pitchFamily="34" charset="0"/>
              <a:buChar char="•"/>
            </a:pPr>
            <a:r>
              <a:rPr lang="en-US" sz="1600">
                <a:solidFill>
                  <a:srgbClr val="5B6670"/>
                </a:solidFill>
                <a:latin typeface="Century Gothic"/>
              </a:rPr>
              <a:t>CTR &amp; TCA</a:t>
            </a:r>
          </a:p>
          <a:p>
            <a:r>
              <a:rPr lang="en-US" sz="2400">
                <a:latin typeface="Century Gothic"/>
              </a:rPr>
              <a:t>Certification &amp; A</a:t>
            </a:r>
            <a:r>
              <a:rPr lang="en-US" sz="2400">
                <a:solidFill>
                  <a:srgbClr val="5B6670"/>
                </a:solidFill>
                <a:latin typeface="Century Gothic"/>
              </a:rPr>
              <a:t>ccep</a:t>
            </a:r>
            <a:r>
              <a:rPr lang="en-US" sz="2400">
                <a:latin typeface="Century Gothic"/>
              </a:rPr>
              <a:t>tance testing</a:t>
            </a:r>
          </a:p>
          <a:p>
            <a:pPr lvl="1"/>
            <a:r>
              <a:rPr lang="en-US" sz="2000">
                <a:latin typeface="Century Gothic"/>
                <a:cs typeface="Calibri"/>
              </a:rPr>
              <a:t>WST 28 C</a:t>
            </a:r>
            <a:r>
              <a:rPr lang="en-US" sz="2000">
                <a:solidFill>
                  <a:srgbClr val="5B6670"/>
                </a:solidFill>
                <a:latin typeface="Century Gothic"/>
                <a:cs typeface="Calibri"/>
              </a:rPr>
              <a:t>harlott</a:t>
            </a:r>
            <a:r>
              <a:rPr lang="en-US" sz="2000">
                <a:latin typeface="Century Gothic"/>
                <a:cs typeface="Calibri"/>
              </a:rPr>
              <a:t>e</a:t>
            </a:r>
          </a:p>
          <a:p>
            <a:pPr marL="285750" lvl="2" indent="-285750">
              <a:buFont typeface="Arial" panose="020B0604020202020204" pitchFamily="34" charset="0"/>
              <a:buChar char="•"/>
            </a:pPr>
            <a:r>
              <a:rPr lang="en-US" sz="1600">
                <a:latin typeface="Century Gothic"/>
                <a:cs typeface="Calibri"/>
              </a:rPr>
              <a:t>Certification 29-30 Jan ’25 </a:t>
            </a:r>
            <a:r>
              <a:rPr lang="en-US" sz="1600">
                <a:solidFill>
                  <a:srgbClr val="5B6670"/>
                </a:solidFill>
                <a:latin typeface="Century Gothic"/>
              </a:rPr>
              <a:t>(complete)</a:t>
            </a:r>
            <a:endParaRPr lang="en-US" sz="1600">
              <a:latin typeface="Century Gothic"/>
              <a:cs typeface="Calibri"/>
            </a:endParaRPr>
          </a:p>
          <a:p>
            <a:pPr marL="285750" lvl="2" indent="-285750">
              <a:buFont typeface="Arial" panose="020B0604020202020204" pitchFamily="34" charset="0"/>
              <a:buChar char="•"/>
            </a:pPr>
            <a:r>
              <a:rPr lang="en-US" sz="1600">
                <a:latin typeface="Century Gothic"/>
                <a:cs typeface="Calibri"/>
              </a:rPr>
              <a:t>Acceptance 31 Jan ’25 </a:t>
            </a:r>
            <a:r>
              <a:rPr lang="en-US" sz="1600">
                <a:solidFill>
                  <a:srgbClr val="5B6670"/>
                </a:solidFill>
                <a:latin typeface="Century Gothic"/>
              </a:rPr>
              <a:t>(complete)</a:t>
            </a:r>
          </a:p>
          <a:p>
            <a:pPr marL="460375" lvl="3" indent="-285750">
              <a:buFont typeface="Arial" panose="020B0604020202020204" pitchFamily="34" charset="0"/>
              <a:buChar char="•"/>
            </a:pPr>
            <a:r>
              <a:rPr lang="en-US" sz="1600">
                <a:solidFill>
                  <a:srgbClr val="5B6670"/>
                </a:solidFill>
                <a:latin typeface="Century Gothic"/>
                <a:cs typeface="Calibri"/>
              </a:rPr>
              <a:t>MATR Package in progress</a:t>
            </a:r>
            <a:endParaRPr lang="en-US" sz="1600">
              <a:latin typeface="Century Gothic"/>
              <a:cs typeface="Calibri"/>
            </a:endParaRPr>
          </a:p>
          <a:p>
            <a:pPr lvl="1"/>
            <a:r>
              <a:rPr lang="en-US" sz="2000">
                <a:latin typeface="Century Gothic"/>
                <a:cs typeface="Calibri"/>
              </a:rPr>
              <a:t>WST 27 Pittsburgh</a:t>
            </a:r>
          </a:p>
          <a:p>
            <a:pPr marL="285750" lvl="2" indent="-285750">
              <a:buFont typeface="Arial" panose="020B0604020202020204" pitchFamily="34" charset="0"/>
              <a:buChar char="•"/>
            </a:pPr>
            <a:r>
              <a:rPr lang="en-US" sz="1600">
                <a:latin typeface="Century Gothic"/>
                <a:cs typeface="Calibri"/>
              </a:rPr>
              <a:t>Certification 12-13 Feb ‘25</a:t>
            </a:r>
          </a:p>
          <a:p>
            <a:pPr marL="285750" lvl="2" indent="-285750">
              <a:buFont typeface="Arial" panose="020B0604020202020204" pitchFamily="34" charset="0"/>
              <a:buChar char="•"/>
            </a:pPr>
            <a:r>
              <a:rPr lang="en-US" sz="1600">
                <a:latin typeface="Century Gothic"/>
                <a:cs typeface="Calibri"/>
              </a:rPr>
              <a:t>Acceptance 14 Feb ‘25</a:t>
            </a:r>
            <a:endParaRPr lang="en-US"/>
          </a:p>
        </p:txBody>
      </p:sp>
    </p:spTree>
    <p:extLst>
      <p:ext uri="{BB962C8B-B14F-4D97-AF65-F5344CB8AC3E}">
        <p14:creationId xmlns:p14="http://schemas.microsoft.com/office/powerpoint/2010/main" val="3375805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47693F-7AE0-3247-EC23-17EC502086AA}"/>
              </a:ext>
            </a:extLst>
          </p:cNvPr>
          <p:cNvSpPr>
            <a:spLocks noGrp="1"/>
          </p:cNvSpPr>
          <p:nvPr>
            <p:ph type="sldNum" sz="quarter" idx="4"/>
          </p:nvPr>
        </p:nvSpPr>
        <p:spPr/>
        <p:txBody>
          <a:bodyPr vert="horz" lIns="91440" tIns="45720" rIns="91440" bIns="45720" rtlCol="0" anchor="ctr">
            <a:normAutofit/>
          </a:bodyPr>
          <a:lstStyle/>
          <a:p>
            <a:pPr>
              <a:spcAft>
                <a:spcPts val="600"/>
              </a:spcAft>
              <a:defRPr/>
            </a:pPr>
            <a:fld id="{E7C6FD75-0285-F041-B3DF-8E1B1E72BF17}" type="slidenum">
              <a:rPr lang="en-US">
                <a:solidFill>
                  <a:schemeClr val="tx1">
                    <a:lumMod val="75000"/>
                    <a:lumOff val="25000"/>
                  </a:schemeClr>
                </a:solidFill>
                <a:latin typeface="Calibri" panose="020F0502020204030204"/>
              </a:rPr>
              <a:pPr>
                <a:spcAft>
                  <a:spcPts val="600"/>
                </a:spcAft>
                <a:defRPr/>
              </a:pPr>
              <a:t>21</a:t>
            </a:fld>
            <a:endParaRPr lang="en-US">
              <a:solidFill>
                <a:schemeClr val="tx1">
                  <a:lumMod val="75000"/>
                  <a:lumOff val="25000"/>
                </a:schemeClr>
              </a:solidFill>
              <a:latin typeface="Calibri" panose="020F0502020204030204"/>
            </a:endParaRPr>
          </a:p>
        </p:txBody>
      </p:sp>
      <p:sp>
        <p:nvSpPr>
          <p:cNvPr id="3" name="Title 2">
            <a:extLst>
              <a:ext uri="{FF2B5EF4-FFF2-40B4-BE49-F238E27FC236}">
                <a16:creationId xmlns:a16="http://schemas.microsoft.com/office/drawing/2014/main" id="{1504B068-9E20-24A9-2DA1-31B008F73B6E}"/>
              </a:ext>
            </a:extLst>
          </p:cNvPr>
          <p:cNvSpPr>
            <a:spLocks noGrp="1"/>
          </p:cNvSpPr>
          <p:nvPr>
            <p:ph type="title"/>
          </p:nvPr>
        </p:nvSpPr>
        <p:spPr/>
        <p:txBody>
          <a:bodyPr vert="horz" lIns="91440" tIns="45720" rIns="91440" bIns="45720" rtlCol="0" anchor="ctr">
            <a:normAutofit/>
          </a:bodyPr>
          <a:lstStyle/>
          <a:p>
            <a:r>
              <a:rPr lang="en-US" sz="3600">
                <a:solidFill>
                  <a:schemeClr val="tx1"/>
                </a:solidFill>
                <a:latin typeface="+mj-lt"/>
              </a:rPr>
              <a:t>KC-135</a:t>
            </a:r>
          </a:p>
        </p:txBody>
      </p:sp>
      <p:pic>
        <p:nvPicPr>
          <p:cNvPr id="5" name="Picture 4">
            <a:extLst>
              <a:ext uri="{FF2B5EF4-FFF2-40B4-BE49-F238E27FC236}">
                <a16:creationId xmlns:a16="http://schemas.microsoft.com/office/drawing/2014/main" id="{C1B13104-D338-B8E4-54DD-C8AB0DCAB081}"/>
              </a:ext>
            </a:extLst>
          </p:cNvPr>
          <p:cNvPicPr>
            <a:picLocks noChangeAspect="1"/>
          </p:cNvPicPr>
          <p:nvPr/>
        </p:nvPicPr>
        <p:blipFill rotWithShape="1">
          <a:blip r:embed="rId2"/>
          <a:srcRect t="26370" b="23116"/>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4" name="Title 3">
            <a:extLst>
              <a:ext uri="{FF2B5EF4-FFF2-40B4-BE49-F238E27FC236}">
                <a16:creationId xmlns:a16="http://schemas.microsoft.com/office/drawing/2014/main" id="{908C0BA5-B005-ECF0-D7B3-EDB41C66C228}"/>
              </a:ext>
            </a:extLst>
          </p:cNvPr>
          <p:cNvSpPr txBox="1">
            <a:spLocks/>
          </p:cNvSpPr>
          <p:nvPr/>
        </p:nvSpPr>
        <p:spPr>
          <a:xfrm>
            <a:off x="1860480" y="4239960"/>
            <a:ext cx="3520035" cy="1122838"/>
          </a:xfrm>
          <a:prstGeom prst="rect">
            <a:avLst/>
          </a:prstGeom>
        </p:spPr>
        <p:txBody>
          <a:bodyPr vert="horz" wrap="square"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r>
              <a:rPr lang="en-US" sz="7200">
                <a:solidFill>
                  <a:schemeClr val="accent2">
                    <a:lumMod val="50000"/>
                  </a:schemeClr>
                </a:solidFill>
              </a:rPr>
              <a:t>KC-135</a:t>
            </a:r>
          </a:p>
        </p:txBody>
      </p:sp>
    </p:spTree>
    <p:extLst>
      <p:ext uri="{BB962C8B-B14F-4D97-AF65-F5344CB8AC3E}">
        <p14:creationId xmlns:p14="http://schemas.microsoft.com/office/powerpoint/2010/main" val="2713865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22</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a:xfrm>
            <a:off x="838200" y="337427"/>
            <a:ext cx="10515600" cy="481724"/>
          </a:xfrm>
        </p:spPr>
        <p:txBody>
          <a:bodyPr/>
          <a:lstStyle/>
          <a:p>
            <a:r>
              <a:rPr lang="en-US"/>
              <a:t>KC-135 Connectivity Matrix</a:t>
            </a:r>
          </a:p>
        </p:txBody>
      </p:sp>
      <p:sp>
        <p:nvSpPr>
          <p:cNvPr id="6" name="TextBox 5">
            <a:extLst>
              <a:ext uri="{FF2B5EF4-FFF2-40B4-BE49-F238E27FC236}">
                <a16:creationId xmlns:a16="http://schemas.microsoft.com/office/drawing/2014/main" id="{630405F1-5B1D-C725-3AC7-B471BE33D4F7}"/>
              </a:ext>
            </a:extLst>
          </p:cNvPr>
          <p:cNvSpPr txBox="1"/>
          <p:nvPr/>
        </p:nvSpPr>
        <p:spPr>
          <a:xfrm>
            <a:off x="1292303" y="6225866"/>
            <a:ext cx="6261131" cy="415498"/>
          </a:xfrm>
          <a:prstGeom prst="rect">
            <a:avLst/>
          </a:prstGeom>
          <a:noFill/>
        </p:spPr>
        <p:txBody>
          <a:bodyPr wrap="square">
            <a:spAutoFit/>
          </a:bodyPr>
          <a:lstStyle/>
          <a:p>
            <a:r>
              <a:rPr lang="en-US" sz="1050" b="0" i="0" u="none" strike="noStrike">
                <a:solidFill>
                  <a:srgbClr val="24272A"/>
                </a:solidFill>
                <a:effectLst/>
                <a:latin typeface="Century Gothic" panose="020B0502020202020204" pitchFamily="34" charset="0"/>
              </a:rPr>
              <a:t>Baseline Source:  MAF DMO Flight Plan (</a:t>
            </a:r>
            <a:r>
              <a:rPr lang="en-US" sz="1050">
                <a:latin typeface="Century Gothic" panose="020B0502020202020204" pitchFamily="34" charset="0"/>
              </a:rPr>
              <a:t>21</a:t>
            </a:r>
            <a:r>
              <a:rPr lang="en-US" sz="1050" i="0" u="none" strike="noStrike">
                <a:effectLst/>
                <a:latin typeface="Century Gothic" panose="020B0502020202020204" pitchFamily="34" charset="0"/>
              </a:rPr>
              <a:t> Aug 2024</a:t>
            </a:r>
            <a:r>
              <a:rPr lang="en-US" sz="1050" b="0" i="0" u="none" strike="noStrike">
                <a:solidFill>
                  <a:srgbClr val="24272A"/>
                </a:solidFill>
                <a:effectLst/>
                <a:latin typeface="Century Gothic" panose="020B0502020202020204" pitchFamily="34" charset="0"/>
              </a:rPr>
              <a:t>)</a:t>
            </a:r>
            <a:endParaRPr lang="en-US" sz="1050">
              <a:latin typeface="Century Gothic" panose="020B0502020202020204" pitchFamily="34" charset="0"/>
            </a:endParaRPr>
          </a:p>
          <a:p>
            <a:endParaRPr lang="en-US" sz="1050">
              <a:latin typeface="Century Gothic" panose="020B0502020202020204" pitchFamily="34" charset="0"/>
            </a:endParaRPr>
          </a:p>
        </p:txBody>
      </p:sp>
      <p:pic>
        <p:nvPicPr>
          <p:cNvPr id="8" name="Picture 7">
            <a:extLst>
              <a:ext uri="{FF2B5EF4-FFF2-40B4-BE49-F238E27FC236}">
                <a16:creationId xmlns:a16="http://schemas.microsoft.com/office/drawing/2014/main" id="{250398B9-30B5-2DAC-2758-906E5BC5CC04}"/>
              </a:ext>
            </a:extLst>
          </p:cNvPr>
          <p:cNvPicPr>
            <a:picLocks noChangeAspect="1"/>
          </p:cNvPicPr>
          <p:nvPr/>
        </p:nvPicPr>
        <p:blipFill>
          <a:blip r:embed="rId2"/>
          <a:stretch>
            <a:fillRect/>
          </a:stretch>
        </p:blipFill>
        <p:spPr>
          <a:xfrm>
            <a:off x="9539609" y="4993130"/>
            <a:ext cx="1813560" cy="1363980"/>
          </a:xfrm>
          <a:prstGeom prst="rect">
            <a:avLst/>
          </a:prstGeom>
        </p:spPr>
      </p:pic>
      <p:graphicFrame>
        <p:nvGraphicFramePr>
          <p:cNvPr id="13" name="Table 6">
            <a:extLst>
              <a:ext uri="{FF2B5EF4-FFF2-40B4-BE49-F238E27FC236}">
                <a16:creationId xmlns:a16="http://schemas.microsoft.com/office/drawing/2014/main" id="{EAD56918-5BFD-5253-8472-0F81C8F6C8A3}"/>
              </a:ext>
            </a:extLst>
          </p:cNvPr>
          <p:cNvGraphicFramePr>
            <a:graphicFrameLocks noGrp="1"/>
          </p:cNvGraphicFramePr>
          <p:nvPr>
            <p:extLst>
              <p:ext uri="{D42A27DB-BD31-4B8C-83A1-F6EECF244321}">
                <p14:modId xmlns:p14="http://schemas.microsoft.com/office/powerpoint/2010/main" val="4225589813"/>
              </p:ext>
            </p:extLst>
          </p:nvPr>
        </p:nvGraphicFramePr>
        <p:xfrm>
          <a:off x="837580" y="4334125"/>
          <a:ext cx="9678020" cy="533400"/>
        </p:xfrm>
        <a:graphic>
          <a:graphicData uri="http://schemas.openxmlformats.org/drawingml/2006/table">
            <a:tbl>
              <a:tblPr firstRow="1" bandRow="1">
                <a:tableStyleId>{5C22544A-7EE6-4342-B048-85BDC9FD1C3A}</a:tableStyleId>
              </a:tblPr>
              <a:tblGrid>
                <a:gridCol w="1543671">
                  <a:extLst>
                    <a:ext uri="{9D8B030D-6E8A-4147-A177-3AD203B41FA5}">
                      <a16:colId xmlns:a16="http://schemas.microsoft.com/office/drawing/2014/main" val="1845833334"/>
                    </a:ext>
                  </a:extLst>
                </a:gridCol>
                <a:gridCol w="1155700">
                  <a:extLst>
                    <a:ext uri="{9D8B030D-6E8A-4147-A177-3AD203B41FA5}">
                      <a16:colId xmlns:a16="http://schemas.microsoft.com/office/drawing/2014/main" val="1533527200"/>
                    </a:ext>
                  </a:extLst>
                </a:gridCol>
                <a:gridCol w="1231900">
                  <a:extLst>
                    <a:ext uri="{9D8B030D-6E8A-4147-A177-3AD203B41FA5}">
                      <a16:colId xmlns:a16="http://schemas.microsoft.com/office/drawing/2014/main" val="1826005192"/>
                    </a:ext>
                  </a:extLst>
                </a:gridCol>
                <a:gridCol w="5746749">
                  <a:extLst>
                    <a:ext uri="{9D8B030D-6E8A-4147-A177-3AD203B41FA5}">
                      <a16:colId xmlns:a16="http://schemas.microsoft.com/office/drawing/2014/main" val="2885063887"/>
                    </a:ext>
                  </a:extLst>
                </a:gridCol>
              </a:tblGrid>
              <a:tr h="213360">
                <a:tc>
                  <a:txBody>
                    <a:bodyPr/>
                    <a:lstStyle/>
                    <a:p>
                      <a:r>
                        <a:rPr lang="en-US" sz="1100">
                          <a:latin typeface="Century Gothic"/>
                        </a:rPr>
                        <a:t>Platform</a:t>
                      </a:r>
                    </a:p>
                  </a:txBody>
                  <a:tcPr anchor="ctr">
                    <a:solidFill>
                      <a:srgbClr val="003B4D"/>
                    </a:solidFill>
                  </a:tcPr>
                </a:tc>
                <a:tc>
                  <a:txBody>
                    <a:bodyPr/>
                    <a:lstStyle/>
                    <a:p>
                      <a:r>
                        <a:rPr lang="en-US" sz="1100">
                          <a:latin typeface="Century Gothic"/>
                        </a:rPr>
                        <a:t>Authorization</a:t>
                      </a:r>
                    </a:p>
                  </a:txBody>
                  <a:tcPr anchor="ctr">
                    <a:solidFill>
                      <a:srgbClr val="003B4D"/>
                    </a:solidFill>
                  </a:tcPr>
                </a:tc>
                <a:tc>
                  <a:txBody>
                    <a:bodyPr/>
                    <a:lstStyle/>
                    <a:p>
                      <a:r>
                        <a:rPr lang="en-US" sz="1100">
                          <a:latin typeface="Century Gothic"/>
                        </a:rPr>
                        <a:t>Expiration</a:t>
                      </a: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2716235843"/>
                  </a:ext>
                </a:extLst>
              </a:tr>
              <a:tr h="213360">
                <a:tc>
                  <a:txBody>
                    <a:bodyPr/>
                    <a:lstStyle/>
                    <a:p>
                      <a:r>
                        <a:rPr lang="en-US" sz="1200">
                          <a:latin typeface="Century Gothic"/>
                        </a:rPr>
                        <a:t>KC-135 TS</a:t>
                      </a:r>
                    </a:p>
                  </a:txBody>
                  <a:tcPr anchor="ctr"/>
                </a:tc>
                <a:tc>
                  <a:txBody>
                    <a:bodyPr/>
                    <a:lstStyle/>
                    <a:p>
                      <a:r>
                        <a:rPr lang="en-US" sz="1200">
                          <a:latin typeface="Century Gothic"/>
                        </a:rPr>
                        <a:t>ATOw/C</a:t>
                      </a:r>
                    </a:p>
                  </a:txBody>
                  <a:tcPr anchor="ctr"/>
                </a:tc>
                <a:tc>
                  <a:txBody>
                    <a:bodyPr/>
                    <a:lstStyle/>
                    <a:p>
                      <a:pPr lvl="0">
                        <a:buNone/>
                      </a:pPr>
                      <a:r>
                        <a:rPr lang="en-US" sz="1200" b="0" i="0" u="none" strike="noStrike" baseline="0" noProof="0">
                          <a:solidFill>
                            <a:srgbClr val="24272A"/>
                          </a:solidFill>
                          <a:latin typeface="Century Gothic"/>
                        </a:rPr>
                        <a:t>03JUNE2025</a:t>
                      </a:r>
                      <a:endParaRPr lang="en-US"/>
                    </a:p>
                  </a:txBody>
                  <a:tcPr anchor="ctr"/>
                </a:tc>
                <a:tc>
                  <a:txBody>
                    <a:bodyPr/>
                    <a:lstStyle/>
                    <a:p>
                      <a:r>
                        <a:rPr lang="en-US" sz="1200">
                          <a:latin typeface="Century Gothic"/>
                        </a:rPr>
                        <a:t>6 Month</a:t>
                      </a:r>
                    </a:p>
                  </a:txBody>
                  <a:tcPr anchor="ctr"/>
                </a:tc>
                <a:extLst>
                  <a:ext uri="{0D108BD9-81ED-4DB2-BD59-A6C34878D82A}">
                    <a16:rowId xmlns:a16="http://schemas.microsoft.com/office/drawing/2014/main" val="403953560"/>
                  </a:ext>
                </a:extLst>
              </a:tr>
            </a:tbl>
          </a:graphicData>
        </a:graphic>
      </p:graphicFrame>
      <p:graphicFrame>
        <p:nvGraphicFramePr>
          <p:cNvPr id="3" name="Table 2">
            <a:extLst>
              <a:ext uri="{FF2B5EF4-FFF2-40B4-BE49-F238E27FC236}">
                <a16:creationId xmlns:a16="http://schemas.microsoft.com/office/drawing/2014/main" id="{A75E5F94-4229-D4AE-062B-C2DB685B1AA0}"/>
              </a:ext>
            </a:extLst>
          </p:cNvPr>
          <p:cNvGraphicFramePr>
            <a:graphicFrameLocks noGrp="1"/>
          </p:cNvGraphicFramePr>
          <p:nvPr>
            <p:extLst>
              <p:ext uri="{D42A27DB-BD31-4B8C-83A1-F6EECF244321}">
                <p14:modId xmlns:p14="http://schemas.microsoft.com/office/powerpoint/2010/main" val="3944789818"/>
              </p:ext>
            </p:extLst>
          </p:nvPr>
        </p:nvGraphicFramePr>
        <p:xfrm>
          <a:off x="837578" y="1023144"/>
          <a:ext cx="10515591" cy="3002280"/>
        </p:xfrm>
        <a:graphic>
          <a:graphicData uri="http://schemas.openxmlformats.org/drawingml/2006/table">
            <a:tbl>
              <a:tblPr/>
              <a:tblGrid>
                <a:gridCol w="1760985">
                  <a:extLst>
                    <a:ext uri="{9D8B030D-6E8A-4147-A177-3AD203B41FA5}">
                      <a16:colId xmlns:a16="http://schemas.microsoft.com/office/drawing/2014/main" val="3474370687"/>
                    </a:ext>
                  </a:extLst>
                </a:gridCol>
                <a:gridCol w="1224304">
                  <a:extLst>
                    <a:ext uri="{9D8B030D-6E8A-4147-A177-3AD203B41FA5}">
                      <a16:colId xmlns:a16="http://schemas.microsoft.com/office/drawing/2014/main" val="118218818"/>
                    </a:ext>
                  </a:extLst>
                </a:gridCol>
                <a:gridCol w="134170">
                  <a:extLst>
                    <a:ext uri="{9D8B030D-6E8A-4147-A177-3AD203B41FA5}">
                      <a16:colId xmlns:a16="http://schemas.microsoft.com/office/drawing/2014/main" val="2086851866"/>
                    </a:ext>
                  </a:extLst>
                </a:gridCol>
                <a:gridCol w="134170">
                  <a:extLst>
                    <a:ext uri="{9D8B030D-6E8A-4147-A177-3AD203B41FA5}">
                      <a16:colId xmlns:a16="http://schemas.microsoft.com/office/drawing/2014/main" val="3614977818"/>
                    </a:ext>
                  </a:extLst>
                </a:gridCol>
                <a:gridCol w="134170">
                  <a:extLst>
                    <a:ext uri="{9D8B030D-6E8A-4147-A177-3AD203B41FA5}">
                      <a16:colId xmlns:a16="http://schemas.microsoft.com/office/drawing/2014/main" val="1185402138"/>
                    </a:ext>
                  </a:extLst>
                </a:gridCol>
                <a:gridCol w="134170">
                  <a:extLst>
                    <a:ext uri="{9D8B030D-6E8A-4147-A177-3AD203B41FA5}">
                      <a16:colId xmlns:a16="http://schemas.microsoft.com/office/drawing/2014/main" val="747094165"/>
                    </a:ext>
                  </a:extLst>
                </a:gridCol>
                <a:gridCol w="134170">
                  <a:extLst>
                    <a:ext uri="{9D8B030D-6E8A-4147-A177-3AD203B41FA5}">
                      <a16:colId xmlns:a16="http://schemas.microsoft.com/office/drawing/2014/main" val="3194403411"/>
                    </a:ext>
                  </a:extLst>
                </a:gridCol>
                <a:gridCol w="134170">
                  <a:extLst>
                    <a:ext uri="{9D8B030D-6E8A-4147-A177-3AD203B41FA5}">
                      <a16:colId xmlns:a16="http://schemas.microsoft.com/office/drawing/2014/main" val="80826896"/>
                    </a:ext>
                  </a:extLst>
                </a:gridCol>
                <a:gridCol w="134170">
                  <a:extLst>
                    <a:ext uri="{9D8B030D-6E8A-4147-A177-3AD203B41FA5}">
                      <a16:colId xmlns:a16="http://schemas.microsoft.com/office/drawing/2014/main" val="1056849333"/>
                    </a:ext>
                  </a:extLst>
                </a:gridCol>
                <a:gridCol w="134170">
                  <a:extLst>
                    <a:ext uri="{9D8B030D-6E8A-4147-A177-3AD203B41FA5}">
                      <a16:colId xmlns:a16="http://schemas.microsoft.com/office/drawing/2014/main" val="2757877666"/>
                    </a:ext>
                  </a:extLst>
                </a:gridCol>
                <a:gridCol w="134170">
                  <a:extLst>
                    <a:ext uri="{9D8B030D-6E8A-4147-A177-3AD203B41FA5}">
                      <a16:colId xmlns:a16="http://schemas.microsoft.com/office/drawing/2014/main" val="3146400343"/>
                    </a:ext>
                  </a:extLst>
                </a:gridCol>
                <a:gridCol w="134170">
                  <a:extLst>
                    <a:ext uri="{9D8B030D-6E8A-4147-A177-3AD203B41FA5}">
                      <a16:colId xmlns:a16="http://schemas.microsoft.com/office/drawing/2014/main" val="1514496413"/>
                    </a:ext>
                  </a:extLst>
                </a:gridCol>
                <a:gridCol w="134170">
                  <a:extLst>
                    <a:ext uri="{9D8B030D-6E8A-4147-A177-3AD203B41FA5}">
                      <a16:colId xmlns:a16="http://schemas.microsoft.com/office/drawing/2014/main" val="4107940331"/>
                    </a:ext>
                  </a:extLst>
                </a:gridCol>
                <a:gridCol w="134170">
                  <a:extLst>
                    <a:ext uri="{9D8B030D-6E8A-4147-A177-3AD203B41FA5}">
                      <a16:colId xmlns:a16="http://schemas.microsoft.com/office/drawing/2014/main" val="513076966"/>
                    </a:ext>
                  </a:extLst>
                </a:gridCol>
                <a:gridCol w="134170">
                  <a:extLst>
                    <a:ext uri="{9D8B030D-6E8A-4147-A177-3AD203B41FA5}">
                      <a16:colId xmlns:a16="http://schemas.microsoft.com/office/drawing/2014/main" val="446202322"/>
                    </a:ext>
                  </a:extLst>
                </a:gridCol>
                <a:gridCol w="134170">
                  <a:extLst>
                    <a:ext uri="{9D8B030D-6E8A-4147-A177-3AD203B41FA5}">
                      <a16:colId xmlns:a16="http://schemas.microsoft.com/office/drawing/2014/main" val="1148220248"/>
                    </a:ext>
                  </a:extLst>
                </a:gridCol>
                <a:gridCol w="134170">
                  <a:extLst>
                    <a:ext uri="{9D8B030D-6E8A-4147-A177-3AD203B41FA5}">
                      <a16:colId xmlns:a16="http://schemas.microsoft.com/office/drawing/2014/main" val="3638955957"/>
                    </a:ext>
                  </a:extLst>
                </a:gridCol>
                <a:gridCol w="134170">
                  <a:extLst>
                    <a:ext uri="{9D8B030D-6E8A-4147-A177-3AD203B41FA5}">
                      <a16:colId xmlns:a16="http://schemas.microsoft.com/office/drawing/2014/main" val="2881670008"/>
                    </a:ext>
                  </a:extLst>
                </a:gridCol>
                <a:gridCol w="134170">
                  <a:extLst>
                    <a:ext uri="{9D8B030D-6E8A-4147-A177-3AD203B41FA5}">
                      <a16:colId xmlns:a16="http://schemas.microsoft.com/office/drawing/2014/main" val="2768738508"/>
                    </a:ext>
                  </a:extLst>
                </a:gridCol>
                <a:gridCol w="134170">
                  <a:extLst>
                    <a:ext uri="{9D8B030D-6E8A-4147-A177-3AD203B41FA5}">
                      <a16:colId xmlns:a16="http://schemas.microsoft.com/office/drawing/2014/main" val="3970967058"/>
                    </a:ext>
                  </a:extLst>
                </a:gridCol>
                <a:gridCol w="134170">
                  <a:extLst>
                    <a:ext uri="{9D8B030D-6E8A-4147-A177-3AD203B41FA5}">
                      <a16:colId xmlns:a16="http://schemas.microsoft.com/office/drawing/2014/main" val="1407424932"/>
                    </a:ext>
                  </a:extLst>
                </a:gridCol>
                <a:gridCol w="134170">
                  <a:extLst>
                    <a:ext uri="{9D8B030D-6E8A-4147-A177-3AD203B41FA5}">
                      <a16:colId xmlns:a16="http://schemas.microsoft.com/office/drawing/2014/main" val="1952911351"/>
                    </a:ext>
                  </a:extLst>
                </a:gridCol>
                <a:gridCol w="134170">
                  <a:extLst>
                    <a:ext uri="{9D8B030D-6E8A-4147-A177-3AD203B41FA5}">
                      <a16:colId xmlns:a16="http://schemas.microsoft.com/office/drawing/2014/main" val="3796092242"/>
                    </a:ext>
                  </a:extLst>
                </a:gridCol>
                <a:gridCol w="134170">
                  <a:extLst>
                    <a:ext uri="{9D8B030D-6E8A-4147-A177-3AD203B41FA5}">
                      <a16:colId xmlns:a16="http://schemas.microsoft.com/office/drawing/2014/main" val="2576851947"/>
                    </a:ext>
                  </a:extLst>
                </a:gridCol>
                <a:gridCol w="134170">
                  <a:extLst>
                    <a:ext uri="{9D8B030D-6E8A-4147-A177-3AD203B41FA5}">
                      <a16:colId xmlns:a16="http://schemas.microsoft.com/office/drawing/2014/main" val="454278834"/>
                    </a:ext>
                  </a:extLst>
                </a:gridCol>
                <a:gridCol w="134170">
                  <a:extLst>
                    <a:ext uri="{9D8B030D-6E8A-4147-A177-3AD203B41FA5}">
                      <a16:colId xmlns:a16="http://schemas.microsoft.com/office/drawing/2014/main" val="4018987012"/>
                    </a:ext>
                  </a:extLst>
                </a:gridCol>
                <a:gridCol w="637309">
                  <a:extLst>
                    <a:ext uri="{9D8B030D-6E8A-4147-A177-3AD203B41FA5}">
                      <a16:colId xmlns:a16="http://schemas.microsoft.com/office/drawing/2014/main" val="2599236467"/>
                    </a:ext>
                  </a:extLst>
                </a:gridCol>
                <a:gridCol w="3672913">
                  <a:extLst>
                    <a:ext uri="{9D8B030D-6E8A-4147-A177-3AD203B41FA5}">
                      <a16:colId xmlns:a16="http://schemas.microsoft.com/office/drawing/2014/main" val="676134073"/>
                    </a:ext>
                  </a:extLst>
                </a:gridCol>
              </a:tblGrid>
              <a:tr h="161925">
                <a:tc gridSpan="2">
                  <a:txBody>
                    <a:bodyPr/>
                    <a:lstStyle/>
                    <a:p>
                      <a:pPr algn="ctr" fontAlgn="ctr"/>
                      <a:r>
                        <a:rPr lang="en-US" sz="1100" b="1" i="0" u="none" strike="noStrike">
                          <a:solidFill>
                            <a:schemeClr val="bg1"/>
                          </a:solidFill>
                          <a:effectLst/>
                          <a:latin typeface="Century Gothic" panose="020B0502020202020204" pitchFamily="34" charset="0"/>
                        </a:rPr>
                        <a:t>KC-135 Aircrew Training Systems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B4D"/>
                    </a:solidFill>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100" b="1" i="0" u="none" strike="noStrike">
                          <a:solidFill>
                            <a:schemeClr val="bg1"/>
                          </a:solidFill>
                          <a:effectLst/>
                          <a:latin typeface="Century Gothic" panose="020B0502020202020204" pitchFamily="34" charset="0"/>
                        </a:rPr>
                        <a:t>Flight Plan</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B4D"/>
                    </a:solidFill>
                  </a:tcPr>
                </a:tc>
                <a:tc>
                  <a:txBody>
                    <a:bodyPr/>
                    <a:lstStyle/>
                    <a:p>
                      <a:pPr algn="ctr" fontAlgn="ctr"/>
                      <a:r>
                        <a:rPr lang="en-US" sz="11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B4D"/>
                    </a:solidFill>
                  </a:tcPr>
                </a:tc>
                <a:extLst>
                  <a:ext uri="{0D108BD9-81ED-4DB2-BD59-A6C34878D82A}">
                    <a16:rowId xmlns:a16="http://schemas.microsoft.com/office/drawing/2014/main" val="3593285362"/>
                  </a:ext>
                </a:extLst>
              </a:tr>
              <a:tr h="161925">
                <a:tc>
                  <a:txBody>
                    <a:bodyPr/>
                    <a:lstStyle/>
                    <a:p>
                      <a:pPr algn="ctr" fontAlgn="ctr"/>
                      <a:r>
                        <a:rPr lang="en-US" sz="1100" b="1" i="0" u="none" strike="noStrike">
                          <a:solidFill>
                            <a:schemeClr val="bg1"/>
                          </a:solidFill>
                          <a:effectLst/>
                          <a:latin typeface="Century Gothic" panose="020B0502020202020204" pitchFamily="34" charset="0"/>
                        </a:rPr>
                        <a:t>Sim Base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B4D"/>
                    </a:solidFill>
                  </a:tcPr>
                </a:tc>
                <a:tc>
                  <a:txBody>
                    <a:bodyPr/>
                    <a:lstStyle/>
                    <a:p>
                      <a:pPr algn="ctr" fontAlgn="ctr"/>
                      <a:r>
                        <a:rPr lang="en-US" sz="1100" b="1" i="0" u="none" strike="noStrike">
                          <a:solidFill>
                            <a:schemeClr val="bg1"/>
                          </a:solidFill>
                          <a:effectLst/>
                          <a:latin typeface="Century Gothic" panose="020B0502020202020204" pitchFamily="34" charset="0"/>
                        </a:rPr>
                        <a:t>Sim Type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B4D"/>
                    </a:solidFill>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algn="ctr" fontAlgn="ctr"/>
                      <a:r>
                        <a:rPr lang="en-US" sz="1100" b="1" i="0" u="none" strike="noStrike">
                          <a:solidFill>
                            <a:schemeClr val="bg1"/>
                          </a:solidFill>
                          <a:effectLst/>
                          <a:latin typeface="Century Gothic" panose="020B0502020202020204" pitchFamily="34" charset="0"/>
                        </a:rPr>
                        <a:t>Notes</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B4D"/>
                    </a:solidFill>
                  </a:tcPr>
                </a:tc>
                <a:extLst>
                  <a:ext uri="{0D108BD9-81ED-4DB2-BD59-A6C34878D82A}">
                    <a16:rowId xmlns:a16="http://schemas.microsoft.com/office/drawing/2014/main" val="1181356506"/>
                  </a:ext>
                </a:extLst>
              </a:tr>
              <a:tr h="161925">
                <a:tc>
                  <a:txBody>
                    <a:bodyPr/>
                    <a:lstStyle/>
                    <a:p>
                      <a:pPr algn="l" fontAlgn="ctr"/>
                      <a:r>
                        <a:rPr lang="en-US" sz="1400" b="0" i="0" u="none" strike="noStrike">
                          <a:solidFill>
                            <a:srgbClr val="000000"/>
                          </a:solidFill>
                          <a:effectLst/>
                          <a:latin typeface="Century Gothic" panose="020B0502020202020204" pitchFamily="34" charset="0"/>
                        </a:rPr>
                        <a:t>Scott </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OFT/BOWST</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786485"/>
                  </a:ext>
                </a:extLst>
              </a:tr>
              <a:tr h="161925">
                <a:tc>
                  <a:txBody>
                    <a:bodyPr/>
                    <a:lstStyle/>
                    <a:p>
                      <a:pPr algn="l" fontAlgn="ctr"/>
                      <a:r>
                        <a:rPr lang="en-US" sz="1400" b="0" i="0" u="none" strike="noStrike">
                          <a:solidFill>
                            <a:srgbClr val="000000"/>
                          </a:solidFill>
                          <a:effectLst/>
                          <a:latin typeface="Century Gothic" panose="020B0502020202020204" pitchFamily="34" charset="0"/>
                        </a:rPr>
                        <a:t>Milwaukee</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1775897"/>
                  </a:ext>
                </a:extLst>
              </a:tr>
              <a:tr h="161925">
                <a:tc>
                  <a:txBody>
                    <a:bodyPr/>
                    <a:lstStyle/>
                    <a:p>
                      <a:pPr algn="l" fontAlgn="ctr"/>
                      <a:r>
                        <a:rPr lang="en-US" sz="1400" b="0" i="0" u="none" strike="noStrike">
                          <a:solidFill>
                            <a:srgbClr val="000000"/>
                          </a:solidFill>
                          <a:effectLst/>
                          <a:latin typeface="Century Gothic" panose="020B0502020202020204" pitchFamily="34" charset="0"/>
                        </a:rPr>
                        <a:t>Fairchild</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OFT/BOWST</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0838376"/>
                  </a:ext>
                </a:extLst>
              </a:tr>
              <a:tr h="161925">
                <a:tc>
                  <a:txBody>
                    <a:bodyPr/>
                    <a:lstStyle/>
                    <a:p>
                      <a:pPr algn="l" fontAlgn="ctr"/>
                      <a:r>
                        <a:rPr lang="en-US" sz="1400" b="0" i="0" u="none" strike="noStrike">
                          <a:solidFill>
                            <a:srgbClr val="000000"/>
                          </a:solidFill>
                          <a:effectLst/>
                          <a:latin typeface="Century Gothic" panose="020B0502020202020204" pitchFamily="34" charset="0"/>
                        </a:rPr>
                        <a:t>March</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OFT/BOWST</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100" b="0" i="0" u="none" strike="noStrike">
                          <a:solidFill>
                            <a:srgbClr val="000000"/>
                          </a:solidFill>
                          <a:effectLst/>
                          <a:latin typeface="Century Gothic" panose="020B0502020202020204" pitchFamily="34" charset="0"/>
                        </a:rPr>
                        <a:t>-</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Move to Fairchild ~Jun '25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2512824"/>
                  </a:ext>
                </a:extLst>
              </a:tr>
              <a:tr h="161925">
                <a:tc>
                  <a:txBody>
                    <a:bodyPr/>
                    <a:lstStyle/>
                    <a:p>
                      <a:pPr algn="l" fontAlgn="ctr"/>
                      <a:r>
                        <a:rPr lang="en-US" sz="1400" b="0" i="0" u="none" strike="noStrike">
                          <a:solidFill>
                            <a:srgbClr val="000000"/>
                          </a:solidFill>
                          <a:effectLst/>
                          <a:latin typeface="Century Gothic" panose="020B0502020202020204" pitchFamily="34" charset="0"/>
                        </a:rPr>
                        <a:t>Grissom</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OFT/BOWST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FY25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Change to FY25 Q3 (11 Dec 24)</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39096046"/>
                  </a:ext>
                </a:extLst>
              </a:tr>
              <a:tr h="161925">
                <a:tc>
                  <a:txBody>
                    <a:bodyPr/>
                    <a:lstStyle/>
                    <a:p>
                      <a:pPr algn="l" fontAlgn="ctr"/>
                      <a:r>
                        <a:rPr lang="en-US" sz="1400" b="0" i="0" u="none" strike="noStrike">
                          <a:solidFill>
                            <a:srgbClr val="000000"/>
                          </a:solidFill>
                          <a:effectLst/>
                          <a:latin typeface="Century Gothic" panose="020B0502020202020204" pitchFamily="34" charset="0"/>
                        </a:rPr>
                        <a:t>Meridian (Key Field)</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FY25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04824744"/>
                  </a:ext>
                </a:extLst>
              </a:tr>
              <a:tr h="161925">
                <a:tc>
                  <a:txBody>
                    <a:bodyPr/>
                    <a:lstStyle/>
                    <a:p>
                      <a:pPr algn="l" fontAlgn="ctr"/>
                      <a:r>
                        <a:rPr lang="en-US" sz="1400" b="0" i="0" u="none" strike="noStrike">
                          <a:solidFill>
                            <a:srgbClr val="000000"/>
                          </a:solidFill>
                          <a:effectLst/>
                          <a:latin typeface="Century Gothic" panose="020B0502020202020204" pitchFamily="34" charset="0"/>
                        </a:rPr>
                        <a:t>Pittsburgh</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FY25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Change to FY25 Q4 (11 Dec 24)</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34465172"/>
                  </a:ext>
                </a:extLst>
              </a:tr>
              <a:tr h="161925">
                <a:tc>
                  <a:txBody>
                    <a:bodyPr/>
                    <a:lstStyle/>
                    <a:p>
                      <a:pPr algn="l" fontAlgn="ctr"/>
                      <a:r>
                        <a:rPr lang="en-US" sz="1400" b="0" i="0" u="none" strike="noStrike">
                          <a:solidFill>
                            <a:srgbClr val="000000"/>
                          </a:solidFill>
                          <a:effectLst/>
                          <a:latin typeface="Century Gothic" panose="020B0502020202020204" pitchFamily="34" charset="0"/>
                        </a:rPr>
                        <a:t>Hickam</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FY25 Q4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10350569"/>
                  </a:ext>
                </a:extLst>
              </a:tr>
              <a:tr h="161925">
                <a:tc>
                  <a:txBody>
                    <a:bodyPr/>
                    <a:lstStyle/>
                    <a:p>
                      <a:pPr algn="l" fontAlgn="ctr"/>
                      <a:r>
                        <a:rPr lang="en-US" sz="1400" b="0" i="0" u="none" strike="noStrike">
                          <a:solidFill>
                            <a:srgbClr val="000000"/>
                          </a:solidFill>
                          <a:effectLst/>
                          <a:latin typeface="Century Gothic" panose="020B0502020202020204" pitchFamily="34" charset="0"/>
                        </a:rPr>
                        <a:t>Rickenbacker</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FY25 Q4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7531505"/>
                  </a:ext>
                </a:extLst>
              </a:tr>
              <a:tr h="161925">
                <a:tc>
                  <a:txBody>
                    <a:bodyPr/>
                    <a:lstStyle/>
                    <a:p>
                      <a:pPr algn="l" fontAlgn="ctr"/>
                      <a:r>
                        <a:rPr lang="en-US" sz="1400" b="0" i="0" u="none" strike="noStrike">
                          <a:solidFill>
                            <a:srgbClr val="000000"/>
                          </a:solidFill>
                          <a:effectLst/>
                          <a:latin typeface="Century Gothic" panose="020B0502020202020204" pitchFamily="34" charset="0"/>
                        </a:rPr>
                        <a:t>Mildenhall</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1" i="0" u="none" strike="noStrike">
                          <a:solidFill>
                            <a:srgbClr val="FF0000"/>
                          </a:solidFill>
                          <a:effectLst/>
                          <a:latin typeface="Century Gothic" panose="020B0502020202020204" pitchFamily="34" charset="0"/>
                        </a:rPr>
                        <a:t>FY26 Q1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4762948"/>
                  </a:ext>
                </a:extLst>
              </a:tr>
              <a:tr h="161925">
                <a:tc>
                  <a:txBody>
                    <a:bodyPr/>
                    <a:lstStyle/>
                    <a:p>
                      <a:pPr algn="l" fontAlgn="ctr"/>
                      <a:r>
                        <a:rPr lang="en-US" sz="1400" b="0" i="0" u="none" strike="noStrike">
                          <a:solidFill>
                            <a:srgbClr val="000000"/>
                          </a:solidFill>
                          <a:effectLst/>
                          <a:latin typeface="Century Gothic" panose="020B0502020202020204" pitchFamily="34" charset="0"/>
                        </a:rPr>
                        <a:t>Niagara Falls</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FY26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3393607"/>
                  </a:ext>
                </a:extLst>
              </a:tr>
              <a:tr h="161925">
                <a:tc>
                  <a:txBody>
                    <a:bodyPr/>
                    <a:lstStyle/>
                    <a:p>
                      <a:pPr algn="l" fontAlgn="ctr"/>
                      <a:r>
                        <a:rPr lang="en-US" sz="1400" b="0" i="0" u="none" strike="noStrike">
                          <a:solidFill>
                            <a:srgbClr val="000000"/>
                          </a:solidFill>
                          <a:effectLst/>
                          <a:latin typeface="Century Gothic" panose="020B0502020202020204" pitchFamily="34" charset="0"/>
                        </a:rPr>
                        <a:t>Lincoln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OFT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5B9BD5"/>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a:solidFill>
                            <a:srgbClr val="000000"/>
                          </a:solidFill>
                          <a:effectLst/>
                          <a:latin typeface="Century Gothic" panose="020B0502020202020204" pitchFamily="34" charset="0"/>
                        </a:rPr>
                        <a:t>FY28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240337"/>
                  </a:ext>
                </a:extLst>
              </a:tr>
            </a:tbl>
          </a:graphicData>
        </a:graphic>
      </p:graphicFrame>
    </p:spTree>
    <p:extLst>
      <p:ext uri="{BB962C8B-B14F-4D97-AF65-F5344CB8AC3E}">
        <p14:creationId xmlns:p14="http://schemas.microsoft.com/office/powerpoint/2010/main" val="2179660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23</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latin typeface="Century Gothic"/>
              </a:rPr>
              <a:t>KC-135 DTCN Connectivity</a:t>
            </a:r>
          </a:p>
        </p:txBody>
      </p:sp>
      <p:graphicFrame>
        <p:nvGraphicFramePr>
          <p:cNvPr id="3" name="Content Placeholder 2">
            <a:extLst>
              <a:ext uri="{FF2B5EF4-FFF2-40B4-BE49-F238E27FC236}">
                <a16:creationId xmlns:a16="http://schemas.microsoft.com/office/drawing/2014/main" id="{2087781A-FF1F-CD96-3B0C-56001DB4A69E}"/>
              </a:ext>
            </a:extLst>
          </p:cNvPr>
          <p:cNvGraphicFramePr>
            <a:graphicFrameLocks noGrp="1"/>
          </p:cNvGraphicFramePr>
          <p:nvPr>
            <p:ph idx="4294967295"/>
            <p:extLst>
              <p:ext uri="{D42A27DB-BD31-4B8C-83A1-F6EECF244321}">
                <p14:modId xmlns:p14="http://schemas.microsoft.com/office/powerpoint/2010/main" val="442169990"/>
              </p:ext>
            </p:extLst>
          </p:nvPr>
        </p:nvGraphicFramePr>
        <p:xfrm>
          <a:off x="419101" y="1363980"/>
          <a:ext cx="10515599" cy="3581400"/>
        </p:xfrm>
        <a:graphic>
          <a:graphicData uri="http://schemas.openxmlformats.org/drawingml/2006/table">
            <a:tbl>
              <a:tblPr firstRow="1" bandRow="1">
                <a:tableStyleId>{5C22544A-7EE6-4342-B048-85BDC9FD1C3A}</a:tableStyleId>
              </a:tblPr>
              <a:tblGrid>
                <a:gridCol w="1639865">
                  <a:extLst>
                    <a:ext uri="{9D8B030D-6E8A-4147-A177-3AD203B41FA5}">
                      <a16:colId xmlns:a16="http://schemas.microsoft.com/office/drawing/2014/main" val="3371868928"/>
                    </a:ext>
                  </a:extLst>
                </a:gridCol>
                <a:gridCol w="960459">
                  <a:extLst>
                    <a:ext uri="{9D8B030D-6E8A-4147-A177-3AD203B41FA5}">
                      <a16:colId xmlns:a16="http://schemas.microsoft.com/office/drawing/2014/main" val="2171445021"/>
                    </a:ext>
                  </a:extLst>
                </a:gridCol>
                <a:gridCol w="962025">
                  <a:extLst>
                    <a:ext uri="{9D8B030D-6E8A-4147-A177-3AD203B41FA5}">
                      <a16:colId xmlns:a16="http://schemas.microsoft.com/office/drawing/2014/main" val="3927274533"/>
                    </a:ext>
                  </a:extLst>
                </a:gridCol>
                <a:gridCol w="790575">
                  <a:extLst>
                    <a:ext uri="{9D8B030D-6E8A-4147-A177-3AD203B41FA5}">
                      <a16:colId xmlns:a16="http://schemas.microsoft.com/office/drawing/2014/main" val="2639503798"/>
                    </a:ext>
                  </a:extLst>
                </a:gridCol>
                <a:gridCol w="6162675">
                  <a:extLst>
                    <a:ext uri="{9D8B030D-6E8A-4147-A177-3AD203B41FA5}">
                      <a16:colId xmlns:a16="http://schemas.microsoft.com/office/drawing/2014/main" val="3062573868"/>
                    </a:ext>
                  </a:extLst>
                </a:gridCol>
              </a:tblGrid>
              <a:tr h="262890">
                <a:tc>
                  <a:txBody>
                    <a:bodyPr/>
                    <a:lstStyle/>
                    <a:p>
                      <a:r>
                        <a:rPr lang="en-US" sz="1100">
                          <a:latin typeface="Century Gothic"/>
                        </a:rPr>
                        <a:t>Site Name</a:t>
                      </a:r>
                    </a:p>
                  </a:txBody>
                  <a:tcPr anchor="ctr">
                    <a:solidFill>
                      <a:srgbClr val="003B4D"/>
                    </a:solidFill>
                  </a:tcPr>
                </a:tc>
                <a:tc>
                  <a:txBody>
                    <a:bodyPr/>
                    <a:lstStyle/>
                    <a:p>
                      <a:pPr lvl="0" algn="ctr">
                        <a:buNone/>
                      </a:pPr>
                      <a:r>
                        <a:rPr lang="en-US" sz="1100">
                          <a:latin typeface="Century Gothic"/>
                        </a:rPr>
                        <a:t>Primary</a:t>
                      </a:r>
                    </a:p>
                    <a:p>
                      <a:pPr lvl="0" algn="ctr">
                        <a:buNone/>
                      </a:pPr>
                      <a:r>
                        <a:rPr lang="en-US" sz="1100">
                          <a:latin typeface="Century Gothic"/>
                        </a:rPr>
                        <a:t>VPN CCSD</a:t>
                      </a:r>
                    </a:p>
                  </a:txBody>
                  <a:tcPr anchor="ctr">
                    <a:solidFill>
                      <a:srgbClr val="003B4D"/>
                    </a:solidFill>
                  </a:tcPr>
                </a:tc>
                <a:tc>
                  <a:txBody>
                    <a:bodyPr/>
                    <a:lstStyle/>
                    <a:p>
                      <a:pPr lvl="0" algn="ctr">
                        <a:buNone/>
                      </a:pPr>
                      <a:r>
                        <a:rPr lang="en-US" sz="1100">
                          <a:latin typeface="Century Gothic"/>
                        </a:rPr>
                        <a:t>Secondary VPN CCSD </a:t>
                      </a:r>
                    </a:p>
                  </a:txBody>
                  <a:tcPr anchor="ctr">
                    <a:solidFill>
                      <a:srgbClr val="003B4D"/>
                    </a:solidFill>
                  </a:tcPr>
                </a:tc>
                <a:tc>
                  <a:txBody>
                    <a:bodyPr/>
                    <a:lstStyle/>
                    <a:p>
                      <a:pPr algn="ctr"/>
                      <a:r>
                        <a:rPr lang="en-US" sz="1100">
                          <a:latin typeface="Century Gothic"/>
                        </a:rPr>
                        <a:t>Needed By</a:t>
                      </a:r>
                      <a:endParaRPr lang="en-US" sz="1100">
                        <a:latin typeface="Century Gothic" panose="020B0502020202020204" pitchFamily="34" charset="0"/>
                      </a:endParaRP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2734068011"/>
                  </a:ext>
                </a:extLst>
              </a:tr>
              <a:tr h="262890">
                <a:tc>
                  <a:txBody>
                    <a:bodyPr/>
                    <a:lstStyle/>
                    <a:p>
                      <a:pPr algn="l" fontAlgn="b"/>
                      <a:r>
                        <a:rPr lang="en-US" sz="1200" b="0" u="none" strike="noStrike">
                          <a:solidFill>
                            <a:srgbClr val="000000"/>
                          </a:solidFill>
                          <a:effectLst/>
                          <a:latin typeface="Century Gothic"/>
                        </a:rPr>
                        <a:t>Scott </a:t>
                      </a:r>
                      <a:endParaRPr lang="en-US" sz="1200" b="0" i="0" u="none" strike="noStrike">
                        <a:solidFill>
                          <a:srgbClr val="000000"/>
                        </a:solidFill>
                        <a:effectLst/>
                        <a:latin typeface="Century Gothic" panose="020B0502020202020204" pitchFamily="34" charset="0"/>
                      </a:endParaRPr>
                    </a:p>
                  </a:txBody>
                  <a:tcPr marL="7620" marR="7620" marT="7620" marB="0" anchor="ctr"/>
                </a:tc>
                <a:tc>
                  <a:txBody>
                    <a:bodyPr/>
                    <a:lstStyle/>
                    <a:p>
                      <a:pPr algn="ctr"/>
                      <a:r>
                        <a:rPr lang="en-US" sz="1100">
                          <a:latin typeface="Century Gothic"/>
                        </a:rPr>
                        <a:t>7Y49</a:t>
                      </a:r>
                    </a:p>
                  </a:txBody>
                  <a:tcPr anchor="ctr">
                    <a:solidFill>
                      <a:srgbClr val="92D050"/>
                    </a:solidFill>
                  </a:tcPr>
                </a:tc>
                <a:tc>
                  <a:txBody>
                    <a:bodyPr/>
                    <a:lstStyle/>
                    <a:p>
                      <a:pPr algn="ctr"/>
                      <a:r>
                        <a:rPr lang="en-US" sz="1100">
                          <a:latin typeface="Century Gothic"/>
                        </a:rPr>
                        <a:t>7FXH</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20369230"/>
                  </a:ext>
                </a:extLst>
              </a:tr>
              <a:tr h="262890">
                <a:tc>
                  <a:txBody>
                    <a:bodyPr/>
                    <a:lstStyle/>
                    <a:p>
                      <a:pPr algn="l" fontAlgn="b"/>
                      <a:r>
                        <a:rPr lang="en-US" sz="1200" b="0" u="none" strike="noStrike">
                          <a:solidFill>
                            <a:srgbClr val="000000"/>
                          </a:solidFill>
                          <a:effectLst/>
                          <a:latin typeface="Century Gothic"/>
                        </a:rPr>
                        <a:t>Milwaukee</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kern="1200">
                          <a:solidFill>
                            <a:schemeClr val="dk1"/>
                          </a:solidFill>
                          <a:latin typeface="Century Gothic"/>
                          <a:ea typeface="+mn-ea"/>
                          <a:cs typeface="+mn-cs"/>
                        </a:rPr>
                        <a:t>71KF</a:t>
                      </a:r>
                    </a:p>
                  </a:txBody>
                  <a:tcPr anchor="ctr">
                    <a:solidFill>
                      <a:srgbClr val="92D050"/>
                    </a:solidFill>
                  </a:tcP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solidFill>
                      <a:schemeClr val="bg2"/>
                    </a:solidFill>
                  </a:tcPr>
                </a:tc>
                <a:tc>
                  <a:txBody>
                    <a:bodyPr/>
                    <a:lstStyle/>
                    <a:p>
                      <a:pPr algn="ctr"/>
                      <a:endParaRPr lang="en-US" sz="1100">
                        <a:latin typeface="Century Gothic" panose="020B0502020202020204" pitchFamily="34" charset="0"/>
                      </a:endParaRPr>
                    </a:p>
                  </a:txBody>
                  <a:tcPr anchor="ctr"/>
                </a:tc>
                <a:tc>
                  <a:txBody>
                    <a:bodyPr/>
                    <a:lstStyle/>
                    <a:p>
                      <a:pPr lvl="0" algn="l">
                        <a:lnSpc>
                          <a:spcPct val="100000"/>
                        </a:lnSpc>
                        <a:spcBef>
                          <a:spcPts val="0"/>
                        </a:spcBef>
                        <a:spcAft>
                          <a:spcPts val="0"/>
                        </a:spcAft>
                        <a:buNone/>
                      </a:pPr>
                      <a:r>
                        <a:rPr lang="en-US" sz="900" b="1" i="1" u="none" strike="noStrike" noProof="0">
                          <a:solidFill>
                            <a:srgbClr val="24272A"/>
                          </a:solidFill>
                          <a:latin typeface="Century Gothic"/>
                        </a:rPr>
                        <a:t>Working CEG/EIS solution; New vendor equipment pending install for CEG. </a:t>
                      </a:r>
                      <a:endParaRPr lang="en-US"/>
                    </a:p>
                  </a:txBody>
                  <a:tcPr anchor="ctr"/>
                </a:tc>
                <a:extLst>
                  <a:ext uri="{0D108BD9-81ED-4DB2-BD59-A6C34878D82A}">
                    <a16:rowId xmlns:a16="http://schemas.microsoft.com/office/drawing/2014/main" val="2364140556"/>
                  </a:ext>
                </a:extLst>
              </a:tr>
              <a:tr h="262890">
                <a:tc>
                  <a:txBody>
                    <a:bodyPr/>
                    <a:lstStyle/>
                    <a:p>
                      <a:pPr algn="l" fontAlgn="b"/>
                      <a:r>
                        <a:rPr lang="en-US" sz="1200" b="0" u="none" strike="noStrike">
                          <a:solidFill>
                            <a:srgbClr val="000000"/>
                          </a:solidFill>
                          <a:effectLst/>
                          <a:latin typeface="Century Gothic"/>
                        </a:rPr>
                        <a:t>Fairchild</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7V9D</a:t>
                      </a:r>
                    </a:p>
                  </a:txBody>
                  <a:tcPr anchor="ctr">
                    <a:solidFill>
                      <a:srgbClr val="92D050"/>
                    </a:solidFill>
                  </a:tcPr>
                </a:tc>
                <a:tc>
                  <a:txBody>
                    <a:bodyPr/>
                    <a:lstStyle/>
                    <a:p>
                      <a:pPr algn="ctr"/>
                      <a:r>
                        <a:rPr lang="en-US" sz="1100">
                          <a:latin typeface="Century Gothic"/>
                        </a:rPr>
                        <a:t>76WM</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lvl="0">
                        <a:buNone/>
                      </a:pPr>
                      <a:endParaRPr lang="en-US" sz="1000" b="0" i="0" u="none" strike="noStrike" noProof="0">
                        <a:latin typeface="Century Gothic"/>
                      </a:endParaRPr>
                    </a:p>
                  </a:txBody>
                  <a:tcPr anchor="ctr"/>
                </a:tc>
                <a:extLst>
                  <a:ext uri="{0D108BD9-81ED-4DB2-BD59-A6C34878D82A}">
                    <a16:rowId xmlns:a16="http://schemas.microsoft.com/office/drawing/2014/main" val="895063013"/>
                  </a:ext>
                </a:extLst>
              </a:tr>
              <a:tr h="262890">
                <a:tc>
                  <a:txBody>
                    <a:bodyPr/>
                    <a:lstStyle/>
                    <a:p>
                      <a:pPr algn="l" fontAlgn="b"/>
                      <a:r>
                        <a:rPr lang="en-US" sz="1200" b="0" u="none" strike="noStrike">
                          <a:solidFill>
                            <a:srgbClr val="000000"/>
                          </a:solidFill>
                          <a:effectLst/>
                          <a:latin typeface="Century Gothic"/>
                        </a:rPr>
                        <a:t>March</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7MGD</a:t>
                      </a:r>
                    </a:p>
                  </a:txBody>
                  <a:tcPr anchor="ctr">
                    <a:solidFill>
                      <a:srgbClr val="92D050"/>
                    </a:solidFill>
                  </a:tcPr>
                </a:tc>
                <a:tc>
                  <a:txBody>
                    <a:bodyPr/>
                    <a:lstStyle/>
                    <a:p>
                      <a:pPr algn="ctr"/>
                      <a:r>
                        <a:rPr lang="en-US" sz="1100">
                          <a:latin typeface="Century Gothic"/>
                        </a:rPr>
                        <a:t>7DCF</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052122277"/>
                  </a:ext>
                </a:extLst>
              </a:tr>
              <a:tr h="262890">
                <a:tc>
                  <a:txBody>
                    <a:bodyPr/>
                    <a:lstStyle/>
                    <a:p>
                      <a:pPr algn="l" fontAlgn="b"/>
                      <a:r>
                        <a:rPr lang="en-US" sz="1200" b="0" u="none" strike="noStrike">
                          <a:solidFill>
                            <a:srgbClr val="000000"/>
                          </a:solidFill>
                          <a:effectLst/>
                          <a:latin typeface="Century Gothic"/>
                        </a:rPr>
                        <a:t>Pittsburgh</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7YQG​</a:t>
                      </a:r>
                    </a:p>
                  </a:txBody>
                  <a:tcPr anchor="ctr">
                    <a:solidFill>
                      <a:srgbClr val="FFFF00"/>
                    </a:solidFill>
                  </a:tcPr>
                </a:tc>
                <a:tc>
                  <a:txBody>
                    <a:bodyPr/>
                    <a:lstStyle/>
                    <a:p>
                      <a:pPr algn="ctr"/>
                      <a:endParaRPr lang="en-US" sz="1100">
                        <a:latin typeface="Century Gothic" panose="020B0502020202020204" pitchFamily="34" charset="0"/>
                      </a:endParaRPr>
                    </a:p>
                  </a:txBody>
                  <a:tcPr anchor="ctr">
                    <a:solidFill>
                      <a:schemeClr val="bg2">
                        <a:lumMod val="90000"/>
                      </a:schemeClr>
                    </a:solidFill>
                  </a:tcPr>
                </a:tc>
                <a:tc>
                  <a:txBody>
                    <a:bodyPr/>
                    <a:lstStyle/>
                    <a:p>
                      <a:pPr algn="ctr"/>
                      <a:endParaRPr lang="en-US" sz="1100">
                        <a:latin typeface="Century Gothic" panose="020B0502020202020204" pitchFamily="34" charset="0"/>
                      </a:endParaRPr>
                    </a:p>
                  </a:txBody>
                  <a:tcPr anchor="ctr"/>
                </a:tc>
                <a:tc>
                  <a:txBody>
                    <a:bodyPr/>
                    <a:lstStyle/>
                    <a:p>
                      <a:pPr lvl="0">
                        <a:buNone/>
                      </a:pPr>
                      <a:r>
                        <a:rPr lang="en-US" sz="1000" b="1">
                          <a:solidFill>
                            <a:srgbClr val="00B050"/>
                          </a:solidFill>
                          <a:latin typeface="Century Gothic"/>
                        </a:rPr>
                        <a:t>Ready for activation</a:t>
                      </a:r>
                      <a:endParaRPr lang="en-US">
                        <a:solidFill>
                          <a:srgbClr val="00B050"/>
                        </a:solidFill>
                      </a:endParaRPr>
                    </a:p>
                  </a:txBody>
                  <a:tcPr anchor="ctr"/>
                </a:tc>
                <a:extLst>
                  <a:ext uri="{0D108BD9-81ED-4DB2-BD59-A6C34878D82A}">
                    <a16:rowId xmlns:a16="http://schemas.microsoft.com/office/drawing/2014/main" val="1368148957"/>
                  </a:ext>
                </a:extLst>
              </a:tr>
              <a:tr h="262890">
                <a:tc>
                  <a:txBody>
                    <a:bodyPr/>
                    <a:lstStyle/>
                    <a:p>
                      <a:pPr algn="l" fontAlgn="b"/>
                      <a:r>
                        <a:rPr lang="en-US" sz="1200" b="0" u="none" strike="noStrike">
                          <a:solidFill>
                            <a:srgbClr val="000000"/>
                          </a:solidFill>
                          <a:effectLst/>
                          <a:latin typeface="Century Gothic"/>
                        </a:rPr>
                        <a:t>Grissom</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7V2F</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b="0">
                        <a:latin typeface="Century Gothic" panose="020B0502020202020204" pitchFamily="34" charset="0"/>
                      </a:endParaRPr>
                    </a:p>
                  </a:txBody>
                  <a:tcPr anchor="ctr"/>
                </a:tc>
                <a:tc>
                  <a:txBody>
                    <a:bodyPr/>
                    <a:lstStyle/>
                    <a:p>
                      <a:pPr lvl="0">
                        <a:buNone/>
                      </a:pPr>
                      <a:r>
                        <a:rPr lang="en-US" sz="1000" b="1" i="0" u="none" strike="noStrike" noProof="0">
                          <a:solidFill>
                            <a:srgbClr val="00B050"/>
                          </a:solidFill>
                          <a:latin typeface="Century Gothic"/>
                        </a:rPr>
                        <a:t>Ready for activation</a:t>
                      </a:r>
                    </a:p>
                  </a:txBody>
                  <a:tcPr anchor="ctr"/>
                </a:tc>
                <a:extLst>
                  <a:ext uri="{0D108BD9-81ED-4DB2-BD59-A6C34878D82A}">
                    <a16:rowId xmlns:a16="http://schemas.microsoft.com/office/drawing/2014/main" val="2804501361"/>
                  </a:ext>
                </a:extLst>
              </a:tr>
              <a:tr h="262890">
                <a:tc>
                  <a:txBody>
                    <a:bodyPr/>
                    <a:lstStyle/>
                    <a:p>
                      <a:pPr algn="l" fontAlgn="b"/>
                      <a:r>
                        <a:rPr lang="en-US" sz="1200" b="0" u="none" strike="noStrike">
                          <a:solidFill>
                            <a:srgbClr val="000000"/>
                          </a:solidFill>
                          <a:effectLst/>
                          <a:latin typeface="Century Gothic"/>
                        </a:rPr>
                        <a:t>Meridian (Key Field)</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76N0</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1">
                          <a:latin typeface="Century Gothic"/>
                        </a:rPr>
                        <a:t>2QFY25</a:t>
                      </a:r>
                      <a:endParaRPr lang="en-US" sz="1100" b="1">
                        <a:latin typeface="Century Gothic" panose="020B0502020202020204" pitchFamily="34" charset="0"/>
                      </a:endParaRPr>
                    </a:p>
                  </a:txBody>
                  <a:tcPr anchor="ctr"/>
                </a:tc>
                <a:tc>
                  <a:txBody>
                    <a:bodyPr/>
                    <a:lstStyle/>
                    <a:p>
                      <a:r>
                        <a:rPr lang="en-US" sz="1000">
                          <a:latin typeface="Century Gothic"/>
                        </a:rPr>
                        <a:t>TSO Released; </a:t>
                      </a:r>
                      <a:r>
                        <a:rPr lang="en-US" sz="1000" b="0">
                          <a:latin typeface="Century Gothic"/>
                        </a:rPr>
                        <a:t>Working Extension</a:t>
                      </a:r>
                    </a:p>
                  </a:txBody>
                  <a:tcPr anchor="ctr"/>
                </a:tc>
                <a:extLst>
                  <a:ext uri="{0D108BD9-81ED-4DB2-BD59-A6C34878D82A}">
                    <a16:rowId xmlns:a16="http://schemas.microsoft.com/office/drawing/2014/main" val="2031324790"/>
                  </a:ext>
                </a:extLst>
              </a:tr>
              <a:tr h="262890">
                <a:tc>
                  <a:txBody>
                    <a:bodyPr/>
                    <a:lstStyle/>
                    <a:p>
                      <a:pPr algn="l" fontAlgn="b"/>
                      <a:r>
                        <a:rPr lang="en-US" sz="1200" b="0" u="none" strike="noStrike">
                          <a:solidFill>
                            <a:srgbClr val="000000"/>
                          </a:solidFill>
                          <a:effectLst/>
                          <a:latin typeface="Century Gothic"/>
                        </a:rPr>
                        <a:t>Hickam</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XB12</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3QFY25</a:t>
                      </a:r>
                      <a:endParaRPr lang="en-US" sz="1100" b="0">
                        <a:latin typeface="Century Gothic" panose="020B0502020202020204" pitchFamily="34" charset="0"/>
                      </a:endParaRPr>
                    </a:p>
                  </a:txBody>
                  <a:tcPr anchor="ctr"/>
                </a:tc>
                <a:tc>
                  <a:txBody>
                    <a:bodyPr/>
                    <a:lstStyle/>
                    <a:p>
                      <a:r>
                        <a:rPr lang="en-US" sz="1000" b="0">
                          <a:latin typeface="Century Gothic"/>
                        </a:rPr>
                        <a:t>Working extension</a:t>
                      </a:r>
                    </a:p>
                  </a:txBody>
                  <a:tcPr anchor="ctr"/>
                </a:tc>
                <a:extLst>
                  <a:ext uri="{0D108BD9-81ED-4DB2-BD59-A6C34878D82A}">
                    <a16:rowId xmlns:a16="http://schemas.microsoft.com/office/drawing/2014/main" val="780494224"/>
                  </a:ext>
                </a:extLst>
              </a:tr>
              <a:tr h="262890">
                <a:tc>
                  <a:txBody>
                    <a:bodyPr/>
                    <a:lstStyle/>
                    <a:p>
                      <a:pPr algn="l" fontAlgn="b"/>
                      <a:r>
                        <a:rPr lang="en-US" sz="1200" b="0" u="none" strike="noStrike">
                          <a:solidFill>
                            <a:srgbClr val="000000"/>
                          </a:solidFill>
                          <a:effectLst/>
                          <a:latin typeface="Century Gothic"/>
                        </a:rPr>
                        <a:t>Rickenbacker</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7DST​</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3QFY25</a:t>
                      </a:r>
                      <a:endParaRPr lang="en-US" sz="1100" b="0">
                        <a:latin typeface="Century Gothic" panose="020B0502020202020204" pitchFamily="34" charset="0"/>
                      </a:endParaRPr>
                    </a:p>
                  </a:txBody>
                  <a:tcPr anchor="ctr"/>
                </a:tc>
                <a:tc>
                  <a:txBody>
                    <a:bodyPr/>
                    <a:lstStyle/>
                    <a:p>
                      <a:r>
                        <a:rPr lang="en-US" sz="1000" b="0">
                          <a:solidFill>
                            <a:schemeClr val="tx1"/>
                          </a:solidFill>
                          <a:latin typeface="Century Gothic"/>
                        </a:rPr>
                        <a:t>Commercial delivered. Pending circuit extension</a:t>
                      </a:r>
                    </a:p>
                  </a:txBody>
                  <a:tcPr anchor="ctr"/>
                </a:tc>
                <a:extLst>
                  <a:ext uri="{0D108BD9-81ED-4DB2-BD59-A6C34878D82A}">
                    <a16:rowId xmlns:a16="http://schemas.microsoft.com/office/drawing/2014/main" val="2760805752"/>
                  </a:ext>
                </a:extLst>
              </a:tr>
              <a:tr h="262890">
                <a:tc>
                  <a:txBody>
                    <a:bodyPr/>
                    <a:lstStyle/>
                    <a:p>
                      <a:pPr algn="l" fontAlgn="b"/>
                      <a:r>
                        <a:rPr lang="en-US" sz="1200" b="0" u="none" strike="noStrike">
                          <a:solidFill>
                            <a:srgbClr val="000000"/>
                          </a:solidFill>
                          <a:effectLst/>
                          <a:latin typeface="Century Gothic"/>
                        </a:rPr>
                        <a:t>Mildenhall</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MPW1</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r>
                        <a:rPr lang="en-US" sz="1000" b="1" i="0" u="none" strike="noStrike" noProof="0">
                          <a:solidFill>
                            <a:srgbClr val="00B050"/>
                          </a:solidFill>
                          <a:latin typeface="Century Gothic"/>
                        </a:rPr>
                        <a:t>Ready for activation</a:t>
                      </a:r>
                      <a:endParaRPr lang="en-US" sz="1000" b="1">
                        <a:solidFill>
                          <a:srgbClr val="00B050"/>
                        </a:solidFill>
                        <a:latin typeface="Century Gothic"/>
                      </a:endParaRPr>
                    </a:p>
                  </a:txBody>
                  <a:tcPr anchor="ctr"/>
                </a:tc>
                <a:extLst>
                  <a:ext uri="{0D108BD9-81ED-4DB2-BD59-A6C34878D82A}">
                    <a16:rowId xmlns:a16="http://schemas.microsoft.com/office/drawing/2014/main" val="4119302570"/>
                  </a:ext>
                </a:extLst>
              </a:tr>
              <a:tr h="262890">
                <a:tc>
                  <a:txBody>
                    <a:bodyPr/>
                    <a:lstStyle/>
                    <a:p>
                      <a:pPr algn="l" fontAlgn="b"/>
                      <a:r>
                        <a:rPr lang="en-US" sz="1200" b="0" u="none" strike="noStrike">
                          <a:solidFill>
                            <a:srgbClr val="000000"/>
                          </a:solidFill>
                          <a:effectLst/>
                          <a:latin typeface="Century Gothic"/>
                        </a:rPr>
                        <a:t>Niagara Falls</a:t>
                      </a:r>
                      <a:endParaRPr lang="en-US" sz="1200" b="0" i="0" u="none" strike="noStrike">
                        <a:solidFill>
                          <a:srgbClr val="000000"/>
                        </a:solidFill>
                        <a:effectLst/>
                        <a:latin typeface="Century Gothic"/>
                      </a:endParaRPr>
                    </a:p>
                  </a:txBody>
                  <a:tcPr marL="7620" marR="7620" marT="7620" marB="0" anchor="ct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pPr algn="ctr"/>
                      <a:r>
                        <a:rPr lang="en-US" sz="1100" b="0" kern="1200">
                          <a:solidFill>
                            <a:schemeClr val="dk1"/>
                          </a:solidFill>
                          <a:latin typeface="Century Gothic"/>
                          <a:ea typeface="+mn-ea"/>
                          <a:cs typeface="+mn-cs"/>
                        </a:rPr>
                        <a:t>2QFY26</a:t>
                      </a:r>
                      <a:endParaRPr lang="en-US" sz="1100" b="0" kern="1200">
                        <a:solidFill>
                          <a:schemeClr val="dk1"/>
                        </a:solidFill>
                        <a:latin typeface="Century Gothic" panose="020B0502020202020204" pitchFamily="34" charset="0"/>
                        <a:ea typeface="+mn-ea"/>
                        <a:cs typeface="+mn-cs"/>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1491495955"/>
                  </a:ext>
                </a:extLst>
              </a:tr>
              <a:tr h="262890">
                <a:tc>
                  <a:txBody>
                    <a:bodyPr/>
                    <a:lstStyle/>
                    <a:p>
                      <a:pPr algn="l" fontAlgn="b"/>
                      <a:r>
                        <a:rPr lang="en-US" sz="1200" b="0" u="none" strike="noStrike">
                          <a:solidFill>
                            <a:srgbClr val="000000"/>
                          </a:solidFill>
                          <a:effectLst/>
                          <a:latin typeface="Century Gothic"/>
                        </a:rPr>
                        <a:t>Lincoln</a:t>
                      </a:r>
                      <a:endParaRPr lang="en-US" sz="1200" b="0" i="0" u="none" strike="noStrike">
                        <a:solidFill>
                          <a:srgbClr val="000000"/>
                        </a:solidFill>
                        <a:effectLst/>
                        <a:latin typeface="Century Gothic"/>
                      </a:endParaRPr>
                    </a:p>
                  </a:txBody>
                  <a:tcPr marL="7620" marR="7620" marT="7620" marB="0" anchor="ct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pPr algn="ctr"/>
                      <a:endParaRPr lang="en-US" sz="1100" kern="1200">
                        <a:solidFill>
                          <a:schemeClr val="dk1"/>
                        </a:solidFill>
                        <a:latin typeface="Century Gothic" panose="020B0502020202020204" pitchFamily="34" charset="0"/>
                        <a:ea typeface="+mn-ea"/>
                        <a:cs typeface="+mn-cs"/>
                      </a:endParaRPr>
                    </a:p>
                  </a:txBody>
                  <a:tcPr anchor="ctr"/>
                </a:tc>
                <a:tc>
                  <a:txBody>
                    <a:bodyPr/>
                    <a:lstStyle/>
                    <a:p>
                      <a:pPr algn="ctr"/>
                      <a:r>
                        <a:rPr lang="en-US" sz="1100" b="0" kern="1200">
                          <a:solidFill>
                            <a:schemeClr val="dk1"/>
                          </a:solidFill>
                          <a:latin typeface="Century Gothic"/>
                          <a:ea typeface="+mn-ea"/>
                          <a:cs typeface="+mn-cs"/>
                        </a:rPr>
                        <a:t>1QFY28</a:t>
                      </a:r>
                      <a:endParaRPr lang="en-US" sz="1100" b="0" kern="1200">
                        <a:solidFill>
                          <a:schemeClr val="dk1"/>
                        </a:solidFill>
                        <a:latin typeface="Century Gothic" panose="020B0502020202020204" pitchFamily="34" charset="0"/>
                        <a:ea typeface="+mn-ea"/>
                        <a:cs typeface="+mn-cs"/>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1166007644"/>
                  </a:ext>
                </a:extLst>
              </a:tr>
            </a:tbl>
          </a:graphicData>
        </a:graphic>
      </p:graphicFrame>
      <p:sp>
        <p:nvSpPr>
          <p:cNvPr id="13" name="Rectangle 1">
            <a:extLst>
              <a:ext uri="{FF2B5EF4-FFF2-40B4-BE49-F238E27FC236}">
                <a16:creationId xmlns:a16="http://schemas.microsoft.com/office/drawing/2014/main" id="{7B4423E7-AE26-66E3-F28F-D11FD534604B}"/>
              </a:ext>
            </a:extLst>
          </p:cNvPr>
          <p:cNvSpPr>
            <a:spLocks noChangeArrowheads="1"/>
          </p:cNvSpPr>
          <p:nvPr/>
        </p:nvSpPr>
        <p:spPr bwMode="auto">
          <a:xfrm>
            <a:off x="254952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Table 6">
            <a:extLst>
              <a:ext uri="{FF2B5EF4-FFF2-40B4-BE49-F238E27FC236}">
                <a16:creationId xmlns:a16="http://schemas.microsoft.com/office/drawing/2014/main" id="{32BE2255-D0ED-6DF5-FEA7-DA49B57DAE75}"/>
              </a:ext>
            </a:extLst>
          </p:cNvPr>
          <p:cNvGraphicFramePr>
            <a:graphicFrameLocks noGrp="1"/>
          </p:cNvGraphicFramePr>
          <p:nvPr>
            <p:extLst>
              <p:ext uri="{D42A27DB-BD31-4B8C-83A1-F6EECF244321}">
                <p14:modId xmlns:p14="http://schemas.microsoft.com/office/powerpoint/2010/main" val="3104118624"/>
              </p:ext>
            </p:extLst>
          </p:nvPr>
        </p:nvGraphicFramePr>
        <p:xfrm>
          <a:off x="9253167" y="194310"/>
          <a:ext cx="1970070" cy="731520"/>
        </p:xfrm>
        <a:graphic>
          <a:graphicData uri="http://schemas.openxmlformats.org/drawingml/2006/table">
            <a:tbl>
              <a:tblPr firstRow="1" bandRow="1">
                <a:tableStyleId>{5940675A-B579-460E-94D1-54222C63F5DA}</a:tableStyleId>
              </a:tblPr>
              <a:tblGrid>
                <a:gridCol w="258830">
                  <a:extLst>
                    <a:ext uri="{9D8B030D-6E8A-4147-A177-3AD203B41FA5}">
                      <a16:colId xmlns:a16="http://schemas.microsoft.com/office/drawing/2014/main" val="972081130"/>
                    </a:ext>
                  </a:extLst>
                </a:gridCol>
                <a:gridCol w="1711240">
                  <a:extLst>
                    <a:ext uri="{9D8B030D-6E8A-4147-A177-3AD203B41FA5}">
                      <a16:colId xmlns:a16="http://schemas.microsoft.com/office/drawing/2014/main" val="3030386779"/>
                    </a:ext>
                  </a:extLst>
                </a:gridCol>
              </a:tblGrid>
              <a:tr h="213360">
                <a:tc>
                  <a:txBody>
                    <a:bodyPr/>
                    <a:lstStyle/>
                    <a:p>
                      <a:endParaRPr lang="en-US" sz="1000">
                        <a:latin typeface="Century Gothic" panose="020B0502020202020204" pitchFamily="34" charset="0"/>
                      </a:endParaRPr>
                    </a:p>
                  </a:txBody>
                  <a:tcPr>
                    <a:solidFill>
                      <a:srgbClr val="92D050"/>
                    </a:solidFill>
                  </a:tcPr>
                </a:tc>
                <a:tc>
                  <a:txBody>
                    <a:bodyPr/>
                    <a:lstStyle/>
                    <a:p>
                      <a:r>
                        <a:rPr lang="en-US" sz="1000">
                          <a:latin typeface="Century Gothic"/>
                        </a:rPr>
                        <a:t>Complete / Active</a:t>
                      </a:r>
                      <a:endParaRPr lang="en-US" sz="1000">
                        <a:latin typeface="Century Gothic" panose="020B0502020202020204" pitchFamily="34" charset="0"/>
                      </a:endParaRPr>
                    </a:p>
                  </a:txBody>
                  <a:tcPr/>
                </a:tc>
                <a:extLst>
                  <a:ext uri="{0D108BD9-81ED-4DB2-BD59-A6C34878D82A}">
                    <a16:rowId xmlns:a16="http://schemas.microsoft.com/office/drawing/2014/main" val="3232026064"/>
                  </a:ext>
                </a:extLst>
              </a:tr>
              <a:tr h="213360">
                <a:tc>
                  <a:txBody>
                    <a:bodyPr/>
                    <a:lstStyle/>
                    <a:p>
                      <a:endParaRPr lang="en-US" sz="1000">
                        <a:latin typeface="Century Gothic" panose="020B0502020202020204" pitchFamily="34" charset="0"/>
                      </a:endParaRPr>
                    </a:p>
                  </a:txBody>
                  <a:tcPr>
                    <a:solidFill>
                      <a:srgbClr val="FFFF00"/>
                    </a:solidFill>
                  </a:tcPr>
                </a:tc>
                <a:tc>
                  <a:txBody>
                    <a:bodyPr/>
                    <a:lstStyle/>
                    <a:p>
                      <a:r>
                        <a:rPr lang="en-US" sz="1000">
                          <a:latin typeface="Century Gothic"/>
                        </a:rPr>
                        <a:t>In-Progress / Working</a:t>
                      </a:r>
                      <a:endParaRPr lang="en-US" sz="1000">
                        <a:latin typeface="Century Gothic" panose="020B0502020202020204" pitchFamily="34" charset="0"/>
                      </a:endParaRPr>
                    </a:p>
                  </a:txBody>
                  <a:tcPr/>
                </a:tc>
                <a:extLst>
                  <a:ext uri="{0D108BD9-81ED-4DB2-BD59-A6C34878D82A}">
                    <a16:rowId xmlns:a16="http://schemas.microsoft.com/office/drawing/2014/main" val="2820293182"/>
                  </a:ext>
                </a:extLst>
              </a:tr>
              <a:tr h="213360">
                <a:tc>
                  <a:txBody>
                    <a:bodyPr/>
                    <a:lstStyle/>
                    <a:p>
                      <a:endParaRPr lang="en-US" sz="1000">
                        <a:latin typeface="Century Gothic" panose="020B0502020202020204" pitchFamily="34" charset="0"/>
                      </a:endParaRPr>
                    </a:p>
                  </a:txBody>
                  <a:tcPr>
                    <a:solidFill>
                      <a:srgbClr val="FF0000"/>
                    </a:solidFill>
                  </a:tcPr>
                </a:tc>
                <a:tc>
                  <a:txBody>
                    <a:bodyPr/>
                    <a:lstStyle/>
                    <a:p>
                      <a:r>
                        <a:rPr lang="en-US" sz="1000">
                          <a:latin typeface="Century Gothic"/>
                        </a:rPr>
                        <a:t>Late / On Hold / Issues</a:t>
                      </a:r>
                      <a:endParaRPr lang="en-US" sz="1000">
                        <a:latin typeface="Century Gothic" panose="020B0502020202020204" pitchFamily="34" charset="0"/>
                      </a:endParaRPr>
                    </a:p>
                  </a:txBody>
                  <a:tcPr/>
                </a:tc>
                <a:extLst>
                  <a:ext uri="{0D108BD9-81ED-4DB2-BD59-A6C34878D82A}">
                    <a16:rowId xmlns:a16="http://schemas.microsoft.com/office/drawing/2014/main" val="794293971"/>
                  </a:ext>
                </a:extLst>
              </a:tr>
            </a:tbl>
          </a:graphicData>
        </a:graphic>
      </p:graphicFrame>
    </p:spTree>
    <p:extLst>
      <p:ext uri="{BB962C8B-B14F-4D97-AF65-F5344CB8AC3E}">
        <p14:creationId xmlns:p14="http://schemas.microsoft.com/office/powerpoint/2010/main" val="2252010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24</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KC-135</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Certification and Acceptance schedule TBD</a:t>
            </a:r>
          </a:p>
          <a:p>
            <a:pPr lvl="1">
              <a:buFont typeface="Arial" panose="020B0604020202020204" pitchFamily="34" charset="0"/>
              <a:buChar char="•"/>
            </a:pPr>
            <a:r>
              <a:rPr lang="en-US" sz="2000">
                <a:latin typeface="Century Gothic"/>
              </a:rPr>
              <a:t>Pending site install schedule</a:t>
            </a:r>
          </a:p>
          <a:p>
            <a:pPr lvl="1">
              <a:buFont typeface="Arial" panose="020B0604020202020204" pitchFamily="34" charset="0"/>
              <a:buChar char="•"/>
            </a:pPr>
            <a:r>
              <a:rPr lang="en-US" sz="2000">
                <a:latin typeface="Century Gothic"/>
              </a:rPr>
              <a:t>Review/Update CTP required</a:t>
            </a:r>
          </a:p>
          <a:p>
            <a:endParaRPr lang="en-US" sz="2400">
              <a:solidFill>
                <a:srgbClr val="5B6670"/>
              </a:solidFill>
              <a:latin typeface="Century Gothic"/>
            </a:endParaRPr>
          </a:p>
        </p:txBody>
      </p:sp>
    </p:spTree>
    <p:extLst>
      <p:ext uri="{BB962C8B-B14F-4D97-AF65-F5344CB8AC3E}">
        <p14:creationId xmlns:p14="http://schemas.microsoft.com/office/powerpoint/2010/main" val="3506927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143E390-1E39-7535-DA4B-446DE9859A7F}"/>
              </a:ext>
            </a:extLst>
          </p:cNvPr>
          <p:cNvPicPr>
            <a:picLocks noChangeAspect="1"/>
          </p:cNvPicPr>
          <p:nvPr/>
        </p:nvPicPr>
        <p:blipFill rotWithShape="1">
          <a:blip r:embed="rId2"/>
          <a:srcRect t="30791" b="18059"/>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2" name="Slide Number Placeholder 1">
            <a:extLst>
              <a:ext uri="{FF2B5EF4-FFF2-40B4-BE49-F238E27FC236}">
                <a16:creationId xmlns:a16="http://schemas.microsoft.com/office/drawing/2014/main" id="{9C47693F-7AE0-3247-EC23-17EC502086AA}"/>
              </a:ext>
            </a:extLst>
          </p:cNvPr>
          <p:cNvSpPr>
            <a:spLocks noGrp="1"/>
          </p:cNvSpPr>
          <p:nvPr>
            <p:ph type="sldNum" sz="quarter" idx="4"/>
          </p:nvPr>
        </p:nvSpPr>
        <p:spPr/>
        <p:txBody>
          <a:bodyPr vert="horz" lIns="91440" tIns="45720" rIns="91440" bIns="45720" rtlCol="0" anchor="ctr">
            <a:normAutofit/>
          </a:bodyPr>
          <a:lstStyle/>
          <a:p>
            <a:pPr>
              <a:spcAft>
                <a:spcPts val="600"/>
              </a:spcAft>
              <a:defRPr/>
            </a:pPr>
            <a:fld id="{E7C6FD75-0285-F041-B3DF-8E1B1E72BF17}" type="slidenum">
              <a:rPr lang="en-US">
                <a:solidFill>
                  <a:schemeClr val="tx1">
                    <a:lumMod val="75000"/>
                    <a:lumOff val="25000"/>
                  </a:schemeClr>
                </a:solidFill>
                <a:latin typeface="Calibri" panose="020F0502020204030204"/>
              </a:rPr>
              <a:pPr>
                <a:spcAft>
                  <a:spcPts val="600"/>
                </a:spcAft>
                <a:defRPr/>
              </a:pPr>
              <a:t>25</a:t>
            </a:fld>
            <a:endParaRPr lang="en-US">
              <a:solidFill>
                <a:schemeClr val="tx1">
                  <a:lumMod val="75000"/>
                  <a:lumOff val="25000"/>
                </a:schemeClr>
              </a:solidFill>
              <a:latin typeface="Calibri" panose="020F0502020204030204"/>
            </a:endParaRPr>
          </a:p>
        </p:txBody>
      </p:sp>
      <p:sp>
        <p:nvSpPr>
          <p:cNvPr id="3" name="Title 3">
            <a:extLst>
              <a:ext uri="{FF2B5EF4-FFF2-40B4-BE49-F238E27FC236}">
                <a16:creationId xmlns:a16="http://schemas.microsoft.com/office/drawing/2014/main" id="{B68C659D-0262-5233-BE9B-2DDE7482F026}"/>
              </a:ext>
            </a:extLst>
          </p:cNvPr>
          <p:cNvSpPr txBox="1">
            <a:spLocks/>
          </p:cNvSpPr>
          <p:nvPr/>
        </p:nvSpPr>
        <p:spPr>
          <a:xfrm>
            <a:off x="1860481" y="4239960"/>
            <a:ext cx="3339874" cy="1122838"/>
          </a:xfrm>
          <a:prstGeom prst="rect">
            <a:avLst/>
          </a:prstGeom>
        </p:spPr>
        <p:txBody>
          <a:bodyPr vert="horz" wrap="square"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r>
              <a:rPr lang="en-US" sz="7200">
                <a:solidFill>
                  <a:schemeClr val="accent2">
                    <a:lumMod val="50000"/>
                  </a:schemeClr>
                </a:solidFill>
              </a:rPr>
              <a:t>KC-46</a:t>
            </a:r>
          </a:p>
        </p:txBody>
      </p:sp>
    </p:spTree>
    <p:extLst>
      <p:ext uri="{BB962C8B-B14F-4D97-AF65-F5344CB8AC3E}">
        <p14:creationId xmlns:p14="http://schemas.microsoft.com/office/powerpoint/2010/main" val="90769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26</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a:xfrm>
            <a:off x="838200" y="337427"/>
            <a:ext cx="10515600" cy="526174"/>
          </a:xfrm>
        </p:spPr>
        <p:txBody>
          <a:bodyPr/>
          <a:lstStyle/>
          <a:p>
            <a:r>
              <a:rPr lang="en-US"/>
              <a:t>KC-46 Connectivity Matrix</a:t>
            </a:r>
          </a:p>
        </p:txBody>
      </p:sp>
      <p:sp>
        <p:nvSpPr>
          <p:cNvPr id="6" name="TextBox 5">
            <a:extLst>
              <a:ext uri="{FF2B5EF4-FFF2-40B4-BE49-F238E27FC236}">
                <a16:creationId xmlns:a16="http://schemas.microsoft.com/office/drawing/2014/main" id="{630405F1-5B1D-C725-3AC7-B471BE33D4F7}"/>
              </a:ext>
            </a:extLst>
          </p:cNvPr>
          <p:cNvSpPr txBox="1"/>
          <p:nvPr/>
        </p:nvSpPr>
        <p:spPr>
          <a:xfrm>
            <a:off x="1193606" y="6266658"/>
            <a:ext cx="6348799" cy="253916"/>
          </a:xfrm>
          <a:prstGeom prst="rect">
            <a:avLst/>
          </a:prstGeom>
          <a:noFill/>
        </p:spPr>
        <p:txBody>
          <a:bodyPr wrap="square">
            <a:spAutoFit/>
          </a:bodyPr>
          <a:lstStyle/>
          <a:p>
            <a:r>
              <a:rPr lang="en-US" sz="1050" b="0" i="0" u="none" strike="noStrike">
                <a:solidFill>
                  <a:schemeClr val="accent1"/>
                </a:solidFill>
                <a:effectLst/>
                <a:latin typeface="Century Gothic" panose="020B0502020202020204" pitchFamily="34" charset="0"/>
              </a:rPr>
              <a:t>Baseline Source:  MAF DMO Flight Plan (</a:t>
            </a:r>
            <a:r>
              <a:rPr lang="en-US" sz="1050">
                <a:solidFill>
                  <a:schemeClr val="accent1"/>
                </a:solidFill>
                <a:latin typeface="Century Gothic" panose="020B0502020202020204" pitchFamily="34" charset="0"/>
              </a:rPr>
              <a:t>21</a:t>
            </a:r>
            <a:r>
              <a:rPr lang="en-US" sz="1050" i="0" u="none" strike="noStrike">
                <a:solidFill>
                  <a:schemeClr val="accent1"/>
                </a:solidFill>
                <a:effectLst/>
                <a:latin typeface="Century Gothic" panose="020B0502020202020204" pitchFamily="34" charset="0"/>
              </a:rPr>
              <a:t> Aug 2025</a:t>
            </a:r>
            <a:r>
              <a:rPr lang="en-US" sz="1050" b="0" i="0" u="none" strike="noStrike">
                <a:solidFill>
                  <a:schemeClr val="accent1"/>
                </a:solidFill>
                <a:effectLst/>
                <a:latin typeface="Century Gothic" panose="020B0502020202020204" pitchFamily="34" charset="0"/>
              </a:rPr>
              <a:t>)</a:t>
            </a:r>
            <a:endParaRPr lang="en-US" sz="1050">
              <a:solidFill>
                <a:schemeClr val="accent1"/>
              </a:solidFill>
              <a:latin typeface="Century Gothic" panose="020B0502020202020204" pitchFamily="34" charset="0"/>
            </a:endParaRPr>
          </a:p>
        </p:txBody>
      </p:sp>
      <p:pic>
        <p:nvPicPr>
          <p:cNvPr id="5" name="Picture 4">
            <a:extLst>
              <a:ext uri="{FF2B5EF4-FFF2-40B4-BE49-F238E27FC236}">
                <a16:creationId xmlns:a16="http://schemas.microsoft.com/office/drawing/2014/main" id="{05165A3E-E60E-24DA-FE74-16443177CB4B}"/>
              </a:ext>
            </a:extLst>
          </p:cNvPr>
          <p:cNvPicPr>
            <a:picLocks noChangeAspect="1"/>
          </p:cNvPicPr>
          <p:nvPr/>
        </p:nvPicPr>
        <p:blipFill>
          <a:blip r:embed="rId2"/>
          <a:stretch>
            <a:fillRect/>
          </a:stretch>
        </p:blipFill>
        <p:spPr>
          <a:xfrm>
            <a:off x="9540240" y="4809091"/>
            <a:ext cx="1813560" cy="1363980"/>
          </a:xfrm>
          <a:prstGeom prst="rect">
            <a:avLst/>
          </a:prstGeom>
        </p:spPr>
      </p:pic>
      <p:graphicFrame>
        <p:nvGraphicFramePr>
          <p:cNvPr id="10" name="Table 6">
            <a:extLst>
              <a:ext uri="{FF2B5EF4-FFF2-40B4-BE49-F238E27FC236}">
                <a16:creationId xmlns:a16="http://schemas.microsoft.com/office/drawing/2014/main" id="{B7AF5CAA-0EDD-B873-66AD-08A1F41695D2}"/>
              </a:ext>
            </a:extLst>
          </p:cNvPr>
          <p:cNvGraphicFramePr>
            <a:graphicFrameLocks noGrp="1"/>
          </p:cNvGraphicFramePr>
          <p:nvPr>
            <p:extLst>
              <p:ext uri="{D42A27DB-BD31-4B8C-83A1-F6EECF244321}">
                <p14:modId xmlns:p14="http://schemas.microsoft.com/office/powerpoint/2010/main" val="4187005076"/>
              </p:ext>
            </p:extLst>
          </p:nvPr>
        </p:nvGraphicFramePr>
        <p:xfrm>
          <a:off x="837580" y="3755619"/>
          <a:ext cx="9678020" cy="533400"/>
        </p:xfrm>
        <a:graphic>
          <a:graphicData uri="http://schemas.openxmlformats.org/drawingml/2006/table">
            <a:tbl>
              <a:tblPr firstRow="1" bandRow="1">
                <a:tableStyleId>{5C22544A-7EE6-4342-B048-85BDC9FD1C3A}</a:tableStyleId>
              </a:tblPr>
              <a:tblGrid>
                <a:gridCol w="1543671">
                  <a:extLst>
                    <a:ext uri="{9D8B030D-6E8A-4147-A177-3AD203B41FA5}">
                      <a16:colId xmlns:a16="http://schemas.microsoft.com/office/drawing/2014/main" val="1845833334"/>
                    </a:ext>
                  </a:extLst>
                </a:gridCol>
                <a:gridCol w="1155700">
                  <a:extLst>
                    <a:ext uri="{9D8B030D-6E8A-4147-A177-3AD203B41FA5}">
                      <a16:colId xmlns:a16="http://schemas.microsoft.com/office/drawing/2014/main" val="1533527200"/>
                    </a:ext>
                  </a:extLst>
                </a:gridCol>
                <a:gridCol w="1231900">
                  <a:extLst>
                    <a:ext uri="{9D8B030D-6E8A-4147-A177-3AD203B41FA5}">
                      <a16:colId xmlns:a16="http://schemas.microsoft.com/office/drawing/2014/main" val="1826005192"/>
                    </a:ext>
                  </a:extLst>
                </a:gridCol>
                <a:gridCol w="5746749">
                  <a:extLst>
                    <a:ext uri="{9D8B030D-6E8A-4147-A177-3AD203B41FA5}">
                      <a16:colId xmlns:a16="http://schemas.microsoft.com/office/drawing/2014/main" val="2885063887"/>
                    </a:ext>
                  </a:extLst>
                </a:gridCol>
              </a:tblGrid>
              <a:tr h="213360">
                <a:tc>
                  <a:txBody>
                    <a:bodyPr/>
                    <a:lstStyle/>
                    <a:p>
                      <a:r>
                        <a:rPr lang="en-US" sz="1100">
                          <a:latin typeface="Century Gothic"/>
                        </a:rPr>
                        <a:t>Platform</a:t>
                      </a:r>
                    </a:p>
                  </a:txBody>
                  <a:tcPr anchor="ctr">
                    <a:solidFill>
                      <a:srgbClr val="003B4D"/>
                    </a:solidFill>
                  </a:tcPr>
                </a:tc>
                <a:tc>
                  <a:txBody>
                    <a:bodyPr/>
                    <a:lstStyle/>
                    <a:p>
                      <a:r>
                        <a:rPr lang="en-US" sz="1100">
                          <a:latin typeface="Century Gothic"/>
                        </a:rPr>
                        <a:t>Authorization</a:t>
                      </a:r>
                    </a:p>
                  </a:txBody>
                  <a:tcPr anchor="ctr">
                    <a:solidFill>
                      <a:srgbClr val="003B4D"/>
                    </a:solidFill>
                  </a:tcPr>
                </a:tc>
                <a:tc>
                  <a:txBody>
                    <a:bodyPr/>
                    <a:lstStyle/>
                    <a:p>
                      <a:r>
                        <a:rPr lang="en-US" sz="1100">
                          <a:latin typeface="Century Gothic"/>
                        </a:rPr>
                        <a:t>Expiration</a:t>
                      </a: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2716235843"/>
                  </a:ext>
                </a:extLst>
              </a:tr>
              <a:tr h="213360">
                <a:tc>
                  <a:txBody>
                    <a:bodyPr/>
                    <a:lstStyle/>
                    <a:p>
                      <a:r>
                        <a:rPr lang="en-US" sz="1200">
                          <a:latin typeface="Century Gothic"/>
                        </a:rPr>
                        <a:t>KC-46</a:t>
                      </a:r>
                    </a:p>
                  </a:txBody>
                  <a:tcPr anchor="ctr"/>
                </a:tc>
                <a:tc>
                  <a:txBody>
                    <a:bodyPr/>
                    <a:lstStyle/>
                    <a:p>
                      <a:r>
                        <a:rPr lang="en-US" sz="1200">
                          <a:latin typeface="Century Gothic"/>
                        </a:rPr>
                        <a:t>ATO</a:t>
                      </a:r>
                    </a:p>
                  </a:txBody>
                  <a:tcPr anchor="ctr"/>
                </a:tc>
                <a:tc>
                  <a:txBody>
                    <a:bodyPr/>
                    <a:lstStyle/>
                    <a:p>
                      <a:r>
                        <a:rPr lang="en-US" sz="1200">
                          <a:latin typeface="Century Gothic"/>
                        </a:rPr>
                        <a:t>28 Feb 2028</a:t>
                      </a:r>
                    </a:p>
                  </a:txBody>
                  <a:tcPr anchor="ctr"/>
                </a:tc>
                <a:tc>
                  <a:txBody>
                    <a:bodyPr/>
                    <a:lstStyle/>
                    <a:p>
                      <a:r>
                        <a:rPr lang="en-US" sz="1200">
                          <a:latin typeface="Century Gothic"/>
                        </a:rPr>
                        <a:t>3 Year</a:t>
                      </a:r>
                    </a:p>
                  </a:txBody>
                  <a:tcPr anchor="ctr"/>
                </a:tc>
                <a:extLst>
                  <a:ext uri="{0D108BD9-81ED-4DB2-BD59-A6C34878D82A}">
                    <a16:rowId xmlns:a16="http://schemas.microsoft.com/office/drawing/2014/main" val="403953560"/>
                  </a:ext>
                </a:extLst>
              </a:tr>
            </a:tbl>
          </a:graphicData>
        </a:graphic>
      </p:graphicFrame>
      <p:graphicFrame>
        <p:nvGraphicFramePr>
          <p:cNvPr id="3" name="Table 2">
            <a:extLst>
              <a:ext uri="{FF2B5EF4-FFF2-40B4-BE49-F238E27FC236}">
                <a16:creationId xmlns:a16="http://schemas.microsoft.com/office/drawing/2014/main" id="{C942D7CA-D773-3ABC-094D-BC9989B0BFD3}"/>
              </a:ext>
            </a:extLst>
          </p:cNvPr>
          <p:cNvGraphicFramePr>
            <a:graphicFrameLocks noGrp="1"/>
          </p:cNvGraphicFramePr>
          <p:nvPr>
            <p:extLst>
              <p:ext uri="{D42A27DB-BD31-4B8C-83A1-F6EECF244321}">
                <p14:modId xmlns:p14="http://schemas.microsoft.com/office/powerpoint/2010/main" val="2246888218"/>
              </p:ext>
            </p:extLst>
          </p:nvPr>
        </p:nvGraphicFramePr>
        <p:xfrm>
          <a:off x="838196" y="1088640"/>
          <a:ext cx="10515608" cy="2286000"/>
        </p:xfrm>
        <a:graphic>
          <a:graphicData uri="http://schemas.openxmlformats.org/drawingml/2006/table">
            <a:tbl>
              <a:tblPr/>
              <a:tblGrid>
                <a:gridCol w="1494099">
                  <a:extLst>
                    <a:ext uri="{9D8B030D-6E8A-4147-A177-3AD203B41FA5}">
                      <a16:colId xmlns:a16="http://schemas.microsoft.com/office/drawing/2014/main" val="858855286"/>
                    </a:ext>
                  </a:extLst>
                </a:gridCol>
                <a:gridCol w="1035197">
                  <a:extLst>
                    <a:ext uri="{9D8B030D-6E8A-4147-A177-3AD203B41FA5}">
                      <a16:colId xmlns:a16="http://schemas.microsoft.com/office/drawing/2014/main" val="1771687248"/>
                    </a:ext>
                  </a:extLst>
                </a:gridCol>
                <a:gridCol w="142295">
                  <a:extLst>
                    <a:ext uri="{9D8B030D-6E8A-4147-A177-3AD203B41FA5}">
                      <a16:colId xmlns:a16="http://schemas.microsoft.com/office/drawing/2014/main" val="2179421486"/>
                    </a:ext>
                  </a:extLst>
                </a:gridCol>
                <a:gridCol w="142295">
                  <a:extLst>
                    <a:ext uri="{9D8B030D-6E8A-4147-A177-3AD203B41FA5}">
                      <a16:colId xmlns:a16="http://schemas.microsoft.com/office/drawing/2014/main" val="1868338490"/>
                    </a:ext>
                  </a:extLst>
                </a:gridCol>
                <a:gridCol w="142295">
                  <a:extLst>
                    <a:ext uri="{9D8B030D-6E8A-4147-A177-3AD203B41FA5}">
                      <a16:colId xmlns:a16="http://schemas.microsoft.com/office/drawing/2014/main" val="2797772546"/>
                    </a:ext>
                  </a:extLst>
                </a:gridCol>
                <a:gridCol w="142295">
                  <a:extLst>
                    <a:ext uri="{9D8B030D-6E8A-4147-A177-3AD203B41FA5}">
                      <a16:colId xmlns:a16="http://schemas.microsoft.com/office/drawing/2014/main" val="738908143"/>
                    </a:ext>
                  </a:extLst>
                </a:gridCol>
                <a:gridCol w="142295">
                  <a:extLst>
                    <a:ext uri="{9D8B030D-6E8A-4147-A177-3AD203B41FA5}">
                      <a16:colId xmlns:a16="http://schemas.microsoft.com/office/drawing/2014/main" val="1696978179"/>
                    </a:ext>
                  </a:extLst>
                </a:gridCol>
                <a:gridCol w="142295">
                  <a:extLst>
                    <a:ext uri="{9D8B030D-6E8A-4147-A177-3AD203B41FA5}">
                      <a16:colId xmlns:a16="http://schemas.microsoft.com/office/drawing/2014/main" val="2637540348"/>
                    </a:ext>
                  </a:extLst>
                </a:gridCol>
                <a:gridCol w="142295">
                  <a:extLst>
                    <a:ext uri="{9D8B030D-6E8A-4147-A177-3AD203B41FA5}">
                      <a16:colId xmlns:a16="http://schemas.microsoft.com/office/drawing/2014/main" val="545548768"/>
                    </a:ext>
                  </a:extLst>
                </a:gridCol>
                <a:gridCol w="142295">
                  <a:extLst>
                    <a:ext uri="{9D8B030D-6E8A-4147-A177-3AD203B41FA5}">
                      <a16:colId xmlns:a16="http://schemas.microsoft.com/office/drawing/2014/main" val="762312305"/>
                    </a:ext>
                  </a:extLst>
                </a:gridCol>
                <a:gridCol w="142295">
                  <a:extLst>
                    <a:ext uri="{9D8B030D-6E8A-4147-A177-3AD203B41FA5}">
                      <a16:colId xmlns:a16="http://schemas.microsoft.com/office/drawing/2014/main" val="2625792219"/>
                    </a:ext>
                  </a:extLst>
                </a:gridCol>
                <a:gridCol w="142295">
                  <a:extLst>
                    <a:ext uri="{9D8B030D-6E8A-4147-A177-3AD203B41FA5}">
                      <a16:colId xmlns:a16="http://schemas.microsoft.com/office/drawing/2014/main" val="1035431474"/>
                    </a:ext>
                  </a:extLst>
                </a:gridCol>
                <a:gridCol w="142295">
                  <a:extLst>
                    <a:ext uri="{9D8B030D-6E8A-4147-A177-3AD203B41FA5}">
                      <a16:colId xmlns:a16="http://schemas.microsoft.com/office/drawing/2014/main" val="2918268248"/>
                    </a:ext>
                  </a:extLst>
                </a:gridCol>
                <a:gridCol w="142295">
                  <a:extLst>
                    <a:ext uri="{9D8B030D-6E8A-4147-A177-3AD203B41FA5}">
                      <a16:colId xmlns:a16="http://schemas.microsoft.com/office/drawing/2014/main" val="171807926"/>
                    </a:ext>
                  </a:extLst>
                </a:gridCol>
                <a:gridCol w="142295">
                  <a:extLst>
                    <a:ext uri="{9D8B030D-6E8A-4147-A177-3AD203B41FA5}">
                      <a16:colId xmlns:a16="http://schemas.microsoft.com/office/drawing/2014/main" val="3324765332"/>
                    </a:ext>
                  </a:extLst>
                </a:gridCol>
                <a:gridCol w="142295">
                  <a:extLst>
                    <a:ext uri="{9D8B030D-6E8A-4147-A177-3AD203B41FA5}">
                      <a16:colId xmlns:a16="http://schemas.microsoft.com/office/drawing/2014/main" val="2970010910"/>
                    </a:ext>
                  </a:extLst>
                </a:gridCol>
                <a:gridCol w="142295">
                  <a:extLst>
                    <a:ext uri="{9D8B030D-6E8A-4147-A177-3AD203B41FA5}">
                      <a16:colId xmlns:a16="http://schemas.microsoft.com/office/drawing/2014/main" val="2479551983"/>
                    </a:ext>
                  </a:extLst>
                </a:gridCol>
                <a:gridCol w="142295">
                  <a:extLst>
                    <a:ext uri="{9D8B030D-6E8A-4147-A177-3AD203B41FA5}">
                      <a16:colId xmlns:a16="http://schemas.microsoft.com/office/drawing/2014/main" val="1584194486"/>
                    </a:ext>
                  </a:extLst>
                </a:gridCol>
                <a:gridCol w="142295">
                  <a:extLst>
                    <a:ext uri="{9D8B030D-6E8A-4147-A177-3AD203B41FA5}">
                      <a16:colId xmlns:a16="http://schemas.microsoft.com/office/drawing/2014/main" val="2146070170"/>
                    </a:ext>
                  </a:extLst>
                </a:gridCol>
                <a:gridCol w="142295">
                  <a:extLst>
                    <a:ext uri="{9D8B030D-6E8A-4147-A177-3AD203B41FA5}">
                      <a16:colId xmlns:a16="http://schemas.microsoft.com/office/drawing/2014/main" val="1880902916"/>
                    </a:ext>
                  </a:extLst>
                </a:gridCol>
                <a:gridCol w="142295">
                  <a:extLst>
                    <a:ext uri="{9D8B030D-6E8A-4147-A177-3AD203B41FA5}">
                      <a16:colId xmlns:a16="http://schemas.microsoft.com/office/drawing/2014/main" val="841316308"/>
                    </a:ext>
                  </a:extLst>
                </a:gridCol>
                <a:gridCol w="142295">
                  <a:extLst>
                    <a:ext uri="{9D8B030D-6E8A-4147-A177-3AD203B41FA5}">
                      <a16:colId xmlns:a16="http://schemas.microsoft.com/office/drawing/2014/main" val="110352978"/>
                    </a:ext>
                  </a:extLst>
                </a:gridCol>
                <a:gridCol w="142295">
                  <a:extLst>
                    <a:ext uri="{9D8B030D-6E8A-4147-A177-3AD203B41FA5}">
                      <a16:colId xmlns:a16="http://schemas.microsoft.com/office/drawing/2014/main" val="2104773185"/>
                    </a:ext>
                  </a:extLst>
                </a:gridCol>
                <a:gridCol w="142295">
                  <a:extLst>
                    <a:ext uri="{9D8B030D-6E8A-4147-A177-3AD203B41FA5}">
                      <a16:colId xmlns:a16="http://schemas.microsoft.com/office/drawing/2014/main" val="779722098"/>
                    </a:ext>
                  </a:extLst>
                </a:gridCol>
                <a:gridCol w="142295">
                  <a:extLst>
                    <a:ext uri="{9D8B030D-6E8A-4147-A177-3AD203B41FA5}">
                      <a16:colId xmlns:a16="http://schemas.microsoft.com/office/drawing/2014/main" val="2741312156"/>
                    </a:ext>
                  </a:extLst>
                </a:gridCol>
                <a:gridCol w="142295">
                  <a:extLst>
                    <a:ext uri="{9D8B030D-6E8A-4147-A177-3AD203B41FA5}">
                      <a16:colId xmlns:a16="http://schemas.microsoft.com/office/drawing/2014/main" val="3843721491"/>
                    </a:ext>
                  </a:extLst>
                </a:gridCol>
                <a:gridCol w="675902">
                  <a:extLst>
                    <a:ext uri="{9D8B030D-6E8A-4147-A177-3AD203B41FA5}">
                      <a16:colId xmlns:a16="http://schemas.microsoft.com/office/drawing/2014/main" val="4072273446"/>
                    </a:ext>
                  </a:extLst>
                </a:gridCol>
                <a:gridCol w="3895330">
                  <a:extLst>
                    <a:ext uri="{9D8B030D-6E8A-4147-A177-3AD203B41FA5}">
                      <a16:colId xmlns:a16="http://schemas.microsoft.com/office/drawing/2014/main" val="1129964471"/>
                    </a:ext>
                  </a:extLst>
                </a:gridCol>
              </a:tblGrid>
              <a:tr h="161925">
                <a:tc gridSpan="2">
                  <a:txBody>
                    <a:bodyPr/>
                    <a:lstStyle/>
                    <a:p>
                      <a:pPr algn="ctr" fontAlgn="ctr"/>
                      <a:r>
                        <a:rPr lang="en-US" sz="1200" b="1" i="0" u="none" strike="noStrike">
                          <a:solidFill>
                            <a:schemeClr val="bg1"/>
                          </a:solidFill>
                          <a:effectLst/>
                          <a:latin typeface="Century Gothic" panose="020B0502020202020204" pitchFamily="34" charset="0"/>
                        </a:rPr>
                        <a:t>KC-46 Aircrew Training Systems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gridSpan="12">
                  <a:txBody>
                    <a:bodyPr/>
                    <a:lstStyle/>
                    <a:p>
                      <a:pPr algn="ctr" fontAlgn="ctr"/>
                      <a:r>
                        <a:rPr lang="en-US" sz="12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2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200" b="1" i="0" u="none" strike="noStrike">
                          <a:solidFill>
                            <a:schemeClr val="bg1"/>
                          </a:solidFill>
                          <a:effectLst/>
                          <a:latin typeface="Century Gothic" panose="020B0502020202020204" pitchFamily="34" charset="0"/>
                        </a:rPr>
                        <a:t>Flight Plan</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2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111987990"/>
                  </a:ext>
                </a:extLst>
              </a:tr>
              <a:tr h="161925">
                <a:tc>
                  <a:txBody>
                    <a:bodyPr/>
                    <a:lstStyle/>
                    <a:p>
                      <a:pPr algn="ctr" fontAlgn="ctr"/>
                      <a:r>
                        <a:rPr lang="en-US" sz="1200" b="1" i="0" u="none" strike="noStrike">
                          <a:solidFill>
                            <a:schemeClr val="bg1"/>
                          </a:solidFill>
                          <a:effectLst/>
                          <a:latin typeface="Century Gothic" panose="020B0502020202020204" pitchFamily="34" charset="0"/>
                        </a:rPr>
                        <a:t>Sim Base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200" b="1" i="0" u="none" strike="noStrike">
                          <a:solidFill>
                            <a:schemeClr val="bg1"/>
                          </a:solidFill>
                          <a:effectLst/>
                          <a:latin typeface="Century Gothic" panose="020B0502020202020204" pitchFamily="34" charset="0"/>
                        </a:rPr>
                        <a:t>Sim Type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gridSpan="3">
                  <a:txBody>
                    <a:bodyPr/>
                    <a:lstStyle/>
                    <a:p>
                      <a:pPr algn="ctr" fontAlgn="ctr"/>
                      <a:r>
                        <a:rPr lang="en-US" sz="12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2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algn="ctr" fontAlgn="ctr"/>
                      <a:r>
                        <a:rPr lang="en-US" sz="1200" b="1" i="0" u="none" strike="noStrike">
                          <a:solidFill>
                            <a:schemeClr val="bg1"/>
                          </a:solidFill>
                          <a:effectLst/>
                          <a:latin typeface="Century Gothic" panose="020B0502020202020204" pitchFamily="34" charset="0"/>
                        </a:rPr>
                        <a:t>Notes</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3525270309"/>
                  </a:ext>
                </a:extLst>
              </a:tr>
              <a:tr h="161925">
                <a:tc>
                  <a:txBody>
                    <a:bodyPr/>
                    <a:lstStyle/>
                    <a:p>
                      <a:pPr algn="l" fontAlgn="ctr"/>
                      <a:r>
                        <a:rPr lang="en-US" sz="1200" b="0" i="0" u="none" strike="noStrike">
                          <a:solidFill>
                            <a:srgbClr val="000000"/>
                          </a:solidFill>
                          <a:effectLst/>
                          <a:latin typeface="Century Gothic" panose="020B0502020202020204" pitchFamily="34" charset="0"/>
                        </a:rPr>
                        <a:t>McConnell</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5B9BD5"/>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FY25 Q4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1" i="0" u="none" strike="noStrike">
                          <a:solidFill>
                            <a:srgbClr val="0070C0"/>
                          </a:solidFill>
                          <a:effectLst/>
                          <a:latin typeface="Century Gothic" panose="020B0502020202020204" pitchFamily="34" charset="0"/>
                        </a:rPr>
                        <a:t>Operational likely to slide right as install get pushed</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9594821"/>
                  </a:ext>
                </a:extLst>
              </a:tr>
              <a:tr h="161925">
                <a:tc>
                  <a:txBody>
                    <a:bodyPr/>
                    <a:lstStyle/>
                    <a:p>
                      <a:pPr algn="l" fontAlgn="ctr"/>
                      <a:r>
                        <a:rPr lang="en-US" sz="1200" b="0" i="0" u="none" strike="noStrike">
                          <a:solidFill>
                            <a:srgbClr val="000000"/>
                          </a:solidFill>
                          <a:effectLst/>
                          <a:latin typeface="Century Gothic" panose="020B0502020202020204" pitchFamily="34" charset="0"/>
                        </a:rPr>
                        <a:t>Altus (DTCN)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50" b="0" i="0" u="none" strike="noStrike">
                          <a:solidFill>
                            <a:srgbClr val="000000"/>
                          </a:solidFill>
                          <a:effectLst/>
                          <a:latin typeface="Century Gothic" panose="020B0502020202020204" pitchFamily="34" charset="0"/>
                        </a:rPr>
                        <a:t>TBD</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4230294"/>
                  </a:ext>
                </a:extLst>
              </a:tr>
              <a:tr h="161925">
                <a:tc>
                  <a:txBody>
                    <a:bodyPr/>
                    <a:lstStyle/>
                    <a:p>
                      <a:pPr algn="l" fontAlgn="ctr"/>
                      <a:r>
                        <a:rPr lang="en-US" sz="1200" b="0" i="0" u="none" strike="noStrike">
                          <a:solidFill>
                            <a:srgbClr val="000000"/>
                          </a:solidFill>
                          <a:effectLst/>
                          <a:latin typeface="Century Gothic" panose="020B0502020202020204" pitchFamily="34" charset="0"/>
                        </a:rPr>
                        <a:t>Pease</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9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FY26 Q1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0674015"/>
                  </a:ext>
                </a:extLst>
              </a:tr>
              <a:tr h="161925">
                <a:tc>
                  <a:txBody>
                    <a:bodyPr/>
                    <a:lstStyle/>
                    <a:p>
                      <a:pPr algn="l" fontAlgn="ctr"/>
                      <a:r>
                        <a:rPr lang="en-US" sz="1200" b="0" i="0" u="none" strike="noStrike">
                          <a:solidFill>
                            <a:srgbClr val="000000"/>
                          </a:solidFill>
                          <a:effectLst/>
                          <a:latin typeface="Century Gothic" panose="020B0502020202020204" pitchFamily="34" charset="0"/>
                        </a:rPr>
                        <a:t>Seymour Johnson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FY26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5281541"/>
                  </a:ext>
                </a:extLst>
              </a:tr>
              <a:tr h="161925">
                <a:tc>
                  <a:txBody>
                    <a:bodyPr/>
                    <a:lstStyle/>
                    <a:p>
                      <a:pPr algn="l" fontAlgn="ctr"/>
                      <a:r>
                        <a:rPr lang="en-US" sz="1200" b="0" i="0" u="none" strike="noStrike">
                          <a:solidFill>
                            <a:srgbClr val="000000"/>
                          </a:solidFill>
                          <a:effectLst/>
                          <a:latin typeface="Century Gothic" panose="020B0502020202020204" pitchFamily="34" charset="0"/>
                        </a:rPr>
                        <a:t>McGuire (JBMDL)</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FY26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29718706"/>
                  </a:ext>
                </a:extLst>
              </a:tr>
              <a:tr h="161925">
                <a:tc>
                  <a:txBody>
                    <a:bodyPr/>
                    <a:lstStyle/>
                    <a:p>
                      <a:pPr algn="l" fontAlgn="ctr"/>
                      <a:r>
                        <a:rPr lang="en-US" sz="1200" b="0" i="0" u="none" strike="noStrike">
                          <a:solidFill>
                            <a:srgbClr val="000000"/>
                          </a:solidFill>
                          <a:effectLst/>
                          <a:latin typeface="Century Gothic" panose="020B0502020202020204" pitchFamily="34" charset="0"/>
                        </a:rPr>
                        <a:t>Travis</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a:noFill/>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9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50" b="0" i="0" u="none" strike="noStrike">
                          <a:solidFill>
                            <a:srgbClr val="000000"/>
                          </a:solidFill>
                          <a:effectLst/>
                          <a:latin typeface="Century Gothic" panose="020B0502020202020204" pitchFamily="34" charset="0"/>
                        </a:rPr>
                        <a:t>FY26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64230345"/>
                  </a:ext>
                </a:extLst>
              </a:tr>
              <a:tr h="161925">
                <a:tc>
                  <a:txBody>
                    <a:bodyPr/>
                    <a:lstStyle/>
                    <a:p>
                      <a:pPr algn="l" fontAlgn="ctr"/>
                      <a:r>
                        <a:rPr lang="en-US" sz="1200" b="0" i="0" u="none" strike="noStrike">
                          <a:solidFill>
                            <a:srgbClr val="000000"/>
                          </a:solidFill>
                          <a:effectLst/>
                          <a:latin typeface="Century Gothic" panose="020B0502020202020204" pitchFamily="34" charset="0"/>
                        </a:rPr>
                        <a:t>MacDill</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5B9BD5"/>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r>
                        <a:rPr lang="en-US" sz="1050" b="0" i="0" u="none" strike="noStrike">
                          <a:solidFill>
                            <a:srgbClr val="000000"/>
                          </a:solidFill>
                          <a:effectLst/>
                          <a:latin typeface="Century Gothic" panose="020B0502020202020204" pitchFamily="34" charset="0"/>
                        </a:rPr>
                        <a:t>FY27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0933484"/>
                  </a:ext>
                </a:extLst>
              </a:tr>
              <a:tr h="161925">
                <a:tc>
                  <a:txBody>
                    <a:bodyPr/>
                    <a:lstStyle/>
                    <a:p>
                      <a:pPr algn="l" fontAlgn="ctr"/>
                      <a:r>
                        <a:rPr lang="en-US" sz="1200" b="0" i="0" u="none" strike="noStrike">
                          <a:solidFill>
                            <a:srgbClr val="000000"/>
                          </a:solidFill>
                          <a:effectLst/>
                          <a:latin typeface="Century Gothic" panose="020B0502020202020204" pitchFamily="34" charset="0"/>
                        </a:rPr>
                        <a:t>March</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50" b="0" i="0" u="none" strike="noStrike">
                          <a:solidFill>
                            <a:srgbClr val="000000"/>
                          </a:solidFill>
                          <a:effectLst/>
                          <a:latin typeface="Century Gothic" panose="020B0502020202020204" pitchFamily="34" charset="0"/>
                        </a:rPr>
                        <a:t>TBD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2695729"/>
                  </a:ext>
                </a:extLst>
              </a:tr>
              <a:tr h="161925">
                <a:tc>
                  <a:txBody>
                    <a:bodyPr/>
                    <a:lstStyle/>
                    <a:p>
                      <a:pPr algn="l" fontAlgn="ctr"/>
                      <a:r>
                        <a:rPr lang="en-US" sz="1200" b="0" i="0" u="none" strike="noStrike">
                          <a:solidFill>
                            <a:srgbClr val="000000"/>
                          </a:solidFill>
                          <a:effectLst/>
                          <a:latin typeface="Century Gothic" panose="020B0502020202020204" pitchFamily="34" charset="0"/>
                        </a:rPr>
                        <a:t>Selfridge (MOB #8)</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sz="1050" b="0" i="0" u="none" strike="noStrike">
                          <a:solidFill>
                            <a:srgbClr val="000000"/>
                          </a:solidFill>
                          <a:effectLst/>
                          <a:latin typeface="Century Gothic" panose="020B0502020202020204" pitchFamily="34" charset="0"/>
                        </a:rPr>
                        <a:t>TBD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47957891"/>
                  </a:ext>
                </a:extLst>
              </a:tr>
              <a:tr h="161925">
                <a:tc>
                  <a:txBody>
                    <a:bodyPr/>
                    <a:lstStyle/>
                    <a:p>
                      <a:pPr algn="l" fontAlgn="ctr"/>
                      <a:r>
                        <a:rPr lang="en-US" sz="1200" b="0" i="0" u="none" strike="noStrike">
                          <a:solidFill>
                            <a:srgbClr val="000000"/>
                          </a:solidFill>
                          <a:effectLst/>
                          <a:latin typeface="Century Gothic" panose="020B0502020202020204" pitchFamily="34" charset="0"/>
                        </a:rPr>
                        <a:t>MOB#7</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200" b="0" i="0" u="none" strike="noStrike">
                          <a:solidFill>
                            <a:srgbClr val="000000"/>
                          </a:solidFill>
                          <a:effectLst/>
                          <a:latin typeface="Century Gothic" panose="020B0502020202020204" pitchFamily="34" charset="0"/>
                        </a:rPr>
                        <a:t>WST/BOT</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9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50" b="0" i="0" u="none" strike="noStrike">
                          <a:solidFill>
                            <a:srgbClr val="000000"/>
                          </a:solidFill>
                          <a:effectLst/>
                          <a:latin typeface="Century Gothic" panose="020B0502020202020204" pitchFamily="34" charset="0"/>
                        </a:rPr>
                        <a:t>TBD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05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2274601"/>
                  </a:ext>
                </a:extLst>
              </a:tr>
            </a:tbl>
          </a:graphicData>
        </a:graphic>
      </p:graphicFrame>
    </p:spTree>
    <p:extLst>
      <p:ext uri="{BB962C8B-B14F-4D97-AF65-F5344CB8AC3E}">
        <p14:creationId xmlns:p14="http://schemas.microsoft.com/office/powerpoint/2010/main" val="11413332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27</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t>KC-46 DTCN Connectivity</a:t>
            </a:r>
          </a:p>
        </p:txBody>
      </p:sp>
      <p:graphicFrame>
        <p:nvGraphicFramePr>
          <p:cNvPr id="3" name="Content Placeholder 2">
            <a:extLst>
              <a:ext uri="{FF2B5EF4-FFF2-40B4-BE49-F238E27FC236}">
                <a16:creationId xmlns:a16="http://schemas.microsoft.com/office/drawing/2014/main" id="{64BB3172-650A-20BF-7A53-9D1E968EA71E}"/>
              </a:ext>
            </a:extLst>
          </p:cNvPr>
          <p:cNvGraphicFramePr>
            <a:graphicFrameLocks noGrp="1"/>
          </p:cNvGraphicFramePr>
          <p:nvPr>
            <p:ph idx="4294967295"/>
            <p:extLst>
              <p:ext uri="{D42A27DB-BD31-4B8C-83A1-F6EECF244321}">
                <p14:modId xmlns:p14="http://schemas.microsoft.com/office/powerpoint/2010/main" val="3927297795"/>
              </p:ext>
            </p:extLst>
          </p:nvPr>
        </p:nvGraphicFramePr>
        <p:xfrm>
          <a:off x="139700" y="1263650"/>
          <a:ext cx="11271788" cy="3055620"/>
        </p:xfrm>
        <a:graphic>
          <a:graphicData uri="http://schemas.openxmlformats.org/drawingml/2006/table">
            <a:tbl>
              <a:tblPr firstRow="1" bandRow="1">
                <a:tableStyleId>{5C22544A-7EE6-4342-B048-85BDC9FD1C3A}</a:tableStyleId>
              </a:tblPr>
              <a:tblGrid>
                <a:gridCol w="1757790">
                  <a:extLst>
                    <a:ext uri="{9D8B030D-6E8A-4147-A177-3AD203B41FA5}">
                      <a16:colId xmlns:a16="http://schemas.microsoft.com/office/drawing/2014/main" val="1782777197"/>
                    </a:ext>
                  </a:extLst>
                </a:gridCol>
                <a:gridCol w="953227">
                  <a:extLst>
                    <a:ext uri="{9D8B030D-6E8A-4147-A177-3AD203B41FA5}">
                      <a16:colId xmlns:a16="http://schemas.microsoft.com/office/drawing/2014/main" val="3825714211"/>
                    </a:ext>
                  </a:extLst>
                </a:gridCol>
                <a:gridCol w="953227">
                  <a:extLst>
                    <a:ext uri="{9D8B030D-6E8A-4147-A177-3AD203B41FA5}">
                      <a16:colId xmlns:a16="http://schemas.microsoft.com/office/drawing/2014/main" val="2225822241"/>
                    </a:ext>
                  </a:extLst>
                </a:gridCol>
                <a:gridCol w="953227">
                  <a:extLst>
                    <a:ext uri="{9D8B030D-6E8A-4147-A177-3AD203B41FA5}">
                      <a16:colId xmlns:a16="http://schemas.microsoft.com/office/drawing/2014/main" val="4062833396"/>
                    </a:ext>
                  </a:extLst>
                </a:gridCol>
                <a:gridCol w="6654317">
                  <a:extLst>
                    <a:ext uri="{9D8B030D-6E8A-4147-A177-3AD203B41FA5}">
                      <a16:colId xmlns:a16="http://schemas.microsoft.com/office/drawing/2014/main" val="3758936028"/>
                    </a:ext>
                  </a:extLst>
                </a:gridCol>
              </a:tblGrid>
              <a:tr h="262890">
                <a:tc>
                  <a:txBody>
                    <a:bodyPr/>
                    <a:lstStyle/>
                    <a:p>
                      <a:r>
                        <a:rPr lang="en-US" sz="1100">
                          <a:latin typeface="Century Gothic"/>
                        </a:rPr>
                        <a:t>Site Name</a:t>
                      </a:r>
                    </a:p>
                  </a:txBody>
                  <a:tcPr anchor="ctr">
                    <a:solidFill>
                      <a:srgbClr val="003B4D"/>
                    </a:solidFill>
                  </a:tcPr>
                </a:tc>
                <a:tc>
                  <a:txBody>
                    <a:bodyPr/>
                    <a:lstStyle/>
                    <a:p>
                      <a:pPr lvl="0" algn="ctr">
                        <a:buNone/>
                      </a:pPr>
                      <a:r>
                        <a:rPr lang="en-US" sz="1100">
                          <a:latin typeface="Century Gothic"/>
                        </a:rPr>
                        <a:t>Primary</a:t>
                      </a:r>
                    </a:p>
                    <a:p>
                      <a:pPr lvl="0" algn="ctr">
                        <a:buNone/>
                      </a:pPr>
                      <a:r>
                        <a:rPr lang="en-US" sz="1100">
                          <a:latin typeface="Century Gothic"/>
                        </a:rPr>
                        <a:t>VPN CCSD</a:t>
                      </a:r>
                    </a:p>
                  </a:txBody>
                  <a:tcPr anchor="ctr">
                    <a:solidFill>
                      <a:srgbClr val="003B4D"/>
                    </a:solidFill>
                  </a:tcPr>
                </a:tc>
                <a:tc>
                  <a:txBody>
                    <a:bodyPr/>
                    <a:lstStyle/>
                    <a:p>
                      <a:pPr lvl="0" algn="ctr">
                        <a:buNone/>
                      </a:pPr>
                      <a:r>
                        <a:rPr lang="en-US" sz="1100">
                          <a:latin typeface="Century Gothic"/>
                        </a:rPr>
                        <a:t>Secondary VPN CCSD </a:t>
                      </a:r>
                    </a:p>
                  </a:txBody>
                  <a:tcPr anchor="ctr">
                    <a:solidFill>
                      <a:srgbClr val="003B4D"/>
                    </a:solidFill>
                  </a:tcPr>
                </a:tc>
                <a:tc>
                  <a:txBody>
                    <a:bodyPr/>
                    <a:lstStyle/>
                    <a:p>
                      <a:pPr algn="ctr"/>
                      <a:r>
                        <a:rPr lang="en-US" sz="1100">
                          <a:latin typeface="Century Gothic"/>
                        </a:rPr>
                        <a:t>Needed By</a:t>
                      </a:r>
                      <a:endParaRPr lang="en-US" sz="1100">
                        <a:latin typeface="Century Gothic" panose="020B0502020202020204" pitchFamily="34" charset="0"/>
                      </a:endParaRP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3873128315"/>
                  </a:ext>
                </a:extLst>
              </a:tr>
              <a:tr h="262890">
                <a:tc>
                  <a:txBody>
                    <a:bodyPr/>
                    <a:lstStyle/>
                    <a:p>
                      <a:pPr algn="l" fontAlgn="b"/>
                      <a:r>
                        <a:rPr lang="en-US" sz="1200" b="0" i="0" u="none" strike="noStrike">
                          <a:solidFill>
                            <a:srgbClr val="000000"/>
                          </a:solidFill>
                          <a:effectLst/>
                          <a:latin typeface="Century Gothic"/>
                        </a:rPr>
                        <a:t>McConnell</a:t>
                      </a:r>
                    </a:p>
                  </a:txBody>
                  <a:tcPr marL="7620" marR="7620" marT="7620" marB="0" anchor="ctr"/>
                </a:tc>
                <a:tc>
                  <a:txBody>
                    <a:bodyPr/>
                    <a:lstStyle/>
                    <a:p>
                      <a:pPr algn="ctr"/>
                      <a:r>
                        <a:rPr lang="en-US" sz="1100">
                          <a:latin typeface="Century Gothic"/>
                        </a:rPr>
                        <a:t>738T​</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lvl="0" algn="ctr">
                        <a:buNone/>
                      </a:pPr>
                      <a:endParaRPr lang="en-US" sz="1100">
                        <a:latin typeface="Century Gothic" panose="020B0502020202020204" pitchFamily="34" charset="0"/>
                      </a:endParaRPr>
                    </a:p>
                  </a:txBody>
                  <a:tcPr anchor="ctr"/>
                </a:tc>
                <a:tc>
                  <a:txBody>
                    <a:bodyPr/>
                    <a:lstStyle/>
                    <a:p>
                      <a:r>
                        <a:rPr lang="en-US" sz="1000" b="1">
                          <a:solidFill>
                            <a:srgbClr val="00B050"/>
                          </a:solidFill>
                          <a:latin typeface="Century Gothic"/>
                        </a:rPr>
                        <a:t>Ready for activation</a:t>
                      </a:r>
                    </a:p>
                  </a:txBody>
                  <a:tcPr anchor="ctr"/>
                </a:tc>
                <a:extLst>
                  <a:ext uri="{0D108BD9-81ED-4DB2-BD59-A6C34878D82A}">
                    <a16:rowId xmlns:a16="http://schemas.microsoft.com/office/drawing/2014/main" val="3865446372"/>
                  </a:ext>
                </a:extLst>
              </a:tr>
              <a:tr h="262890">
                <a:tc>
                  <a:txBody>
                    <a:bodyPr/>
                    <a:lstStyle/>
                    <a:p>
                      <a:pPr algn="l" fontAlgn="b"/>
                      <a:r>
                        <a:rPr lang="en-US" sz="1200" b="0" i="0" u="none" strike="noStrike">
                          <a:solidFill>
                            <a:srgbClr val="000000"/>
                          </a:solidFill>
                          <a:effectLst/>
                          <a:latin typeface="Century Gothic"/>
                        </a:rPr>
                        <a:t>Altus (DTCN)</a:t>
                      </a:r>
                    </a:p>
                  </a:txBody>
                  <a:tcPr marL="7620" marR="7620" marT="7620" marB="0" anchor="ctr"/>
                </a:tc>
                <a:tc>
                  <a:txBody>
                    <a:bodyPr/>
                    <a:lstStyle/>
                    <a:p>
                      <a:pPr algn="ctr"/>
                      <a:endParaRPr lang="en-US" sz="1100">
                        <a:latin typeface="Century Gothic"/>
                      </a:endParaRPr>
                    </a:p>
                  </a:txBody>
                  <a:tcPr anchor="ctr">
                    <a:solidFill>
                      <a:srgbClr val="EAEAEB"/>
                    </a:solidFill>
                  </a:tcPr>
                </a:tc>
                <a:tc>
                  <a:txBody>
                    <a:bodyPr/>
                    <a:lstStyle/>
                    <a:p>
                      <a:pPr algn="ctr"/>
                      <a:endParaRPr lang="en-US" sz="1100">
                        <a:latin typeface="Century Gothic" panose="020B0502020202020204" pitchFamily="34" charset="0"/>
                      </a:endParaRPr>
                    </a:p>
                  </a:txBody>
                  <a:tcPr anchor="ctr">
                    <a:solidFill>
                      <a:srgbClr val="EAEAEB"/>
                    </a:solidFill>
                  </a:tcPr>
                </a:tc>
                <a:tc>
                  <a:txBody>
                    <a:bodyPr/>
                    <a:lstStyle/>
                    <a:p>
                      <a:pPr algn="ctr"/>
                      <a:r>
                        <a:rPr lang="en-US" sz="1100" b="0">
                          <a:latin typeface="Century Gothic" panose="020B0502020202020204" pitchFamily="34" charset="0"/>
                        </a:rPr>
                        <a:t>TBD</a:t>
                      </a:r>
                    </a:p>
                  </a:txBody>
                  <a:tcPr anchor="ctr"/>
                </a:tc>
                <a:tc>
                  <a:txBody>
                    <a:bodyPr/>
                    <a:lstStyle/>
                    <a:p>
                      <a:endParaRPr lang="en-US" sz="1000">
                        <a:latin typeface="Century Gothic"/>
                      </a:endParaRPr>
                    </a:p>
                  </a:txBody>
                  <a:tcPr anchor="ctr"/>
                </a:tc>
                <a:extLst>
                  <a:ext uri="{0D108BD9-81ED-4DB2-BD59-A6C34878D82A}">
                    <a16:rowId xmlns:a16="http://schemas.microsoft.com/office/drawing/2014/main" val="4189252947"/>
                  </a:ext>
                </a:extLst>
              </a:tr>
              <a:tr h="262890">
                <a:tc>
                  <a:txBody>
                    <a:bodyPr/>
                    <a:lstStyle/>
                    <a:p>
                      <a:pPr algn="l" fontAlgn="b"/>
                      <a:r>
                        <a:rPr lang="en-US" sz="1200" b="0" i="0" u="none" strike="noStrike">
                          <a:solidFill>
                            <a:srgbClr val="000000"/>
                          </a:solidFill>
                          <a:effectLst/>
                          <a:latin typeface="Century Gothic"/>
                        </a:rPr>
                        <a:t>Pease</a:t>
                      </a:r>
                    </a:p>
                  </a:txBody>
                  <a:tcPr marL="7620" marR="7620" marT="7620" marB="0" anchor="ctr"/>
                </a:tc>
                <a:tc>
                  <a:txBody>
                    <a:bodyPr/>
                    <a:lstStyle/>
                    <a:p>
                      <a:pPr algn="ctr"/>
                      <a:r>
                        <a:rPr lang="en-US" sz="1100">
                          <a:latin typeface="Century Gothic"/>
                        </a:rPr>
                        <a:t>7JCT​​</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3QFY25</a:t>
                      </a:r>
                      <a:endParaRPr lang="en-US" sz="1100" b="0">
                        <a:latin typeface="Century Gothic" panose="020B0502020202020204" pitchFamily="34" charset="0"/>
                      </a:endParaRPr>
                    </a:p>
                  </a:txBody>
                  <a:tcPr anchor="ctr"/>
                </a:tc>
                <a:tc>
                  <a:txBody>
                    <a:bodyPr/>
                    <a:lstStyle/>
                    <a:p>
                      <a:r>
                        <a:rPr lang="en-US" sz="1000">
                          <a:latin typeface="Century Gothic"/>
                        </a:rPr>
                        <a:t>Extension built to </a:t>
                      </a:r>
                      <a:r>
                        <a:rPr lang="en-US" sz="1000" err="1">
                          <a:latin typeface="Century Gothic"/>
                        </a:rPr>
                        <a:t>demarc</a:t>
                      </a:r>
                      <a:r>
                        <a:rPr lang="en-US" sz="1000">
                          <a:latin typeface="Century Gothic"/>
                        </a:rPr>
                        <a:t> at sim </a:t>
                      </a:r>
                      <a:r>
                        <a:rPr lang="en-US" sz="1000" err="1">
                          <a:latin typeface="Century Gothic"/>
                        </a:rPr>
                        <a:t>bldg</a:t>
                      </a:r>
                      <a:r>
                        <a:rPr lang="en-US" sz="1000">
                          <a:latin typeface="Century Gothic"/>
                        </a:rPr>
                        <a:t>, need to prove out with DISA</a:t>
                      </a:r>
                    </a:p>
                  </a:txBody>
                  <a:tcPr anchor="ctr"/>
                </a:tc>
                <a:extLst>
                  <a:ext uri="{0D108BD9-81ED-4DB2-BD59-A6C34878D82A}">
                    <a16:rowId xmlns:a16="http://schemas.microsoft.com/office/drawing/2014/main" val="882173049"/>
                  </a:ext>
                </a:extLst>
              </a:tr>
              <a:tr h="262890">
                <a:tc>
                  <a:txBody>
                    <a:bodyPr/>
                    <a:lstStyle/>
                    <a:p>
                      <a:pPr algn="l" fontAlgn="b"/>
                      <a:r>
                        <a:rPr lang="en-US" sz="1200" b="0" i="0" u="none" strike="noStrike">
                          <a:solidFill>
                            <a:srgbClr val="000000"/>
                          </a:solidFill>
                          <a:effectLst/>
                          <a:latin typeface="Century Gothic"/>
                        </a:rPr>
                        <a:t>Seymour Johnson</a:t>
                      </a:r>
                    </a:p>
                  </a:txBody>
                  <a:tcPr marL="7620" marR="7620" marT="7620" marB="0" anchor="ctr"/>
                </a:tc>
                <a:tc>
                  <a:txBody>
                    <a:bodyPr/>
                    <a:lstStyle/>
                    <a:p>
                      <a:pPr algn="ctr"/>
                      <a:r>
                        <a:rPr lang="en-US" sz="1100">
                          <a:latin typeface="Century Gothic"/>
                        </a:rPr>
                        <a:t>7LCT​</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b="0">
                        <a:latin typeface="Century Gothic" panose="020B0502020202020204" pitchFamily="34" charset="0"/>
                      </a:endParaRPr>
                    </a:p>
                  </a:txBody>
                  <a:tcPr anchor="ctr"/>
                </a:tc>
                <a:tc>
                  <a:txBody>
                    <a:bodyPr/>
                    <a:lstStyle/>
                    <a:p>
                      <a:r>
                        <a:rPr lang="en-US" sz="1000" b="1" i="0" u="none" strike="noStrike" noProof="0">
                          <a:solidFill>
                            <a:srgbClr val="00B050"/>
                          </a:solidFill>
                          <a:latin typeface="Century Gothic"/>
                        </a:rPr>
                        <a:t>Ready for activation</a:t>
                      </a:r>
                      <a:endParaRPr lang="en-US" sz="1000" b="1">
                        <a:solidFill>
                          <a:srgbClr val="00B050"/>
                        </a:solidFill>
                        <a:latin typeface="Century Gothic"/>
                      </a:endParaRPr>
                    </a:p>
                  </a:txBody>
                  <a:tcPr anchor="ctr"/>
                </a:tc>
                <a:extLst>
                  <a:ext uri="{0D108BD9-81ED-4DB2-BD59-A6C34878D82A}">
                    <a16:rowId xmlns:a16="http://schemas.microsoft.com/office/drawing/2014/main" val="253573392"/>
                  </a:ext>
                </a:extLst>
              </a:tr>
              <a:tr h="262890">
                <a:tc>
                  <a:txBody>
                    <a:bodyPr/>
                    <a:lstStyle/>
                    <a:p>
                      <a:pPr algn="l" fontAlgn="b"/>
                      <a:r>
                        <a:rPr lang="en-US" sz="1200" b="0" i="0" u="none" strike="noStrike">
                          <a:solidFill>
                            <a:srgbClr val="000000"/>
                          </a:solidFill>
                          <a:effectLst/>
                          <a:latin typeface="Century Gothic"/>
                        </a:rPr>
                        <a:t>McGuire</a:t>
                      </a:r>
                    </a:p>
                  </a:txBody>
                  <a:tcPr marL="7620" marR="7620" marT="762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a:latin typeface="Century Gothic"/>
                        </a:rPr>
                        <a:t>7CCF</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1QFY26</a:t>
                      </a:r>
                      <a:endParaRPr lang="en-US" sz="1100" b="0">
                        <a:latin typeface="Century Gothic" panose="020B0502020202020204" pitchFamily="34" charset="0"/>
                      </a:endParaRPr>
                    </a:p>
                  </a:txBody>
                  <a:tcPr anchor="ctr"/>
                </a:tc>
                <a:tc>
                  <a:txBody>
                    <a:bodyPr/>
                    <a:lstStyle/>
                    <a:p>
                      <a:pPr marL="0" marR="0" lvl="0" indent="0" algn="l" rtl="0" eaLnBrk="1" fontAlgn="auto" latinLnBrk="0" hangingPunct="1">
                        <a:lnSpc>
                          <a:spcPct val="100000"/>
                        </a:lnSpc>
                        <a:spcBef>
                          <a:spcPts val="0"/>
                        </a:spcBef>
                        <a:spcAft>
                          <a:spcPts val="0"/>
                        </a:spcAft>
                        <a:buClrTx/>
                        <a:buSzTx/>
                        <a:buFontTx/>
                        <a:buNone/>
                      </a:pPr>
                      <a:r>
                        <a:rPr lang="en-US" sz="1000">
                          <a:latin typeface="Century Gothic"/>
                        </a:rPr>
                        <a:t>Circuit in place; will use existing KC10 circuit: 7CCF​</a:t>
                      </a:r>
                    </a:p>
                  </a:txBody>
                  <a:tcPr anchor="ctr"/>
                </a:tc>
                <a:extLst>
                  <a:ext uri="{0D108BD9-81ED-4DB2-BD59-A6C34878D82A}">
                    <a16:rowId xmlns:a16="http://schemas.microsoft.com/office/drawing/2014/main" val="152890307"/>
                  </a:ext>
                </a:extLst>
              </a:tr>
              <a:tr h="262890">
                <a:tc>
                  <a:txBody>
                    <a:bodyPr/>
                    <a:lstStyle/>
                    <a:p>
                      <a:pPr algn="l" fontAlgn="b"/>
                      <a:r>
                        <a:rPr lang="en-US" sz="1200" b="0" i="0" u="none" strike="noStrike">
                          <a:solidFill>
                            <a:srgbClr val="000000"/>
                          </a:solidFill>
                          <a:effectLst/>
                          <a:latin typeface="Century Gothic"/>
                        </a:rPr>
                        <a:t>Travis</a:t>
                      </a:r>
                    </a:p>
                  </a:txBody>
                  <a:tcPr marL="7620" marR="7620" marT="7620" marB="0" anchor="ctr"/>
                </a:tc>
                <a:tc>
                  <a:txBody>
                    <a:bodyPr/>
                    <a:lstStyle/>
                    <a:p>
                      <a:pPr algn="ctr"/>
                      <a:r>
                        <a:rPr lang="en-US" sz="1100">
                          <a:latin typeface="Century Gothic"/>
                        </a:rPr>
                        <a:t>7XGC</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2QFY26</a:t>
                      </a:r>
                      <a:endParaRPr lang="en-US" sz="1100" b="0">
                        <a:latin typeface="Century Gothic" panose="020B0502020202020204" pitchFamily="34" charset="0"/>
                      </a:endParaRPr>
                    </a:p>
                  </a:txBody>
                  <a:tcPr anchor="ctr"/>
                </a:tc>
                <a:tc>
                  <a:txBody>
                    <a:bodyPr/>
                    <a:lstStyle/>
                    <a:p>
                      <a:pPr lvl="0">
                        <a:buNone/>
                      </a:pPr>
                      <a:r>
                        <a:rPr lang="en-US" sz="1000" b="0" i="0" u="none" strike="noStrike" noProof="0">
                          <a:solidFill>
                            <a:srgbClr val="24272A"/>
                          </a:solidFill>
                          <a:latin typeface="Century Gothic"/>
                        </a:rPr>
                        <a:t>Circuit in place; will use existing KC10 circuit: 7XGC</a:t>
                      </a:r>
                      <a:endParaRPr lang="en-US" sz="1000">
                        <a:latin typeface="Century Gothic"/>
                      </a:endParaRPr>
                    </a:p>
                  </a:txBody>
                  <a:tcPr anchor="ctr"/>
                </a:tc>
                <a:extLst>
                  <a:ext uri="{0D108BD9-81ED-4DB2-BD59-A6C34878D82A}">
                    <a16:rowId xmlns:a16="http://schemas.microsoft.com/office/drawing/2014/main" val="3060624688"/>
                  </a:ext>
                </a:extLst>
              </a:tr>
              <a:tr h="262890">
                <a:tc>
                  <a:txBody>
                    <a:bodyPr/>
                    <a:lstStyle/>
                    <a:p>
                      <a:pPr algn="l" fontAlgn="b"/>
                      <a:r>
                        <a:rPr lang="en-US" sz="1200" b="0" i="0" u="none" strike="noStrike">
                          <a:solidFill>
                            <a:srgbClr val="000000"/>
                          </a:solidFill>
                          <a:effectLst/>
                          <a:latin typeface="Century Gothic"/>
                        </a:rPr>
                        <a:t>MacDill</a:t>
                      </a:r>
                    </a:p>
                  </a:txBody>
                  <a:tcPr marL="7620" marR="7620" marT="7620" marB="0" anchor="ct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2QFY27</a:t>
                      </a:r>
                      <a:endParaRPr lang="en-US" sz="1100" b="0">
                        <a:latin typeface="Century Gothic" panose="020B0502020202020204" pitchFamily="34" charset="0"/>
                      </a:endParaRPr>
                    </a:p>
                  </a:txBody>
                  <a:tcPr anchor="ctr"/>
                </a:tc>
                <a:tc>
                  <a:txBody>
                    <a:bodyPr/>
                    <a:lstStyle/>
                    <a:p>
                      <a:endParaRPr lang="en-US" sz="1000">
                        <a:latin typeface="Century Gothic"/>
                      </a:endParaRPr>
                    </a:p>
                  </a:txBody>
                  <a:tcPr anchor="ctr"/>
                </a:tc>
                <a:extLst>
                  <a:ext uri="{0D108BD9-81ED-4DB2-BD59-A6C34878D82A}">
                    <a16:rowId xmlns:a16="http://schemas.microsoft.com/office/drawing/2014/main" val="565923162"/>
                  </a:ext>
                </a:extLst>
              </a:tr>
              <a:tr h="262890">
                <a:tc>
                  <a:txBody>
                    <a:bodyPr/>
                    <a:lstStyle/>
                    <a:p>
                      <a:pPr algn="l" fontAlgn="b"/>
                      <a:r>
                        <a:rPr lang="en-US" sz="1200" b="0" i="0" u="none" strike="noStrike">
                          <a:solidFill>
                            <a:srgbClr val="000000"/>
                          </a:solidFill>
                          <a:effectLst/>
                          <a:latin typeface="Century Gothic"/>
                        </a:rPr>
                        <a:t>March</a:t>
                      </a:r>
                    </a:p>
                  </a:txBody>
                  <a:tcPr marL="7620" marR="7620" marT="7620" marB="0" anchor="ct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panose="020B0502020202020204" pitchFamily="34" charset="0"/>
                        </a:rPr>
                        <a:t>TBD</a:t>
                      </a: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3141464382"/>
                  </a:ext>
                </a:extLst>
              </a:tr>
              <a:tr h="262890">
                <a:tc>
                  <a:txBody>
                    <a:bodyPr/>
                    <a:lstStyle/>
                    <a:p>
                      <a:pPr algn="l" fontAlgn="b"/>
                      <a:r>
                        <a:rPr lang="en-US" sz="1200" b="0" i="0" u="none" strike="noStrike">
                          <a:solidFill>
                            <a:srgbClr val="000000"/>
                          </a:solidFill>
                          <a:effectLst/>
                          <a:latin typeface="Century Gothic"/>
                        </a:rPr>
                        <a:t>Selfridge</a:t>
                      </a:r>
                    </a:p>
                  </a:txBody>
                  <a:tcPr marL="7620" marR="7620" marT="7620" marB="0" anchor="ct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pPr algn="ctr"/>
                      <a:r>
                        <a:rPr lang="en-US" sz="1100">
                          <a:latin typeface="Century Gothic" panose="020B0502020202020204" pitchFamily="34" charset="0"/>
                        </a:rPr>
                        <a:t>TBD</a:t>
                      </a: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2745069515"/>
                  </a:ext>
                </a:extLst>
              </a:tr>
              <a:tr h="262890">
                <a:tc>
                  <a:txBody>
                    <a:bodyPr/>
                    <a:lstStyle/>
                    <a:p>
                      <a:pPr algn="l" fontAlgn="b"/>
                      <a:r>
                        <a:rPr lang="en-US" sz="1200" b="0" i="0" u="none" strike="noStrike">
                          <a:solidFill>
                            <a:srgbClr val="000000"/>
                          </a:solidFill>
                          <a:effectLst/>
                          <a:latin typeface="+mn-lt"/>
                        </a:rPr>
                        <a:t>MOB #7 </a:t>
                      </a:r>
                      <a:endParaRPr lang="en-US" sz="1200" b="0" i="0" u="none" strike="noStrike">
                        <a:solidFill>
                          <a:srgbClr val="000000"/>
                        </a:solidFill>
                        <a:effectLst/>
                        <a:latin typeface="Century Gothic"/>
                      </a:endParaRPr>
                    </a:p>
                  </a:txBody>
                  <a:tcPr marL="7620" marR="7620" marT="7620" marB="0" anchor="ct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7103929"/>
                  </a:ext>
                </a:extLst>
              </a:tr>
            </a:tbl>
          </a:graphicData>
        </a:graphic>
      </p:graphicFrame>
      <p:sp>
        <p:nvSpPr>
          <p:cNvPr id="13" name="Rectangle 1">
            <a:extLst>
              <a:ext uri="{FF2B5EF4-FFF2-40B4-BE49-F238E27FC236}">
                <a16:creationId xmlns:a16="http://schemas.microsoft.com/office/drawing/2014/main" id="{7B4423E7-AE26-66E3-F28F-D11FD534604B}"/>
              </a:ext>
            </a:extLst>
          </p:cNvPr>
          <p:cNvSpPr>
            <a:spLocks noChangeArrowheads="1"/>
          </p:cNvSpPr>
          <p:nvPr/>
        </p:nvSpPr>
        <p:spPr bwMode="auto">
          <a:xfrm>
            <a:off x="254952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Table 6">
            <a:extLst>
              <a:ext uri="{FF2B5EF4-FFF2-40B4-BE49-F238E27FC236}">
                <a16:creationId xmlns:a16="http://schemas.microsoft.com/office/drawing/2014/main" id="{32BE2255-D0ED-6DF5-FEA7-DA49B57DAE75}"/>
              </a:ext>
            </a:extLst>
          </p:cNvPr>
          <p:cNvGraphicFramePr>
            <a:graphicFrameLocks noGrp="1"/>
          </p:cNvGraphicFramePr>
          <p:nvPr>
            <p:extLst>
              <p:ext uri="{D42A27DB-BD31-4B8C-83A1-F6EECF244321}">
                <p14:modId xmlns:p14="http://schemas.microsoft.com/office/powerpoint/2010/main" val="3536655060"/>
              </p:ext>
            </p:extLst>
          </p:nvPr>
        </p:nvGraphicFramePr>
        <p:xfrm>
          <a:off x="9441418" y="144145"/>
          <a:ext cx="1970070" cy="731520"/>
        </p:xfrm>
        <a:graphic>
          <a:graphicData uri="http://schemas.openxmlformats.org/drawingml/2006/table">
            <a:tbl>
              <a:tblPr firstRow="1" bandRow="1">
                <a:tableStyleId>{5940675A-B579-460E-94D1-54222C63F5DA}</a:tableStyleId>
              </a:tblPr>
              <a:tblGrid>
                <a:gridCol w="258830">
                  <a:extLst>
                    <a:ext uri="{9D8B030D-6E8A-4147-A177-3AD203B41FA5}">
                      <a16:colId xmlns:a16="http://schemas.microsoft.com/office/drawing/2014/main" val="972081130"/>
                    </a:ext>
                  </a:extLst>
                </a:gridCol>
                <a:gridCol w="1711240">
                  <a:extLst>
                    <a:ext uri="{9D8B030D-6E8A-4147-A177-3AD203B41FA5}">
                      <a16:colId xmlns:a16="http://schemas.microsoft.com/office/drawing/2014/main" val="3030386779"/>
                    </a:ext>
                  </a:extLst>
                </a:gridCol>
              </a:tblGrid>
              <a:tr h="213360">
                <a:tc>
                  <a:txBody>
                    <a:bodyPr/>
                    <a:lstStyle/>
                    <a:p>
                      <a:endParaRPr lang="en-US" sz="1000">
                        <a:latin typeface="Century Gothic" panose="020B0502020202020204" pitchFamily="34" charset="0"/>
                      </a:endParaRPr>
                    </a:p>
                  </a:txBody>
                  <a:tcPr>
                    <a:solidFill>
                      <a:srgbClr val="92D050"/>
                    </a:solidFill>
                  </a:tcPr>
                </a:tc>
                <a:tc>
                  <a:txBody>
                    <a:bodyPr/>
                    <a:lstStyle/>
                    <a:p>
                      <a:r>
                        <a:rPr lang="en-US" sz="1000">
                          <a:latin typeface="Century Gothic"/>
                        </a:rPr>
                        <a:t>Complete / Active</a:t>
                      </a:r>
                      <a:endParaRPr lang="en-US" sz="1000">
                        <a:latin typeface="Century Gothic" panose="020B0502020202020204" pitchFamily="34" charset="0"/>
                      </a:endParaRPr>
                    </a:p>
                  </a:txBody>
                  <a:tcPr/>
                </a:tc>
                <a:extLst>
                  <a:ext uri="{0D108BD9-81ED-4DB2-BD59-A6C34878D82A}">
                    <a16:rowId xmlns:a16="http://schemas.microsoft.com/office/drawing/2014/main" val="3232026064"/>
                  </a:ext>
                </a:extLst>
              </a:tr>
              <a:tr h="213360">
                <a:tc>
                  <a:txBody>
                    <a:bodyPr/>
                    <a:lstStyle/>
                    <a:p>
                      <a:endParaRPr lang="en-US" sz="1000">
                        <a:latin typeface="Century Gothic" panose="020B0502020202020204" pitchFamily="34" charset="0"/>
                      </a:endParaRPr>
                    </a:p>
                  </a:txBody>
                  <a:tcPr>
                    <a:solidFill>
                      <a:srgbClr val="FFFF00"/>
                    </a:solidFill>
                  </a:tcPr>
                </a:tc>
                <a:tc>
                  <a:txBody>
                    <a:bodyPr/>
                    <a:lstStyle/>
                    <a:p>
                      <a:r>
                        <a:rPr lang="en-US" sz="1000">
                          <a:latin typeface="Century Gothic"/>
                        </a:rPr>
                        <a:t>In-Progress / Working</a:t>
                      </a:r>
                      <a:endParaRPr lang="en-US" sz="1000">
                        <a:latin typeface="Century Gothic" panose="020B0502020202020204" pitchFamily="34" charset="0"/>
                      </a:endParaRPr>
                    </a:p>
                  </a:txBody>
                  <a:tcPr/>
                </a:tc>
                <a:extLst>
                  <a:ext uri="{0D108BD9-81ED-4DB2-BD59-A6C34878D82A}">
                    <a16:rowId xmlns:a16="http://schemas.microsoft.com/office/drawing/2014/main" val="2820293182"/>
                  </a:ext>
                </a:extLst>
              </a:tr>
              <a:tr h="213360">
                <a:tc>
                  <a:txBody>
                    <a:bodyPr/>
                    <a:lstStyle/>
                    <a:p>
                      <a:endParaRPr lang="en-US" sz="1000">
                        <a:latin typeface="Century Gothic" panose="020B0502020202020204" pitchFamily="34" charset="0"/>
                      </a:endParaRPr>
                    </a:p>
                  </a:txBody>
                  <a:tcPr>
                    <a:solidFill>
                      <a:srgbClr val="FF0000"/>
                    </a:solidFill>
                  </a:tcPr>
                </a:tc>
                <a:tc>
                  <a:txBody>
                    <a:bodyPr/>
                    <a:lstStyle/>
                    <a:p>
                      <a:r>
                        <a:rPr lang="en-US" sz="1000">
                          <a:latin typeface="Century Gothic"/>
                        </a:rPr>
                        <a:t>Late / On Hold / Issues</a:t>
                      </a:r>
                      <a:endParaRPr lang="en-US" sz="1000">
                        <a:latin typeface="Century Gothic" panose="020B0502020202020204" pitchFamily="34" charset="0"/>
                      </a:endParaRPr>
                    </a:p>
                  </a:txBody>
                  <a:tcPr/>
                </a:tc>
                <a:extLst>
                  <a:ext uri="{0D108BD9-81ED-4DB2-BD59-A6C34878D82A}">
                    <a16:rowId xmlns:a16="http://schemas.microsoft.com/office/drawing/2014/main" val="794293971"/>
                  </a:ext>
                </a:extLst>
              </a:tr>
            </a:tbl>
          </a:graphicData>
        </a:graphic>
      </p:graphicFrame>
    </p:spTree>
    <p:extLst>
      <p:ext uri="{BB962C8B-B14F-4D97-AF65-F5344CB8AC3E}">
        <p14:creationId xmlns:p14="http://schemas.microsoft.com/office/powerpoint/2010/main" val="3714418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28</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KC-46</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solidFill>
                  <a:srgbClr val="5B6670"/>
                </a:solidFill>
                <a:latin typeface="Century Gothic"/>
              </a:rPr>
              <a:t>Spiral development &amp; testing to v5.1 standard (complete)</a:t>
            </a:r>
          </a:p>
          <a:p>
            <a:pPr marL="342900" indent="-342900">
              <a:buFont typeface="Arial" panose="020B0604020202020204" pitchFamily="34" charset="0"/>
              <a:buChar char="•"/>
            </a:pPr>
            <a:r>
              <a:rPr lang="en-US" sz="2400">
                <a:solidFill>
                  <a:srgbClr val="5B6670"/>
                </a:solidFill>
                <a:latin typeface="Century Gothic"/>
              </a:rPr>
              <a:t>Dry run of v5.1 CTP (complete)</a:t>
            </a:r>
          </a:p>
          <a:p>
            <a:pPr marL="800100" lvl="1" indent="-342900">
              <a:buFont typeface="Arial" panose="020B0604020202020204" pitchFamily="34" charset="0"/>
              <a:buChar char="•"/>
            </a:pPr>
            <a:r>
              <a:rPr lang="en-US" sz="1800">
                <a:solidFill>
                  <a:srgbClr val="5B6670"/>
                </a:solidFill>
                <a:latin typeface="Century Gothic"/>
              </a:rPr>
              <a:t>CTR (complete)</a:t>
            </a:r>
          </a:p>
          <a:p>
            <a:pPr marL="800100" lvl="1" indent="-342900">
              <a:buFont typeface="Arial" panose="020B0604020202020204" pitchFamily="34" charset="0"/>
              <a:buChar char="•"/>
            </a:pPr>
            <a:r>
              <a:rPr lang="en-US" sz="1800">
                <a:solidFill>
                  <a:srgbClr val="5B6670"/>
                </a:solidFill>
                <a:latin typeface="Century Gothic"/>
              </a:rPr>
              <a:t>CTP updated with lessons learned</a:t>
            </a:r>
          </a:p>
          <a:p>
            <a:pPr marL="800100" lvl="1" indent="-342900">
              <a:buFont typeface="Arial" panose="020B0604020202020204" pitchFamily="34" charset="0"/>
              <a:buChar char="•"/>
            </a:pPr>
            <a:r>
              <a:rPr lang="en-US" sz="1800">
                <a:solidFill>
                  <a:srgbClr val="5B6670"/>
                </a:solidFill>
                <a:latin typeface="Century Gothic"/>
              </a:rPr>
              <a:t>TCA updated</a:t>
            </a:r>
          </a:p>
          <a:p>
            <a:pPr marL="342900" indent="-342900">
              <a:buFont typeface="Arial" panose="020B0604020202020204" pitchFamily="34" charset="0"/>
              <a:buChar char="•"/>
            </a:pPr>
            <a:r>
              <a:rPr lang="en-US" sz="2400">
                <a:solidFill>
                  <a:srgbClr val="5B6670"/>
                </a:solidFill>
                <a:latin typeface="Century Gothic"/>
              </a:rPr>
              <a:t>Certification &amp; Acceptance</a:t>
            </a:r>
          </a:p>
          <a:p>
            <a:pPr marL="800100" lvl="1" indent="-342900">
              <a:buFont typeface="Arial" panose="020B0604020202020204" pitchFamily="34" charset="0"/>
              <a:buChar char="•"/>
            </a:pPr>
            <a:r>
              <a:rPr lang="en-US" sz="1800">
                <a:solidFill>
                  <a:srgbClr val="5B6670"/>
                </a:solidFill>
                <a:latin typeface="Century Gothic"/>
              </a:rPr>
              <a:t>Recent decision to certify sites to v5.1</a:t>
            </a:r>
            <a:endParaRPr lang="en-US" sz="2400">
              <a:solidFill>
                <a:srgbClr val="5B6670"/>
              </a:solidFill>
              <a:latin typeface="Century Gothic"/>
            </a:endParaRPr>
          </a:p>
          <a:p>
            <a:pPr marL="342900" indent="-342900">
              <a:buFont typeface="Arial" panose="020B0604020202020204" pitchFamily="34" charset="0"/>
              <a:buChar char="•"/>
            </a:pPr>
            <a:r>
              <a:rPr lang="en-US" sz="2400">
                <a:latin typeface="Century Gothic"/>
              </a:rPr>
              <a:t>Transition to v13 Standards anticipated Mar-Apr ‘25</a:t>
            </a:r>
          </a:p>
          <a:p>
            <a:pPr marL="342900" indent="-342900">
              <a:buFont typeface="Arial" panose="020B0604020202020204" pitchFamily="34" charset="0"/>
              <a:buChar char="•"/>
            </a:pPr>
            <a:endParaRPr lang="en-US" sz="2400">
              <a:solidFill>
                <a:srgbClr val="5B6670"/>
              </a:solidFill>
              <a:latin typeface="Century Gothic"/>
            </a:endParaRPr>
          </a:p>
        </p:txBody>
      </p:sp>
    </p:spTree>
    <p:extLst>
      <p:ext uri="{BB962C8B-B14F-4D97-AF65-F5344CB8AC3E}">
        <p14:creationId xmlns:p14="http://schemas.microsoft.com/office/powerpoint/2010/main" val="3489830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C47693F-7AE0-3247-EC23-17EC502086AA}"/>
              </a:ext>
            </a:extLst>
          </p:cNvPr>
          <p:cNvSpPr>
            <a:spLocks noGrp="1"/>
          </p:cNvSpPr>
          <p:nvPr>
            <p:ph type="sldNum" sz="quarter" idx="4"/>
          </p:nvPr>
        </p:nvSpPr>
        <p:spPr/>
        <p:txBody>
          <a:bodyPr vert="horz" lIns="91440" tIns="45720" rIns="91440" bIns="45720" rtlCol="0" anchor="ctr">
            <a:normAutofit/>
          </a:bodyPr>
          <a:lstStyle/>
          <a:p>
            <a:pPr>
              <a:spcAft>
                <a:spcPts val="600"/>
              </a:spcAft>
              <a:defRPr/>
            </a:pPr>
            <a:fld id="{E7C6FD75-0285-F041-B3DF-8E1B1E72BF17}" type="slidenum">
              <a:rPr lang="en-US">
                <a:solidFill>
                  <a:schemeClr val="tx1">
                    <a:lumMod val="75000"/>
                    <a:lumOff val="25000"/>
                  </a:schemeClr>
                </a:solidFill>
                <a:latin typeface="Calibri" panose="020F0502020204030204"/>
              </a:rPr>
              <a:pPr>
                <a:spcAft>
                  <a:spcPts val="600"/>
                </a:spcAft>
                <a:defRPr/>
              </a:pPr>
              <a:t>29</a:t>
            </a:fld>
            <a:endParaRPr lang="en-US">
              <a:solidFill>
                <a:schemeClr val="tx1">
                  <a:lumMod val="75000"/>
                  <a:lumOff val="25000"/>
                </a:schemeClr>
              </a:solidFill>
              <a:latin typeface="Calibri" panose="020F0502020204030204"/>
            </a:endParaRPr>
          </a:p>
        </p:txBody>
      </p:sp>
      <p:sp>
        <p:nvSpPr>
          <p:cNvPr id="3" name="Title 2">
            <a:extLst>
              <a:ext uri="{FF2B5EF4-FFF2-40B4-BE49-F238E27FC236}">
                <a16:creationId xmlns:a16="http://schemas.microsoft.com/office/drawing/2014/main" id="{1504B068-9E20-24A9-2DA1-31B008F73B6E}"/>
              </a:ext>
            </a:extLst>
          </p:cNvPr>
          <p:cNvSpPr>
            <a:spLocks noGrp="1"/>
          </p:cNvSpPr>
          <p:nvPr>
            <p:ph type="title"/>
          </p:nvPr>
        </p:nvSpPr>
        <p:spPr/>
        <p:txBody>
          <a:bodyPr vert="horz" lIns="91440" tIns="45720" rIns="91440" bIns="45720" rtlCol="0" anchor="ctr">
            <a:normAutofit/>
          </a:bodyPr>
          <a:lstStyle/>
          <a:p>
            <a:r>
              <a:rPr lang="en-US" sz="3600">
                <a:solidFill>
                  <a:schemeClr val="tx1"/>
                </a:solidFill>
                <a:latin typeface="+mj-lt"/>
              </a:rPr>
              <a:t>C-5</a:t>
            </a:r>
          </a:p>
        </p:txBody>
      </p:sp>
      <p:pic>
        <p:nvPicPr>
          <p:cNvPr id="3074" name="Picture 2" descr="C-5 Galaxy | Lockheed Martin">
            <a:extLst>
              <a:ext uri="{FF2B5EF4-FFF2-40B4-BE49-F238E27FC236}">
                <a16:creationId xmlns:a16="http://schemas.microsoft.com/office/drawing/2014/main" id="{5C2DA3C8-306A-B60E-3A4C-F43B91C503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9350" b="19713"/>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4AA237C3-2EFD-E218-2B18-A5FDB3B347E9}"/>
              </a:ext>
            </a:extLst>
          </p:cNvPr>
          <p:cNvSpPr txBox="1">
            <a:spLocks/>
          </p:cNvSpPr>
          <p:nvPr/>
        </p:nvSpPr>
        <p:spPr>
          <a:xfrm>
            <a:off x="1860481" y="4239960"/>
            <a:ext cx="3339874" cy="1122838"/>
          </a:xfrm>
          <a:prstGeom prst="rect">
            <a:avLst/>
          </a:prstGeom>
        </p:spPr>
        <p:txBody>
          <a:bodyPr vert="horz" wrap="square"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r>
              <a:rPr lang="en-US" sz="7200">
                <a:solidFill>
                  <a:schemeClr val="accent2">
                    <a:lumMod val="50000"/>
                  </a:schemeClr>
                </a:solidFill>
              </a:rPr>
              <a:t>C-5</a:t>
            </a:r>
          </a:p>
        </p:txBody>
      </p:sp>
    </p:spTree>
    <p:extLst>
      <p:ext uri="{BB962C8B-B14F-4D97-AF65-F5344CB8AC3E}">
        <p14:creationId xmlns:p14="http://schemas.microsoft.com/office/powerpoint/2010/main" val="485293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3" name="Title 2"/>
          <p:cNvSpPr>
            <a:spLocks noGrp="1"/>
          </p:cNvSpPr>
          <p:nvPr>
            <p:ph type="title"/>
          </p:nvPr>
        </p:nvSpPr>
        <p:spPr>
          <a:xfrm>
            <a:off x="0" y="114299"/>
            <a:ext cx="2855288" cy="6607176"/>
          </a:xfrm>
        </p:spPr>
        <p:txBody>
          <a:bodyPr/>
          <a:lstStyle/>
          <a:p>
            <a:r>
              <a:rPr lang="en-US" sz="2000"/>
              <a:t>Agenda Thursday,  </a:t>
            </a:r>
            <a:br>
              <a:rPr lang="en-US" sz="2000"/>
            </a:br>
            <a:r>
              <a:rPr lang="en-US" sz="2000"/>
              <a:t>6 February 2025</a:t>
            </a:r>
            <a:br>
              <a:rPr lang="en-US" sz="2000"/>
            </a:br>
            <a:r>
              <a:rPr lang="en-US" sz="2000"/>
              <a:t>(Day 2)</a:t>
            </a:r>
            <a:br>
              <a:rPr lang="en-US" sz="2000"/>
            </a:br>
            <a:br>
              <a:rPr lang="en-US" sz="2000"/>
            </a:br>
            <a:r>
              <a:rPr lang="pt-BR" sz="2000"/>
              <a:t>The Celeste Hotel, Orlando, a Tribute Portfolio Hotel (4105 N Alafaya Trl, Orlando, FL  32826)</a:t>
            </a:r>
            <a:br>
              <a:rPr lang="pt-BR" sz="2000"/>
            </a:br>
            <a:br>
              <a:rPr lang="pt-BR" sz="2000"/>
            </a:br>
            <a:r>
              <a:rPr lang="en-US" sz="2000">
                <a:effectLst/>
                <a:latin typeface="Century Gothic" panose="020B0502020202020204" pitchFamily="34" charset="0"/>
                <a:ea typeface="Calibri" panose="020F0502020204030204" pitchFamily="34" charset="0"/>
                <a:cs typeface="Times New Roman" panose="02020603050405020304" pitchFamily="18" charset="0"/>
              </a:rPr>
              <a:t>Teams Meeting: </a:t>
            </a:r>
            <a:r>
              <a:rPr lang="en-US" sz="2000" u="sng">
                <a:solidFill>
                  <a:srgbClr val="6264A7"/>
                </a:solidFill>
                <a:effectLst/>
                <a:latin typeface="Century Gothic" panose="020B0502020202020204" pitchFamily="34" charset="0"/>
                <a:ea typeface="Calibri" panose="020F0502020204030204" pitchFamily="34" charset="0"/>
                <a:cs typeface="Segoe UI Semibold" panose="020B0702040204020203" pitchFamily="34" charset="0"/>
                <a:hlinkClick r:id="rId2"/>
              </a:rPr>
              <a:t>Click here to join the meeting</a:t>
            </a:r>
            <a:r>
              <a:rPr lang="en-US" sz="2000">
                <a:effectLst/>
                <a:latin typeface="Century Gothic" panose="020B0502020202020204" pitchFamily="34" charset="0"/>
                <a:ea typeface="Calibri" panose="020F0502020204030204" pitchFamily="34" charset="0"/>
                <a:cs typeface="Segoe UI" panose="020B0502040204020203" pitchFamily="34" charset="0"/>
              </a:rPr>
              <a:t>;</a:t>
            </a:r>
            <a:r>
              <a:rPr lang="en-US" sz="2000">
                <a:effectLst/>
                <a:latin typeface="Segoe UI" panose="020B0502040204020203" pitchFamily="34" charset="0"/>
                <a:ea typeface="Calibri" panose="020F0502020204030204" pitchFamily="34" charset="0"/>
                <a:cs typeface="Times New Roman" panose="02020603050405020304" pitchFamily="18" charset="0"/>
              </a:rPr>
              <a:t> </a:t>
            </a:r>
            <a:r>
              <a:rPr lang="en-US" sz="2000">
                <a:effectLst/>
                <a:latin typeface="Century Gothic" panose="020B0502020202020204" pitchFamily="34" charset="0"/>
                <a:ea typeface="Calibri" panose="020F0502020204030204" pitchFamily="34" charset="0"/>
                <a:cs typeface="Segoe UI" panose="020B0502040204020203" pitchFamily="34" charset="0"/>
              </a:rPr>
              <a:t>or call-in +1-757-716-0190, Phone Conference ID: 502 594 648#</a:t>
            </a:r>
            <a:br>
              <a:rPr lang="en-US" sz="180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br>
            <a:endParaRPr lang="en-US" sz="2000"/>
          </a:p>
        </p:txBody>
      </p:sp>
      <p:sp>
        <p:nvSpPr>
          <p:cNvPr id="8" name="Text Placeholder 7"/>
          <p:cNvSpPr>
            <a:spLocks noGrp="1"/>
          </p:cNvSpPr>
          <p:nvPr>
            <p:ph type="body" sz="quarter" idx="10"/>
          </p:nvPr>
        </p:nvSpPr>
        <p:spPr>
          <a:xfrm>
            <a:off x="2961477" y="421715"/>
            <a:ext cx="9116224" cy="5934635"/>
          </a:xfrm>
        </p:spPr>
        <p:txBody>
          <a:bodyPr numCol="2">
            <a:noAutofit/>
          </a:bodyPr>
          <a:lstStyle/>
          <a:p>
            <a:pPr marL="342900" marR="0" lvl="0" indent="-342900">
              <a:spcBef>
                <a:spcPts val="0"/>
              </a:spcBef>
              <a:spcAft>
                <a:spcPts val="0"/>
              </a:spcAft>
              <a:buFont typeface="Symbol" panose="05050102010706020507" pitchFamily="18" charset="2"/>
              <a:buChar char=""/>
            </a:pPr>
            <a:r>
              <a:rPr lang="en-US" sz="1600" b="1">
                <a:effectLst/>
                <a:latin typeface="Century Gothic"/>
                <a:ea typeface="Calibri"/>
                <a:cs typeface="Times New Roman"/>
              </a:rPr>
              <a:t>0830 – 0845 EST: Introductions and Opening Remarks</a:t>
            </a:r>
          </a:p>
          <a:p>
            <a:pPr marL="0" marR="0" lvl="0" indent="0">
              <a:spcBef>
                <a:spcPts val="0"/>
              </a:spcBef>
              <a:spcAft>
                <a:spcPts val="0"/>
              </a:spcAft>
              <a:buNone/>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1">
                <a:effectLst/>
                <a:latin typeface="Century Gothic"/>
                <a:ea typeface="Calibri"/>
                <a:cs typeface="Times New Roman"/>
              </a:rPr>
              <a:t>0845 – 0945 EST: ATS/CLS Operations &amp; Integration Discussions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Program Timeline</a:t>
            </a:r>
          </a:p>
          <a:p>
            <a:pPr marL="742950"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Distributed Training Center (DTC)</a:t>
            </a:r>
            <a:endParaRPr lang="en-US" sz="1400">
              <a:effectLst/>
              <a:latin typeface="Century Gothic"/>
              <a:ea typeface="Calibri"/>
              <a:cs typeface="Times New Roman"/>
            </a:endParaRPr>
          </a:p>
          <a:p>
            <a:pPr marL="742950"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ATS/MDS Connectivity Status Updates</a:t>
            </a:r>
            <a:endParaRPr lang="en-US" sz="1400">
              <a:effectLst/>
              <a:latin typeface="Century Gothic"/>
              <a:ea typeface="Calibri"/>
              <a:cs typeface="Times New Roman"/>
            </a:endParaRP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R="0" lvl="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0945</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 </a:t>
            </a:r>
            <a:r>
              <a:rPr lang="en-US" sz="1600" b="1">
                <a:latin typeface="Century Gothic" panose="020B0502020202020204" pitchFamily="34" charset="0"/>
                <a:ea typeface="Calibri" panose="020F0502020204030204" pitchFamily="34" charset="0"/>
                <a:cs typeface="Times New Roman" panose="02020603050405020304" pitchFamily="18" charset="0"/>
              </a:rPr>
              <a:t>1000 </a:t>
            </a:r>
            <a:r>
              <a:rPr lang="en-US" sz="1600" b="1">
                <a:effectLst/>
                <a:latin typeface="Century Gothic" panose="020B0502020202020204" pitchFamily="34" charset="0"/>
                <a:ea typeface="Calibri" panose="020F0502020204030204" pitchFamily="34" charset="0"/>
                <a:cs typeface="Times New Roman" panose="02020603050405020304" pitchFamily="18" charset="0"/>
              </a:rPr>
              <a:t>EST: </a:t>
            </a:r>
            <a:r>
              <a:rPr lang="en-US" sz="1600" b="1">
                <a:latin typeface="Century Gothic" panose="020B0502020202020204" pitchFamily="34" charset="0"/>
                <a:ea typeface="Calibri" panose="020F0502020204030204" pitchFamily="34" charset="0"/>
                <a:cs typeface="Times New Roman" panose="02020603050405020304" pitchFamily="18" charset="0"/>
              </a:rPr>
              <a:t>Break</a:t>
            </a: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1000 – 1100 </a:t>
            </a:r>
            <a:r>
              <a:rPr lang="en-US" sz="1600" b="1">
                <a:effectLst/>
                <a:latin typeface="Century Gothic" panose="020B0502020202020204" pitchFamily="34" charset="0"/>
                <a:ea typeface="Calibri" panose="020F0502020204030204" pitchFamily="34" charset="0"/>
                <a:cs typeface="Times New Roman" panose="02020603050405020304" pitchFamily="18" charset="0"/>
              </a:rPr>
              <a:t>EST: ATS/CLS (Quad Chart) Briefings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C-130J MATS</a:t>
            </a:r>
          </a:p>
          <a:p>
            <a:pPr marL="742950"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C-17 ATS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KC</a:t>
            </a:r>
            <a:r>
              <a:rPr lang="en-US" sz="1400">
                <a:latin typeface="Century Gothic"/>
                <a:ea typeface="Calibri"/>
                <a:cs typeface="Times New Roman"/>
              </a:rPr>
              <a:t>-135 ATS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KC-135 BOSS</a:t>
            </a:r>
          </a:p>
          <a:p>
            <a:pPr marL="742950" marR="0" lvl="1" indent="-285750">
              <a:spcBef>
                <a:spcPts val="0"/>
              </a:spcBef>
              <a:spcAft>
                <a:spcPts val="0"/>
              </a:spcAft>
              <a:buFont typeface="Courier New" panose="02070309020205020404" pitchFamily="49" charset="0"/>
              <a:buChar char="o"/>
            </a:pPr>
            <a:r>
              <a:rPr lang="en-US" sz="1400">
                <a:latin typeface="Century Gothic"/>
                <a:ea typeface="Calibri"/>
                <a:cs typeface="Times New Roman"/>
              </a:rPr>
              <a:t>KC-46 ATS</a:t>
            </a:r>
          </a:p>
          <a:p>
            <a:pPr marL="742950" marR="0" lvl="1" indent="-285750">
              <a:spcBef>
                <a:spcPts val="0"/>
              </a:spcBef>
              <a:spcAft>
                <a:spcPts val="0"/>
              </a:spcAft>
              <a:buFont typeface="Courier New" panose="02070309020205020404" pitchFamily="49" charset="0"/>
              <a:buChar char="o"/>
            </a:pPr>
            <a:r>
              <a:rPr lang="en-US" sz="1400">
                <a:effectLst/>
                <a:latin typeface="Century Gothic"/>
                <a:ea typeface="Calibri"/>
                <a:cs typeface="Times New Roman"/>
              </a:rPr>
              <a:t>C-</a:t>
            </a:r>
            <a:r>
              <a:rPr lang="en-US" sz="1400">
                <a:latin typeface="Century Gothic"/>
                <a:ea typeface="Calibri"/>
                <a:cs typeface="Times New Roman"/>
              </a:rPr>
              <a:t>5 ATS</a:t>
            </a: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1100</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 </a:t>
            </a:r>
            <a:r>
              <a:rPr lang="en-US" sz="1600" b="1">
                <a:latin typeface="Century Gothic" panose="020B0502020202020204" pitchFamily="34" charset="0"/>
                <a:ea typeface="Calibri" panose="020F0502020204030204" pitchFamily="34" charset="0"/>
                <a:cs typeface="Times New Roman" panose="02020603050405020304" pitchFamily="18" charset="0"/>
              </a:rPr>
              <a:t>1105 </a:t>
            </a:r>
            <a:r>
              <a:rPr lang="en-US" sz="1600" b="1">
                <a:effectLst/>
                <a:latin typeface="Century Gothic" panose="020B0502020202020204" pitchFamily="34" charset="0"/>
                <a:ea typeface="Calibri" panose="020F0502020204030204" pitchFamily="34" charset="0"/>
                <a:cs typeface="Times New Roman" panose="02020603050405020304" pitchFamily="18" charset="0"/>
              </a:rPr>
              <a:t>EST: </a:t>
            </a:r>
            <a:r>
              <a:rPr lang="en-US" sz="1600" b="1">
                <a:latin typeface="Century Gothic" panose="020B0502020202020204" pitchFamily="34" charset="0"/>
                <a:ea typeface="Calibri" panose="020F0502020204030204" pitchFamily="34" charset="0"/>
                <a:cs typeface="Times New Roman" panose="02020603050405020304" pitchFamily="18" charset="0"/>
              </a:rPr>
              <a:t>Action Item Review</a:t>
            </a:r>
          </a:p>
          <a:p>
            <a:pPr marL="342900" marR="0" lvl="0" indent="-342900">
              <a:spcBef>
                <a:spcPts val="0"/>
              </a:spcBef>
              <a:spcAft>
                <a:spcPts val="0"/>
              </a:spcAft>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1110 – 1200 EST: NGTS</a:t>
            </a:r>
          </a:p>
          <a:p>
            <a:pPr marL="342900" marR="0" lvl="0" indent="-342900">
              <a:spcBef>
                <a:spcPts val="0"/>
              </a:spcBef>
              <a:spcAft>
                <a:spcPts val="0"/>
              </a:spcAft>
              <a:buFont typeface="Symbol" panose="05050102010706020507" pitchFamily="18" charset="2"/>
              <a:buChar char=""/>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R="0" lvl="0">
              <a:spcBef>
                <a:spcPts val="0"/>
              </a:spcBef>
              <a:spcAft>
                <a:spcPts val="0"/>
              </a:spcAft>
              <a:buFont typeface="Symbol" panose="05050102010706020507" pitchFamily="18" charset="2"/>
              <a:buChar char=""/>
            </a:pPr>
            <a:r>
              <a:rPr lang="en-US" sz="1600" b="1">
                <a:latin typeface="Century Gothic"/>
                <a:ea typeface="Calibri"/>
                <a:cs typeface="Times New Roman"/>
              </a:rPr>
              <a:t>1200</a:t>
            </a:r>
            <a:r>
              <a:rPr lang="en-US" sz="1600" b="1">
                <a:effectLst/>
                <a:latin typeface="Century Gothic"/>
                <a:ea typeface="Calibri"/>
                <a:cs typeface="Times New Roman"/>
              </a:rPr>
              <a:t> – </a:t>
            </a:r>
            <a:r>
              <a:rPr lang="en-US" sz="1600" b="1">
                <a:latin typeface="Century Gothic"/>
                <a:ea typeface="Calibri"/>
                <a:cs typeface="Times New Roman"/>
              </a:rPr>
              <a:t>1300</a:t>
            </a:r>
            <a:r>
              <a:rPr lang="en-US" sz="1600" b="1">
                <a:effectLst/>
                <a:latin typeface="Century Gothic"/>
                <a:ea typeface="Calibri"/>
                <a:cs typeface="Times New Roman"/>
              </a:rPr>
              <a:t> EST: Lunch</a:t>
            </a:r>
          </a:p>
          <a:p>
            <a:pPr marL="342900" marR="0" lvl="0" indent="-342900">
              <a:spcBef>
                <a:spcPts val="0"/>
              </a:spcBef>
              <a:spcAft>
                <a:spcPts val="0"/>
              </a:spcAft>
              <a:buFont typeface="Symbol" panose="05050102010706020507" pitchFamily="18" charset="2"/>
              <a:buChar char=""/>
            </a:pPr>
            <a:endParaRPr lang="en-US" sz="1600" b="1">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endParaRPr>
          </a:p>
          <a:p>
            <a:pPr marR="0" lvl="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1300</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 1400 EST: Side Bars</a:t>
            </a:r>
          </a:p>
          <a:p>
            <a:pPr marL="517525" marR="0" lvl="0">
              <a:spcBef>
                <a:spcPts val="0"/>
              </a:spcBef>
              <a:spcAft>
                <a:spcPts val="0"/>
              </a:spcAft>
              <a:buFont typeface="Symbol" panose="05050102010706020507" pitchFamily="18" charset="2"/>
              <a:buChar char=""/>
            </a:pPr>
            <a:endParaRPr lang="en-US" sz="1600" b="1">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effectLst/>
                <a:latin typeface="Century Gothic" panose="020B0502020202020204" pitchFamily="34" charset="0"/>
                <a:ea typeface="Calibri" panose="020F0502020204030204" pitchFamily="34" charset="0"/>
                <a:cs typeface="Times New Roman" panose="02020603050405020304" pitchFamily="18" charset="0"/>
              </a:rPr>
              <a:t>1400 – 1600 EST: MAF DMO Standards Working Group: Teams Meeting</a:t>
            </a:r>
          </a:p>
          <a:p>
            <a:pPr marR="0" lvl="1" indent="0">
              <a:spcBef>
                <a:spcPts val="0"/>
              </a:spcBef>
              <a:spcAft>
                <a:spcPts val="0"/>
              </a:spcAft>
            </a:pP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517525">
              <a:spcBef>
                <a:spcPts val="0"/>
              </a:spcBef>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16</a:t>
            </a:r>
            <a:r>
              <a:rPr lang="en-US" sz="1600" b="1">
                <a:effectLst/>
                <a:latin typeface="Century Gothic" panose="020B0502020202020204" pitchFamily="34" charset="0"/>
                <a:ea typeface="Calibri" panose="020F0502020204030204" pitchFamily="34" charset="0"/>
                <a:cs typeface="Times New Roman" panose="02020603050405020304" pitchFamily="18" charset="0"/>
              </a:rPr>
              <a:t>00 – </a:t>
            </a:r>
            <a:r>
              <a:rPr lang="en-US" sz="1600" b="1">
                <a:latin typeface="Century Gothic" panose="020B0502020202020204" pitchFamily="34" charset="0"/>
                <a:ea typeface="Calibri" panose="020F0502020204030204" pitchFamily="34" charset="0"/>
                <a:cs typeface="Times New Roman" panose="02020603050405020304" pitchFamily="18" charset="0"/>
              </a:rPr>
              <a:t>1700</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EST: </a:t>
            </a:r>
            <a:r>
              <a:rPr lang="en-US" sz="1600" b="1">
                <a:latin typeface="Century Gothic" panose="020B0502020202020204" pitchFamily="34" charset="0"/>
                <a:ea typeface="Calibri" panose="020F0502020204030204" pitchFamily="34" charset="0"/>
                <a:cs typeface="Times New Roman" panose="02020603050405020304" pitchFamily="18" charset="0"/>
              </a:rPr>
              <a:t>MAF DMO KC-135 MMP Viewing</a:t>
            </a: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174625" marR="0" lvl="0" indent="0">
              <a:spcBef>
                <a:spcPts val="0"/>
              </a:spcBef>
              <a:spcAft>
                <a:spcPts val="0"/>
              </a:spcAft>
              <a:buNone/>
            </a:pPr>
            <a:endParaRPr lang="en-US" sz="1600" b="1">
              <a:latin typeface="Century Gothic" panose="020B0502020202020204" pitchFamily="34" charset="0"/>
              <a:ea typeface="Calibri" panose="020F0502020204030204" pitchFamily="34" charset="0"/>
              <a:cs typeface="Times New Roman" panose="02020603050405020304" pitchFamily="18" charset="0"/>
            </a:endParaRPr>
          </a:p>
          <a:p>
            <a:pPr marL="517525" marR="0" lvl="0">
              <a:spcBef>
                <a:spcPts val="0"/>
              </a:spcBef>
              <a:spcAft>
                <a:spcPts val="0"/>
              </a:spcAft>
              <a:buFont typeface="Symbol" panose="05050102010706020507" pitchFamily="18" charset="2"/>
              <a:buChar char=""/>
            </a:pPr>
            <a:r>
              <a:rPr lang="en-US" sz="1600" b="1">
                <a:latin typeface="Century Gothic" panose="020B0502020202020204" pitchFamily="34" charset="0"/>
                <a:ea typeface="Calibri" panose="020F0502020204030204" pitchFamily="34" charset="0"/>
                <a:cs typeface="Times New Roman" panose="02020603050405020304" pitchFamily="18" charset="0"/>
              </a:rPr>
              <a:t>1615</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 </a:t>
            </a:r>
            <a:r>
              <a:rPr lang="en-US" sz="1600" b="1">
                <a:latin typeface="Century Gothic" panose="020B0502020202020204" pitchFamily="34" charset="0"/>
                <a:ea typeface="Calibri" panose="020F0502020204030204" pitchFamily="34" charset="0"/>
                <a:cs typeface="Times New Roman" panose="02020603050405020304" pitchFamily="18" charset="0"/>
              </a:rPr>
              <a:t>1700</a:t>
            </a:r>
            <a:r>
              <a:rPr lang="en-US" sz="1600" b="1">
                <a:effectLst/>
                <a:latin typeface="Century Gothic" panose="020B0502020202020204" pitchFamily="34" charset="0"/>
                <a:ea typeface="Calibri" panose="020F0502020204030204" pitchFamily="34" charset="0"/>
                <a:cs typeface="Times New Roman" panose="02020603050405020304" pitchFamily="18" charset="0"/>
              </a:rPr>
              <a:t> EST: </a:t>
            </a:r>
            <a:r>
              <a:rPr lang="en-US" sz="1600" b="1">
                <a:latin typeface="Century Gothic" panose="020B0502020202020204" pitchFamily="34" charset="0"/>
                <a:ea typeface="Calibri" panose="020F0502020204030204" pitchFamily="34" charset="0"/>
                <a:cs typeface="Times New Roman" panose="02020603050405020304" pitchFamily="18" charset="0"/>
              </a:rPr>
              <a:t>MAF DMO Tools Demo / Facility Tour</a:t>
            </a:r>
            <a:endParaRPr lang="en-US" sz="1600" b="1">
              <a:effectLst/>
              <a:latin typeface="Century Gothic" panose="020B0502020202020204" pitchFamily="34" charset="0"/>
              <a:ea typeface="Calibri" panose="020F0502020204030204" pitchFamily="34" charset="0"/>
              <a:cs typeface="Times New Roman" panose="02020603050405020304" pitchFamily="18" charset="0"/>
            </a:endParaRPr>
          </a:p>
          <a:p>
            <a:pPr marL="0" marR="0" lvl="0" indent="0">
              <a:spcBef>
                <a:spcPts val="0"/>
              </a:spcBef>
              <a:spcAft>
                <a:spcPts val="0"/>
              </a:spcAft>
              <a:buNone/>
            </a:pPr>
            <a:endParaRPr lang="en-US" sz="1600" b="1">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02116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30</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latin typeface="Century Gothic"/>
              </a:rPr>
              <a:t>C-5 Connectivity Matrix</a:t>
            </a:r>
          </a:p>
        </p:txBody>
      </p:sp>
      <p:sp>
        <p:nvSpPr>
          <p:cNvPr id="6" name="TextBox 5">
            <a:extLst>
              <a:ext uri="{FF2B5EF4-FFF2-40B4-BE49-F238E27FC236}">
                <a16:creationId xmlns:a16="http://schemas.microsoft.com/office/drawing/2014/main" id="{630405F1-5B1D-C725-3AC7-B471BE33D4F7}"/>
              </a:ext>
            </a:extLst>
          </p:cNvPr>
          <p:cNvSpPr txBox="1"/>
          <p:nvPr/>
        </p:nvSpPr>
        <p:spPr>
          <a:xfrm>
            <a:off x="1350351" y="6277302"/>
            <a:ext cx="6261579" cy="261610"/>
          </a:xfrm>
          <a:prstGeom prst="rect">
            <a:avLst/>
          </a:prstGeom>
          <a:noFill/>
        </p:spPr>
        <p:txBody>
          <a:bodyPr wrap="square">
            <a:spAutoFit/>
          </a:bodyPr>
          <a:lstStyle/>
          <a:p>
            <a:r>
              <a:rPr lang="en-US" sz="1050" b="0" i="0" u="none" strike="noStrike">
                <a:solidFill>
                  <a:schemeClr val="accent1"/>
                </a:solidFill>
                <a:effectLst/>
                <a:latin typeface="Century Gothic" panose="020B0502020202020204" pitchFamily="34" charset="0"/>
              </a:rPr>
              <a:t>Baseline Source:  MAF DMO Flight Plan (</a:t>
            </a:r>
            <a:r>
              <a:rPr lang="en-US" sz="1050">
                <a:solidFill>
                  <a:schemeClr val="accent1"/>
                </a:solidFill>
                <a:latin typeface="Century Gothic" panose="020B0502020202020204" pitchFamily="34" charset="0"/>
              </a:rPr>
              <a:t>21</a:t>
            </a:r>
            <a:r>
              <a:rPr lang="en-US" sz="1050" i="0" u="none" strike="noStrike">
                <a:solidFill>
                  <a:schemeClr val="accent1"/>
                </a:solidFill>
                <a:effectLst/>
                <a:latin typeface="Century Gothic" panose="020B0502020202020204" pitchFamily="34" charset="0"/>
              </a:rPr>
              <a:t> Aug 2024</a:t>
            </a:r>
            <a:r>
              <a:rPr lang="en-US" sz="1050">
                <a:solidFill>
                  <a:schemeClr val="accent1"/>
                </a:solidFill>
                <a:latin typeface="Century Gothic" panose="020B0502020202020204" pitchFamily="34" charset="0"/>
              </a:rPr>
              <a:t>)</a:t>
            </a:r>
          </a:p>
        </p:txBody>
      </p:sp>
      <p:pic>
        <p:nvPicPr>
          <p:cNvPr id="7" name="Picture 6">
            <a:extLst>
              <a:ext uri="{FF2B5EF4-FFF2-40B4-BE49-F238E27FC236}">
                <a16:creationId xmlns:a16="http://schemas.microsoft.com/office/drawing/2014/main" id="{02B2E72D-8037-369B-3F55-4825AB61A7A9}"/>
              </a:ext>
            </a:extLst>
          </p:cNvPr>
          <p:cNvPicPr>
            <a:picLocks noChangeAspect="1"/>
          </p:cNvPicPr>
          <p:nvPr/>
        </p:nvPicPr>
        <p:blipFill>
          <a:blip r:embed="rId2"/>
          <a:stretch>
            <a:fillRect/>
          </a:stretch>
        </p:blipFill>
        <p:spPr>
          <a:xfrm>
            <a:off x="9539609" y="4817290"/>
            <a:ext cx="1813560" cy="1363980"/>
          </a:xfrm>
          <a:prstGeom prst="rect">
            <a:avLst/>
          </a:prstGeom>
        </p:spPr>
      </p:pic>
      <p:graphicFrame>
        <p:nvGraphicFramePr>
          <p:cNvPr id="10" name="Table 6">
            <a:extLst>
              <a:ext uri="{FF2B5EF4-FFF2-40B4-BE49-F238E27FC236}">
                <a16:creationId xmlns:a16="http://schemas.microsoft.com/office/drawing/2014/main" id="{F32403B2-C049-FD44-ED3A-48B60944AEE3}"/>
              </a:ext>
            </a:extLst>
          </p:cNvPr>
          <p:cNvGraphicFramePr>
            <a:graphicFrameLocks noGrp="1"/>
          </p:cNvGraphicFramePr>
          <p:nvPr>
            <p:extLst>
              <p:ext uri="{D42A27DB-BD31-4B8C-83A1-F6EECF244321}">
                <p14:modId xmlns:p14="http://schemas.microsoft.com/office/powerpoint/2010/main" val="3766336848"/>
              </p:ext>
            </p:extLst>
          </p:nvPr>
        </p:nvGraphicFramePr>
        <p:xfrm>
          <a:off x="837580" y="3795915"/>
          <a:ext cx="9678020" cy="548640"/>
        </p:xfrm>
        <a:graphic>
          <a:graphicData uri="http://schemas.openxmlformats.org/drawingml/2006/table">
            <a:tbl>
              <a:tblPr firstRow="1" bandRow="1">
                <a:tableStyleId>{5C22544A-7EE6-4342-B048-85BDC9FD1C3A}</a:tableStyleId>
              </a:tblPr>
              <a:tblGrid>
                <a:gridCol w="1543671">
                  <a:extLst>
                    <a:ext uri="{9D8B030D-6E8A-4147-A177-3AD203B41FA5}">
                      <a16:colId xmlns:a16="http://schemas.microsoft.com/office/drawing/2014/main" val="1845833334"/>
                    </a:ext>
                  </a:extLst>
                </a:gridCol>
                <a:gridCol w="1155700">
                  <a:extLst>
                    <a:ext uri="{9D8B030D-6E8A-4147-A177-3AD203B41FA5}">
                      <a16:colId xmlns:a16="http://schemas.microsoft.com/office/drawing/2014/main" val="1533527200"/>
                    </a:ext>
                  </a:extLst>
                </a:gridCol>
                <a:gridCol w="1231900">
                  <a:extLst>
                    <a:ext uri="{9D8B030D-6E8A-4147-A177-3AD203B41FA5}">
                      <a16:colId xmlns:a16="http://schemas.microsoft.com/office/drawing/2014/main" val="1826005192"/>
                    </a:ext>
                  </a:extLst>
                </a:gridCol>
                <a:gridCol w="5746749">
                  <a:extLst>
                    <a:ext uri="{9D8B030D-6E8A-4147-A177-3AD203B41FA5}">
                      <a16:colId xmlns:a16="http://schemas.microsoft.com/office/drawing/2014/main" val="2885063887"/>
                    </a:ext>
                  </a:extLst>
                </a:gridCol>
              </a:tblGrid>
              <a:tr h="213360">
                <a:tc>
                  <a:txBody>
                    <a:bodyPr/>
                    <a:lstStyle/>
                    <a:p>
                      <a:r>
                        <a:rPr lang="en-US" sz="1200">
                          <a:latin typeface="Century Gothic"/>
                        </a:rPr>
                        <a:t>Platform</a:t>
                      </a:r>
                    </a:p>
                  </a:txBody>
                  <a:tcPr anchor="ctr">
                    <a:solidFill>
                      <a:srgbClr val="003B4D"/>
                    </a:solidFill>
                  </a:tcPr>
                </a:tc>
                <a:tc>
                  <a:txBody>
                    <a:bodyPr/>
                    <a:lstStyle/>
                    <a:p>
                      <a:r>
                        <a:rPr lang="en-US" sz="1200">
                          <a:latin typeface="Century Gothic"/>
                        </a:rPr>
                        <a:t>Authorization</a:t>
                      </a:r>
                    </a:p>
                  </a:txBody>
                  <a:tcPr anchor="ctr">
                    <a:solidFill>
                      <a:srgbClr val="003B4D"/>
                    </a:solidFill>
                  </a:tcPr>
                </a:tc>
                <a:tc>
                  <a:txBody>
                    <a:bodyPr/>
                    <a:lstStyle/>
                    <a:p>
                      <a:r>
                        <a:rPr lang="en-US" sz="1200">
                          <a:latin typeface="Century Gothic"/>
                        </a:rPr>
                        <a:t>Expiration</a:t>
                      </a:r>
                    </a:p>
                  </a:txBody>
                  <a:tcPr anchor="ctr">
                    <a:solidFill>
                      <a:srgbClr val="003B4D"/>
                    </a:solidFill>
                  </a:tcPr>
                </a:tc>
                <a:tc>
                  <a:txBody>
                    <a:bodyPr/>
                    <a:lstStyle/>
                    <a:p>
                      <a:r>
                        <a:rPr lang="en-US" sz="1200">
                          <a:latin typeface="Century Gothic"/>
                        </a:rPr>
                        <a:t>Notes</a:t>
                      </a:r>
                    </a:p>
                  </a:txBody>
                  <a:tcPr anchor="ctr">
                    <a:solidFill>
                      <a:srgbClr val="003B4D"/>
                    </a:solidFill>
                  </a:tcPr>
                </a:tc>
                <a:extLst>
                  <a:ext uri="{0D108BD9-81ED-4DB2-BD59-A6C34878D82A}">
                    <a16:rowId xmlns:a16="http://schemas.microsoft.com/office/drawing/2014/main" val="2716235843"/>
                  </a:ext>
                </a:extLst>
              </a:tr>
              <a:tr h="213360">
                <a:tc>
                  <a:txBody>
                    <a:bodyPr/>
                    <a:lstStyle/>
                    <a:p>
                      <a:r>
                        <a:rPr lang="en-US" sz="1200">
                          <a:latin typeface="Century Gothic"/>
                        </a:rPr>
                        <a:t>C-5</a:t>
                      </a:r>
                    </a:p>
                  </a:txBody>
                  <a:tcPr anchor="ctr"/>
                </a:tc>
                <a:tc>
                  <a:txBody>
                    <a:bodyPr/>
                    <a:lstStyle/>
                    <a:p>
                      <a:r>
                        <a:rPr lang="en-US" sz="1200">
                          <a:solidFill>
                            <a:schemeClr val="tx1"/>
                          </a:solidFill>
                          <a:latin typeface="Century Gothic"/>
                        </a:rPr>
                        <a:t>ATO</a:t>
                      </a:r>
                    </a:p>
                  </a:txBody>
                  <a:tcPr anchor="ctr"/>
                </a:tc>
                <a:tc>
                  <a:txBody>
                    <a:bodyPr/>
                    <a:lstStyle/>
                    <a:p>
                      <a:r>
                        <a:rPr lang="en-US" sz="1200">
                          <a:solidFill>
                            <a:schemeClr val="tx1"/>
                          </a:solidFill>
                          <a:latin typeface="Century Gothic"/>
                        </a:rPr>
                        <a:t>18 Nov 2025</a:t>
                      </a:r>
                    </a:p>
                  </a:txBody>
                  <a:tcPr anchor="ctr"/>
                </a:tc>
                <a:tc>
                  <a:txBody>
                    <a:bodyPr/>
                    <a:lstStyle/>
                    <a:p>
                      <a:r>
                        <a:rPr lang="en-US" sz="1200">
                          <a:solidFill>
                            <a:schemeClr val="tx1"/>
                          </a:solidFill>
                          <a:latin typeface="Century Gothic"/>
                        </a:rPr>
                        <a:t>1 year</a:t>
                      </a:r>
                    </a:p>
                  </a:txBody>
                  <a:tcPr anchor="ctr"/>
                </a:tc>
                <a:extLst>
                  <a:ext uri="{0D108BD9-81ED-4DB2-BD59-A6C34878D82A}">
                    <a16:rowId xmlns:a16="http://schemas.microsoft.com/office/drawing/2014/main" val="403953560"/>
                  </a:ext>
                </a:extLst>
              </a:tr>
            </a:tbl>
          </a:graphicData>
        </a:graphic>
      </p:graphicFrame>
      <p:graphicFrame>
        <p:nvGraphicFramePr>
          <p:cNvPr id="3" name="Table 2">
            <a:extLst>
              <a:ext uri="{FF2B5EF4-FFF2-40B4-BE49-F238E27FC236}">
                <a16:creationId xmlns:a16="http://schemas.microsoft.com/office/drawing/2014/main" id="{4CB5FB86-66E2-A869-3AE7-196FCCB02748}"/>
              </a:ext>
            </a:extLst>
          </p:cNvPr>
          <p:cNvGraphicFramePr>
            <a:graphicFrameLocks noGrp="1"/>
          </p:cNvGraphicFramePr>
          <p:nvPr>
            <p:extLst>
              <p:ext uri="{D42A27DB-BD31-4B8C-83A1-F6EECF244321}">
                <p14:modId xmlns:p14="http://schemas.microsoft.com/office/powerpoint/2010/main" val="1823656943"/>
              </p:ext>
            </p:extLst>
          </p:nvPr>
        </p:nvGraphicFramePr>
        <p:xfrm>
          <a:off x="837578" y="1279276"/>
          <a:ext cx="10515591" cy="1607820"/>
        </p:xfrm>
        <a:graphic>
          <a:graphicData uri="http://schemas.openxmlformats.org/drawingml/2006/table">
            <a:tbl>
              <a:tblPr/>
              <a:tblGrid>
                <a:gridCol w="1760985">
                  <a:extLst>
                    <a:ext uri="{9D8B030D-6E8A-4147-A177-3AD203B41FA5}">
                      <a16:colId xmlns:a16="http://schemas.microsoft.com/office/drawing/2014/main" val="356834807"/>
                    </a:ext>
                  </a:extLst>
                </a:gridCol>
                <a:gridCol w="1224304">
                  <a:extLst>
                    <a:ext uri="{9D8B030D-6E8A-4147-A177-3AD203B41FA5}">
                      <a16:colId xmlns:a16="http://schemas.microsoft.com/office/drawing/2014/main" val="726517078"/>
                    </a:ext>
                  </a:extLst>
                </a:gridCol>
                <a:gridCol w="134170">
                  <a:extLst>
                    <a:ext uri="{9D8B030D-6E8A-4147-A177-3AD203B41FA5}">
                      <a16:colId xmlns:a16="http://schemas.microsoft.com/office/drawing/2014/main" val="1102825606"/>
                    </a:ext>
                  </a:extLst>
                </a:gridCol>
                <a:gridCol w="134170">
                  <a:extLst>
                    <a:ext uri="{9D8B030D-6E8A-4147-A177-3AD203B41FA5}">
                      <a16:colId xmlns:a16="http://schemas.microsoft.com/office/drawing/2014/main" val="3226072632"/>
                    </a:ext>
                  </a:extLst>
                </a:gridCol>
                <a:gridCol w="134170">
                  <a:extLst>
                    <a:ext uri="{9D8B030D-6E8A-4147-A177-3AD203B41FA5}">
                      <a16:colId xmlns:a16="http://schemas.microsoft.com/office/drawing/2014/main" val="2339907921"/>
                    </a:ext>
                  </a:extLst>
                </a:gridCol>
                <a:gridCol w="134170">
                  <a:extLst>
                    <a:ext uri="{9D8B030D-6E8A-4147-A177-3AD203B41FA5}">
                      <a16:colId xmlns:a16="http://schemas.microsoft.com/office/drawing/2014/main" val="2272553097"/>
                    </a:ext>
                  </a:extLst>
                </a:gridCol>
                <a:gridCol w="134170">
                  <a:extLst>
                    <a:ext uri="{9D8B030D-6E8A-4147-A177-3AD203B41FA5}">
                      <a16:colId xmlns:a16="http://schemas.microsoft.com/office/drawing/2014/main" val="4212476038"/>
                    </a:ext>
                  </a:extLst>
                </a:gridCol>
                <a:gridCol w="134170">
                  <a:extLst>
                    <a:ext uri="{9D8B030D-6E8A-4147-A177-3AD203B41FA5}">
                      <a16:colId xmlns:a16="http://schemas.microsoft.com/office/drawing/2014/main" val="2698058717"/>
                    </a:ext>
                  </a:extLst>
                </a:gridCol>
                <a:gridCol w="134170">
                  <a:extLst>
                    <a:ext uri="{9D8B030D-6E8A-4147-A177-3AD203B41FA5}">
                      <a16:colId xmlns:a16="http://schemas.microsoft.com/office/drawing/2014/main" val="4056946212"/>
                    </a:ext>
                  </a:extLst>
                </a:gridCol>
                <a:gridCol w="134170">
                  <a:extLst>
                    <a:ext uri="{9D8B030D-6E8A-4147-A177-3AD203B41FA5}">
                      <a16:colId xmlns:a16="http://schemas.microsoft.com/office/drawing/2014/main" val="1742287354"/>
                    </a:ext>
                  </a:extLst>
                </a:gridCol>
                <a:gridCol w="134170">
                  <a:extLst>
                    <a:ext uri="{9D8B030D-6E8A-4147-A177-3AD203B41FA5}">
                      <a16:colId xmlns:a16="http://schemas.microsoft.com/office/drawing/2014/main" val="233394433"/>
                    </a:ext>
                  </a:extLst>
                </a:gridCol>
                <a:gridCol w="134170">
                  <a:extLst>
                    <a:ext uri="{9D8B030D-6E8A-4147-A177-3AD203B41FA5}">
                      <a16:colId xmlns:a16="http://schemas.microsoft.com/office/drawing/2014/main" val="3138692457"/>
                    </a:ext>
                  </a:extLst>
                </a:gridCol>
                <a:gridCol w="134170">
                  <a:extLst>
                    <a:ext uri="{9D8B030D-6E8A-4147-A177-3AD203B41FA5}">
                      <a16:colId xmlns:a16="http://schemas.microsoft.com/office/drawing/2014/main" val="2441691648"/>
                    </a:ext>
                  </a:extLst>
                </a:gridCol>
                <a:gridCol w="134170">
                  <a:extLst>
                    <a:ext uri="{9D8B030D-6E8A-4147-A177-3AD203B41FA5}">
                      <a16:colId xmlns:a16="http://schemas.microsoft.com/office/drawing/2014/main" val="1149623115"/>
                    </a:ext>
                  </a:extLst>
                </a:gridCol>
                <a:gridCol w="134170">
                  <a:extLst>
                    <a:ext uri="{9D8B030D-6E8A-4147-A177-3AD203B41FA5}">
                      <a16:colId xmlns:a16="http://schemas.microsoft.com/office/drawing/2014/main" val="1952492557"/>
                    </a:ext>
                  </a:extLst>
                </a:gridCol>
                <a:gridCol w="134170">
                  <a:extLst>
                    <a:ext uri="{9D8B030D-6E8A-4147-A177-3AD203B41FA5}">
                      <a16:colId xmlns:a16="http://schemas.microsoft.com/office/drawing/2014/main" val="3673348374"/>
                    </a:ext>
                  </a:extLst>
                </a:gridCol>
                <a:gridCol w="134170">
                  <a:extLst>
                    <a:ext uri="{9D8B030D-6E8A-4147-A177-3AD203B41FA5}">
                      <a16:colId xmlns:a16="http://schemas.microsoft.com/office/drawing/2014/main" val="1206537470"/>
                    </a:ext>
                  </a:extLst>
                </a:gridCol>
                <a:gridCol w="134170">
                  <a:extLst>
                    <a:ext uri="{9D8B030D-6E8A-4147-A177-3AD203B41FA5}">
                      <a16:colId xmlns:a16="http://schemas.microsoft.com/office/drawing/2014/main" val="2697444427"/>
                    </a:ext>
                  </a:extLst>
                </a:gridCol>
                <a:gridCol w="134170">
                  <a:extLst>
                    <a:ext uri="{9D8B030D-6E8A-4147-A177-3AD203B41FA5}">
                      <a16:colId xmlns:a16="http://schemas.microsoft.com/office/drawing/2014/main" val="2238268954"/>
                    </a:ext>
                  </a:extLst>
                </a:gridCol>
                <a:gridCol w="134170">
                  <a:extLst>
                    <a:ext uri="{9D8B030D-6E8A-4147-A177-3AD203B41FA5}">
                      <a16:colId xmlns:a16="http://schemas.microsoft.com/office/drawing/2014/main" val="3703018071"/>
                    </a:ext>
                  </a:extLst>
                </a:gridCol>
                <a:gridCol w="134170">
                  <a:extLst>
                    <a:ext uri="{9D8B030D-6E8A-4147-A177-3AD203B41FA5}">
                      <a16:colId xmlns:a16="http://schemas.microsoft.com/office/drawing/2014/main" val="2153644715"/>
                    </a:ext>
                  </a:extLst>
                </a:gridCol>
                <a:gridCol w="134170">
                  <a:extLst>
                    <a:ext uri="{9D8B030D-6E8A-4147-A177-3AD203B41FA5}">
                      <a16:colId xmlns:a16="http://schemas.microsoft.com/office/drawing/2014/main" val="1103018519"/>
                    </a:ext>
                  </a:extLst>
                </a:gridCol>
                <a:gridCol w="134170">
                  <a:extLst>
                    <a:ext uri="{9D8B030D-6E8A-4147-A177-3AD203B41FA5}">
                      <a16:colId xmlns:a16="http://schemas.microsoft.com/office/drawing/2014/main" val="3597660337"/>
                    </a:ext>
                  </a:extLst>
                </a:gridCol>
                <a:gridCol w="134170">
                  <a:extLst>
                    <a:ext uri="{9D8B030D-6E8A-4147-A177-3AD203B41FA5}">
                      <a16:colId xmlns:a16="http://schemas.microsoft.com/office/drawing/2014/main" val="464009114"/>
                    </a:ext>
                  </a:extLst>
                </a:gridCol>
                <a:gridCol w="134170">
                  <a:extLst>
                    <a:ext uri="{9D8B030D-6E8A-4147-A177-3AD203B41FA5}">
                      <a16:colId xmlns:a16="http://schemas.microsoft.com/office/drawing/2014/main" val="2168173430"/>
                    </a:ext>
                  </a:extLst>
                </a:gridCol>
                <a:gridCol w="134170">
                  <a:extLst>
                    <a:ext uri="{9D8B030D-6E8A-4147-A177-3AD203B41FA5}">
                      <a16:colId xmlns:a16="http://schemas.microsoft.com/office/drawing/2014/main" val="2262148648"/>
                    </a:ext>
                  </a:extLst>
                </a:gridCol>
                <a:gridCol w="637309">
                  <a:extLst>
                    <a:ext uri="{9D8B030D-6E8A-4147-A177-3AD203B41FA5}">
                      <a16:colId xmlns:a16="http://schemas.microsoft.com/office/drawing/2014/main" val="2843218733"/>
                    </a:ext>
                  </a:extLst>
                </a:gridCol>
                <a:gridCol w="3672913">
                  <a:extLst>
                    <a:ext uri="{9D8B030D-6E8A-4147-A177-3AD203B41FA5}">
                      <a16:colId xmlns:a16="http://schemas.microsoft.com/office/drawing/2014/main" val="2252787053"/>
                    </a:ext>
                  </a:extLst>
                </a:gridCol>
              </a:tblGrid>
              <a:tr h="161925">
                <a:tc gridSpan="2">
                  <a:txBody>
                    <a:bodyPr/>
                    <a:lstStyle/>
                    <a:p>
                      <a:pPr algn="ctr" fontAlgn="ctr"/>
                      <a:r>
                        <a:rPr lang="en-US" sz="1100" b="1" i="0" u="none" strike="noStrike">
                          <a:solidFill>
                            <a:schemeClr val="bg1"/>
                          </a:solidFill>
                          <a:effectLst/>
                          <a:latin typeface="Century Gothic" panose="020B0502020202020204" pitchFamily="34" charset="0"/>
                        </a:rPr>
                        <a:t>C-5 Aircrew Training Systems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100" b="1" i="0" u="none" strike="noStrike">
                          <a:solidFill>
                            <a:schemeClr val="bg1"/>
                          </a:solidFill>
                          <a:effectLst/>
                          <a:latin typeface="Century Gothic" panose="020B0502020202020204" pitchFamily="34" charset="0"/>
                        </a:rPr>
                        <a:t>Flight Plan</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1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2950240608"/>
                  </a:ext>
                </a:extLst>
              </a:tr>
              <a:tr h="161925">
                <a:tc>
                  <a:txBody>
                    <a:bodyPr/>
                    <a:lstStyle/>
                    <a:p>
                      <a:pPr algn="ctr" fontAlgn="ctr"/>
                      <a:r>
                        <a:rPr lang="en-US" sz="1100" b="1" i="0" u="none" strike="noStrike">
                          <a:solidFill>
                            <a:schemeClr val="bg1"/>
                          </a:solidFill>
                          <a:effectLst/>
                          <a:latin typeface="Century Gothic" panose="020B0502020202020204" pitchFamily="34" charset="0"/>
                        </a:rPr>
                        <a:t>Sim Base</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100" b="1" i="0" u="none" strike="noStrike">
                          <a:solidFill>
                            <a:schemeClr val="bg1"/>
                          </a:solidFill>
                          <a:effectLst/>
                          <a:latin typeface="Century Gothic" panose="020B0502020202020204" pitchFamily="34" charset="0"/>
                        </a:rPr>
                        <a:t>Sim Type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algn="ctr" fontAlgn="ctr"/>
                      <a:r>
                        <a:rPr lang="en-US" sz="1100" b="1" i="0" u="none" strike="noStrike">
                          <a:solidFill>
                            <a:schemeClr val="bg1"/>
                          </a:solidFill>
                          <a:effectLst/>
                          <a:latin typeface="Century Gothic" panose="020B0502020202020204" pitchFamily="34" charset="0"/>
                        </a:rPr>
                        <a:t>Notes</a:t>
                      </a:r>
                    </a:p>
                  </a:txBody>
                  <a:tcPr marL="7620" marR="7620" marT="7620" marB="0" anchor="ctr">
                    <a:lnL w="12700" cap="flat" cmpd="sng" algn="ctr">
                      <a:solidFill>
                        <a:schemeClr val="bg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4072557175"/>
                  </a:ext>
                </a:extLst>
              </a:tr>
              <a:tr h="161925">
                <a:tc>
                  <a:txBody>
                    <a:bodyPr/>
                    <a:lstStyle/>
                    <a:p>
                      <a:pPr algn="l" fontAlgn="ctr"/>
                      <a:r>
                        <a:rPr lang="en-US" sz="1600" b="0" i="0" u="none" strike="noStrike">
                          <a:solidFill>
                            <a:srgbClr val="000000"/>
                          </a:solidFill>
                          <a:effectLst/>
                          <a:latin typeface="Century Gothic" panose="020B0502020202020204" pitchFamily="34" charset="0"/>
                        </a:rPr>
                        <a:t>Westover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effectLst/>
                          <a:latin typeface="Century Gothic" panose="020B0502020202020204" pitchFamily="34" charset="0"/>
                        </a:rPr>
                        <a:t>WST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5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a:solidFill>
                            <a:srgbClr val="FF0000"/>
                          </a:solidFill>
                          <a:effectLst/>
                          <a:latin typeface="Century Gothic" panose="020B0502020202020204" pitchFamily="34" charset="0"/>
                        </a:rPr>
                        <a:t>FY25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1" i="0" u="none" strike="noStrike">
                          <a:solidFill>
                            <a:srgbClr val="0070C0"/>
                          </a:solidFill>
                          <a:effectLst/>
                          <a:latin typeface="Century Gothic" panose="020B0502020202020204" pitchFamily="34" charset="0"/>
                        </a:rPr>
                        <a:t>Install scheduled 21 Apr 2025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9707608"/>
                  </a:ext>
                </a:extLst>
              </a:tr>
              <a:tr h="161925">
                <a:tc>
                  <a:txBody>
                    <a:bodyPr/>
                    <a:lstStyle/>
                    <a:p>
                      <a:pPr algn="l" fontAlgn="ctr"/>
                      <a:r>
                        <a:rPr lang="en-US" sz="1600" b="0" i="0" u="none" strike="noStrike">
                          <a:solidFill>
                            <a:srgbClr val="000000"/>
                          </a:solidFill>
                          <a:effectLst/>
                          <a:latin typeface="Century Gothic" panose="020B0502020202020204" pitchFamily="34" charset="0"/>
                        </a:rPr>
                        <a:t>Dover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effectLst/>
                          <a:latin typeface="Century Gothic" panose="020B0502020202020204" pitchFamily="34" charset="0"/>
                        </a:rPr>
                        <a:t>WST #8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5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a:solidFill>
                            <a:srgbClr val="FF0000"/>
                          </a:solidFill>
                          <a:effectLst/>
                          <a:latin typeface="Century Gothic" panose="020B0502020202020204" pitchFamily="34" charset="0"/>
                        </a:rPr>
                        <a:t>FY25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1" i="0" u="none" strike="noStrike">
                          <a:solidFill>
                            <a:srgbClr val="0070C0"/>
                          </a:solidFill>
                          <a:effectLst/>
                          <a:latin typeface="Century Gothic" panose="020B0502020202020204" pitchFamily="34" charset="0"/>
                        </a:rPr>
                        <a:t>Install scheduled 16 Jun 2025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6707985"/>
                  </a:ext>
                </a:extLst>
              </a:tr>
              <a:tr h="161925">
                <a:tc>
                  <a:txBody>
                    <a:bodyPr/>
                    <a:lstStyle/>
                    <a:p>
                      <a:pPr algn="l" fontAlgn="ctr"/>
                      <a:r>
                        <a:rPr lang="en-US" sz="1600" b="0" i="0" u="none" strike="noStrike">
                          <a:solidFill>
                            <a:srgbClr val="000000"/>
                          </a:solidFill>
                          <a:effectLst/>
                          <a:latin typeface="Century Gothic" panose="020B0502020202020204" pitchFamily="34" charset="0"/>
                        </a:rPr>
                        <a:t>Lackland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effectLst/>
                          <a:latin typeface="Century Gothic" panose="020B0502020202020204" pitchFamily="34" charset="0"/>
                        </a:rPr>
                        <a:t>WST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5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a:solidFill>
                            <a:srgbClr val="FF0000"/>
                          </a:solidFill>
                          <a:effectLst/>
                          <a:latin typeface="Century Gothic" panose="020B0502020202020204" pitchFamily="34" charset="0"/>
                        </a:rPr>
                        <a:t>FY25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1" i="0" u="none" strike="noStrike">
                          <a:solidFill>
                            <a:srgbClr val="0070C0"/>
                          </a:solidFill>
                          <a:effectLst/>
                          <a:latin typeface="Century Gothic" panose="020B0502020202020204" pitchFamily="34" charset="0"/>
                        </a:rPr>
                        <a:t>Install scheduled 19 May 2025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24714138"/>
                  </a:ext>
                </a:extLst>
              </a:tr>
              <a:tr h="161925">
                <a:tc>
                  <a:txBody>
                    <a:bodyPr/>
                    <a:lstStyle/>
                    <a:p>
                      <a:pPr algn="l" fontAlgn="ctr"/>
                      <a:r>
                        <a:rPr lang="en-US" sz="1600" b="0" i="0" u="none" strike="noStrike">
                          <a:solidFill>
                            <a:srgbClr val="000000"/>
                          </a:solidFill>
                          <a:effectLst/>
                          <a:latin typeface="Century Gothic" panose="020B0502020202020204" pitchFamily="34" charset="0"/>
                        </a:rPr>
                        <a:t>Lackland</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effectLst/>
                          <a:latin typeface="Century Gothic" panose="020B0502020202020204" pitchFamily="34" charset="0"/>
                        </a:rPr>
                        <a:t>WST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a:solidFill>
                            <a:srgbClr val="FF0000"/>
                          </a:solidFill>
                          <a:effectLst/>
                          <a:latin typeface="Century Gothic" panose="020B0502020202020204" pitchFamily="34" charset="0"/>
                        </a:rPr>
                        <a:t>FY25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200" b="1" i="0" u="none" strike="noStrike">
                          <a:solidFill>
                            <a:srgbClr val="0070C0"/>
                          </a:solidFill>
                          <a:effectLst/>
                          <a:latin typeface="Century Gothic" panose="020B0502020202020204" pitchFamily="34" charset="0"/>
                        </a:rPr>
                        <a:t>Single rack installed with WST #4 (18 Aug 2025)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58431683"/>
                  </a:ext>
                </a:extLst>
              </a:tr>
              <a:tr h="161925">
                <a:tc>
                  <a:txBody>
                    <a:bodyPr/>
                    <a:lstStyle/>
                    <a:p>
                      <a:pPr algn="l" fontAlgn="ctr"/>
                      <a:r>
                        <a:rPr lang="en-US" sz="1600" b="0" i="0" u="none" strike="noStrike">
                          <a:solidFill>
                            <a:srgbClr val="000000"/>
                          </a:solidFill>
                          <a:effectLst/>
                          <a:latin typeface="Century Gothic" panose="020B0502020202020204" pitchFamily="34" charset="0"/>
                        </a:rPr>
                        <a:t>Travis</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600" b="0" i="0" u="none" strike="noStrike">
                          <a:solidFill>
                            <a:srgbClr val="000000"/>
                          </a:solidFill>
                          <a:effectLst/>
                          <a:latin typeface="Century Gothic" panose="020B0502020202020204" pitchFamily="34" charset="0"/>
                        </a:rPr>
                        <a:t>WST #9</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5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5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200" b="1" i="0" u="none" strike="noStrike">
                          <a:solidFill>
                            <a:srgbClr val="FF0000"/>
                          </a:solidFill>
                          <a:effectLst/>
                          <a:latin typeface="Century Gothic" panose="020B0502020202020204" pitchFamily="34" charset="0"/>
                        </a:rPr>
                        <a:t>FY26 Q1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ctr"/>
                      <a:r>
                        <a:rPr lang="en-US" sz="1200" b="1" i="0" u="none" strike="noStrike">
                          <a:solidFill>
                            <a:srgbClr val="0070C0"/>
                          </a:solidFill>
                          <a:effectLst/>
                          <a:latin typeface="Century Gothic" panose="020B0502020202020204" pitchFamily="34" charset="0"/>
                        </a:rPr>
                        <a:t>Install scheduled Nov 2025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7102066"/>
                  </a:ext>
                </a:extLst>
              </a:tr>
            </a:tbl>
          </a:graphicData>
        </a:graphic>
      </p:graphicFrame>
    </p:spTree>
    <p:extLst>
      <p:ext uri="{BB962C8B-B14F-4D97-AF65-F5344CB8AC3E}">
        <p14:creationId xmlns:p14="http://schemas.microsoft.com/office/powerpoint/2010/main" val="16131788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31</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t>C-5 DTCN Connectivity</a:t>
            </a:r>
          </a:p>
        </p:txBody>
      </p:sp>
      <p:graphicFrame>
        <p:nvGraphicFramePr>
          <p:cNvPr id="3" name="Content Placeholder 2">
            <a:extLst>
              <a:ext uri="{FF2B5EF4-FFF2-40B4-BE49-F238E27FC236}">
                <a16:creationId xmlns:a16="http://schemas.microsoft.com/office/drawing/2014/main" id="{0AEB5D24-FA4E-E7E9-E49B-88D5D960648F}"/>
              </a:ext>
            </a:extLst>
          </p:cNvPr>
          <p:cNvGraphicFramePr>
            <a:graphicFrameLocks noGrp="1"/>
          </p:cNvGraphicFramePr>
          <p:nvPr>
            <p:ph idx="4294967295"/>
            <p:extLst>
              <p:ext uri="{D42A27DB-BD31-4B8C-83A1-F6EECF244321}">
                <p14:modId xmlns:p14="http://schemas.microsoft.com/office/powerpoint/2010/main" val="3928906605"/>
              </p:ext>
            </p:extLst>
          </p:nvPr>
        </p:nvGraphicFramePr>
        <p:xfrm>
          <a:off x="838200" y="1282700"/>
          <a:ext cx="10560588" cy="1741170"/>
        </p:xfrm>
        <a:graphic>
          <a:graphicData uri="http://schemas.openxmlformats.org/drawingml/2006/table">
            <a:tbl>
              <a:tblPr firstRow="1" bandRow="1">
                <a:tableStyleId>{5C22544A-7EE6-4342-B048-85BDC9FD1C3A}</a:tableStyleId>
              </a:tblPr>
              <a:tblGrid>
                <a:gridCol w="1454150">
                  <a:extLst>
                    <a:ext uri="{9D8B030D-6E8A-4147-A177-3AD203B41FA5}">
                      <a16:colId xmlns:a16="http://schemas.microsoft.com/office/drawing/2014/main" val="1782777197"/>
                    </a:ext>
                  </a:extLst>
                </a:gridCol>
                <a:gridCol w="1108075">
                  <a:extLst>
                    <a:ext uri="{9D8B030D-6E8A-4147-A177-3AD203B41FA5}">
                      <a16:colId xmlns:a16="http://schemas.microsoft.com/office/drawing/2014/main" val="3825714211"/>
                    </a:ext>
                  </a:extLst>
                </a:gridCol>
                <a:gridCol w="1108075">
                  <a:extLst>
                    <a:ext uri="{9D8B030D-6E8A-4147-A177-3AD203B41FA5}">
                      <a16:colId xmlns:a16="http://schemas.microsoft.com/office/drawing/2014/main" val="2225822241"/>
                    </a:ext>
                  </a:extLst>
                </a:gridCol>
                <a:gridCol w="1003300">
                  <a:extLst>
                    <a:ext uri="{9D8B030D-6E8A-4147-A177-3AD203B41FA5}">
                      <a16:colId xmlns:a16="http://schemas.microsoft.com/office/drawing/2014/main" val="4062833396"/>
                    </a:ext>
                  </a:extLst>
                </a:gridCol>
                <a:gridCol w="5886988">
                  <a:extLst>
                    <a:ext uri="{9D8B030D-6E8A-4147-A177-3AD203B41FA5}">
                      <a16:colId xmlns:a16="http://schemas.microsoft.com/office/drawing/2014/main" val="3758936028"/>
                    </a:ext>
                  </a:extLst>
                </a:gridCol>
              </a:tblGrid>
              <a:tr h="262890">
                <a:tc>
                  <a:txBody>
                    <a:bodyPr/>
                    <a:lstStyle/>
                    <a:p>
                      <a:r>
                        <a:rPr lang="en-US" sz="1100">
                          <a:latin typeface="Century Gothic"/>
                        </a:rPr>
                        <a:t>Site Name</a:t>
                      </a:r>
                    </a:p>
                  </a:txBody>
                  <a:tcPr anchor="ctr">
                    <a:solidFill>
                      <a:srgbClr val="003B4D"/>
                    </a:solidFill>
                  </a:tcPr>
                </a:tc>
                <a:tc>
                  <a:txBody>
                    <a:bodyPr/>
                    <a:lstStyle/>
                    <a:p>
                      <a:pPr lvl="0" algn="ctr">
                        <a:buNone/>
                      </a:pPr>
                      <a:r>
                        <a:rPr lang="en-US" sz="1100">
                          <a:latin typeface="Century Gothic"/>
                        </a:rPr>
                        <a:t>Primary</a:t>
                      </a:r>
                    </a:p>
                    <a:p>
                      <a:pPr lvl="0" algn="ctr">
                        <a:buNone/>
                      </a:pPr>
                      <a:r>
                        <a:rPr lang="en-US" sz="1100">
                          <a:latin typeface="Century Gothic"/>
                        </a:rPr>
                        <a:t>VPN CCSD</a:t>
                      </a:r>
                    </a:p>
                  </a:txBody>
                  <a:tcPr anchor="ctr">
                    <a:solidFill>
                      <a:srgbClr val="003B4D"/>
                    </a:solidFill>
                  </a:tcPr>
                </a:tc>
                <a:tc>
                  <a:txBody>
                    <a:bodyPr/>
                    <a:lstStyle/>
                    <a:p>
                      <a:pPr lvl="0" algn="ctr">
                        <a:buNone/>
                      </a:pPr>
                      <a:r>
                        <a:rPr lang="en-US" sz="1100">
                          <a:latin typeface="Century Gothic"/>
                        </a:rPr>
                        <a:t>Secondary VPN CCSD </a:t>
                      </a:r>
                    </a:p>
                  </a:txBody>
                  <a:tcPr anchor="ctr">
                    <a:solidFill>
                      <a:srgbClr val="003B4D"/>
                    </a:solidFill>
                  </a:tcPr>
                </a:tc>
                <a:tc>
                  <a:txBody>
                    <a:bodyPr/>
                    <a:lstStyle/>
                    <a:p>
                      <a:pPr algn="ctr"/>
                      <a:r>
                        <a:rPr lang="en-US" sz="1100">
                          <a:latin typeface="Century Gothic"/>
                        </a:rPr>
                        <a:t>Needed By</a:t>
                      </a:r>
                      <a:endParaRPr lang="en-US" sz="1100">
                        <a:latin typeface="Century Gothic" panose="020B0502020202020204" pitchFamily="34" charset="0"/>
                      </a:endParaRP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3873128315"/>
                  </a:ext>
                </a:extLst>
              </a:tr>
              <a:tr h="262890">
                <a:tc>
                  <a:txBody>
                    <a:bodyPr/>
                    <a:lstStyle/>
                    <a:p>
                      <a:pPr algn="l" fontAlgn="b"/>
                      <a:r>
                        <a:rPr lang="en-US" sz="1200" b="0" u="none" strike="noStrike">
                          <a:solidFill>
                            <a:srgbClr val="000000"/>
                          </a:solidFill>
                          <a:effectLst/>
                          <a:latin typeface="Century Gothic"/>
                        </a:rPr>
                        <a:t>Westover</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7NAS​</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1">
                          <a:latin typeface="Century Gothic"/>
                        </a:rPr>
                        <a:t>2QFY25</a:t>
                      </a:r>
                      <a:endParaRPr lang="en-US" sz="1100" b="1">
                        <a:latin typeface="Century Gothic" panose="020B0502020202020204" pitchFamily="34" charset="0"/>
                      </a:endParaRPr>
                    </a:p>
                  </a:txBody>
                  <a:tcPr anchor="ctr"/>
                </a:tc>
                <a:tc>
                  <a:txBody>
                    <a:bodyPr/>
                    <a:lstStyle/>
                    <a:p>
                      <a:r>
                        <a:rPr lang="en-US" sz="1000">
                          <a:latin typeface="Century Gothic"/>
                        </a:rPr>
                        <a:t>Pending Tag/testing</a:t>
                      </a:r>
                    </a:p>
                  </a:txBody>
                  <a:tcPr anchor="ctr"/>
                </a:tc>
                <a:extLst>
                  <a:ext uri="{0D108BD9-81ED-4DB2-BD59-A6C34878D82A}">
                    <a16:rowId xmlns:a16="http://schemas.microsoft.com/office/drawing/2014/main" val="3865446372"/>
                  </a:ext>
                </a:extLst>
              </a:tr>
              <a:tr h="262890">
                <a:tc>
                  <a:txBody>
                    <a:bodyPr/>
                    <a:lstStyle/>
                    <a:p>
                      <a:pPr algn="l" fontAlgn="b"/>
                      <a:r>
                        <a:rPr lang="en-US" sz="1200" b="0" u="none" strike="noStrike">
                          <a:solidFill>
                            <a:srgbClr val="000000"/>
                          </a:solidFill>
                          <a:effectLst/>
                          <a:latin typeface="Century Gothic"/>
                        </a:rPr>
                        <a:t>Dover</a:t>
                      </a:r>
                      <a:endParaRPr lang="en-US" sz="1200" b="0" i="0" u="none" strike="noStrike">
                        <a:solidFill>
                          <a:srgbClr val="000000"/>
                        </a:solidFill>
                        <a:effectLst/>
                        <a:latin typeface="Century Gothic"/>
                      </a:endParaRPr>
                    </a:p>
                  </a:txBody>
                  <a:tcPr marL="7620" marR="7620" marT="7620" marB="0" anchor="ctr"/>
                </a:tc>
                <a:tc>
                  <a:txBody>
                    <a:bodyPr/>
                    <a:lstStyle/>
                    <a:p>
                      <a:pPr algn="ctr"/>
                      <a:r>
                        <a:rPr lang="en-US" sz="1100">
                          <a:latin typeface="Century Gothic"/>
                        </a:rPr>
                        <a:t>7Y4W​</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1">
                          <a:latin typeface="Century Gothic"/>
                        </a:rPr>
                        <a:t>2QFY25</a:t>
                      </a:r>
                      <a:endParaRPr lang="en-US" sz="1100" b="1">
                        <a:latin typeface="Century Gothic" panose="020B0502020202020204" pitchFamily="34" charset="0"/>
                      </a:endParaRPr>
                    </a:p>
                  </a:txBody>
                  <a:tcPr anchor="ctr"/>
                </a:tc>
                <a:tc>
                  <a:txBody>
                    <a:bodyPr/>
                    <a:lstStyle/>
                    <a:p>
                      <a:pPr marL="0" marR="0" lvl="0" indent="0" algn="l" rtl="0" eaLnBrk="1" fontAlgn="auto" latinLnBrk="0" hangingPunct="1">
                        <a:lnSpc>
                          <a:spcPct val="100000"/>
                        </a:lnSpc>
                        <a:spcBef>
                          <a:spcPts val="0"/>
                        </a:spcBef>
                        <a:spcAft>
                          <a:spcPts val="0"/>
                        </a:spcAft>
                        <a:buClrTx/>
                        <a:buSzTx/>
                        <a:buFontTx/>
                        <a:buNone/>
                      </a:pPr>
                      <a:r>
                        <a:rPr lang="en-US" sz="1000" b="1">
                          <a:latin typeface="Century Gothic"/>
                        </a:rPr>
                        <a:t>Base comm working Extension</a:t>
                      </a:r>
                    </a:p>
                  </a:txBody>
                  <a:tcPr anchor="ctr"/>
                </a:tc>
                <a:extLst>
                  <a:ext uri="{0D108BD9-81ED-4DB2-BD59-A6C34878D82A}">
                    <a16:rowId xmlns:a16="http://schemas.microsoft.com/office/drawing/2014/main" val="1596196930"/>
                  </a:ext>
                </a:extLst>
              </a:tr>
              <a:tr h="262890">
                <a:tc>
                  <a:txBody>
                    <a:bodyPr/>
                    <a:lstStyle/>
                    <a:p>
                      <a:pPr marL="0" lvl="0" algn="l" defTabSz="914400" rtl="0" eaLnBrk="1" fontAlgn="b" latinLnBrk="0" hangingPunct="1">
                        <a:buNone/>
                      </a:pPr>
                      <a:r>
                        <a:rPr lang="en-US" sz="1200" b="0" i="0" u="none" strike="noStrike" kern="1200">
                          <a:solidFill>
                            <a:srgbClr val="24272A"/>
                          </a:solidFill>
                          <a:latin typeface="Century Gothic"/>
                          <a:ea typeface="+mn-ea"/>
                          <a:cs typeface="+mn-cs"/>
                        </a:rPr>
                        <a:t>Lackland (WST #4)</a:t>
                      </a:r>
                    </a:p>
                  </a:txBody>
                  <a:tcPr marL="7620" marR="7620" marT="7620" marB="0" anchor="ctr">
                    <a:solidFill>
                      <a:schemeClr val="bg2"/>
                    </a:solidFill>
                  </a:tcPr>
                </a:tc>
                <a:tc rowSpan="2">
                  <a:txBody>
                    <a:bodyPr/>
                    <a:lstStyle/>
                    <a:p>
                      <a:pPr marL="0" lvl="0" algn="ctr" defTabSz="914400" rtl="0" eaLnBrk="1" latinLnBrk="0" hangingPunct="1">
                        <a:buNone/>
                      </a:pPr>
                      <a:r>
                        <a:rPr lang="en-US" sz="1100" b="0" i="0" u="none" strike="noStrike" kern="1200" noProof="0">
                          <a:solidFill>
                            <a:srgbClr val="24272A"/>
                          </a:solidFill>
                          <a:latin typeface="Century Gothic"/>
                          <a:ea typeface="+mn-ea"/>
                          <a:cs typeface="+mn-cs"/>
                        </a:rPr>
                        <a:t>7UVS</a:t>
                      </a:r>
                    </a:p>
                  </a:txBody>
                  <a:tcPr anchor="ctr">
                    <a:solidFill>
                      <a:srgbClr val="FFFF00"/>
                    </a:solidFill>
                  </a:tcPr>
                </a:tc>
                <a:tc rowSpan="2">
                  <a:txBody>
                    <a:bodyPr/>
                    <a:lstStyle/>
                    <a:p>
                      <a:pPr marL="0" lvl="0" algn="ctr" defTabSz="914400" rtl="0" eaLnBrk="1" latinLnBrk="0" hangingPunct="1">
                        <a:buNone/>
                      </a:pPr>
                      <a:endParaRPr lang="en-US" sz="1100" b="0" i="0" u="none" strike="noStrike" kern="1200">
                        <a:solidFill>
                          <a:srgbClr val="24272A"/>
                        </a:solidFill>
                        <a:latin typeface="Century Gothic"/>
                        <a:ea typeface="+mn-ea"/>
                        <a:cs typeface="+mn-cs"/>
                      </a:endParaRPr>
                    </a:p>
                  </a:txBody>
                  <a:tcPr anchor="ctr"/>
                </a:tc>
                <a:tc rowSpan="2">
                  <a:txBody>
                    <a:bodyPr/>
                    <a:lstStyle/>
                    <a:p>
                      <a:pPr lvl="0" algn="ctr">
                        <a:buNone/>
                      </a:pPr>
                      <a:endParaRPr lang="en-US" sz="1100" b="0"/>
                    </a:p>
                  </a:txBody>
                  <a:tcPr anchor="ctr"/>
                </a:tc>
                <a:tc rowSpan="2">
                  <a:txBody>
                    <a:bodyPr/>
                    <a:lstStyle/>
                    <a:p>
                      <a:r>
                        <a:rPr lang="en-US" sz="1000" b="1">
                          <a:solidFill>
                            <a:srgbClr val="00B050"/>
                          </a:solidFill>
                          <a:latin typeface="Century Gothic"/>
                        </a:rPr>
                        <a:t>Ready for Activation</a:t>
                      </a:r>
                    </a:p>
                  </a:txBody>
                  <a:tcPr anchor="ctr"/>
                </a:tc>
                <a:extLst>
                  <a:ext uri="{0D108BD9-81ED-4DB2-BD59-A6C34878D82A}">
                    <a16:rowId xmlns:a16="http://schemas.microsoft.com/office/drawing/2014/main" val="3248880906"/>
                  </a:ext>
                </a:extLst>
              </a:tr>
              <a:tr h="262890">
                <a:tc>
                  <a:txBody>
                    <a:bodyPr/>
                    <a:lstStyle/>
                    <a:p>
                      <a:pPr marL="0" lvl="0" algn="l" defTabSz="914400" rtl="0" eaLnBrk="1" fontAlgn="b" latinLnBrk="0" hangingPunct="1">
                        <a:buNone/>
                      </a:pPr>
                      <a:r>
                        <a:rPr lang="en-US" sz="1200" b="0" i="0" u="none" strike="noStrike" kern="1200">
                          <a:solidFill>
                            <a:srgbClr val="24272A"/>
                          </a:solidFill>
                          <a:latin typeface="Century Gothic"/>
                          <a:ea typeface="+mn-ea"/>
                          <a:cs typeface="+mn-cs"/>
                        </a:rPr>
                        <a:t>Lackland (WST #2)</a:t>
                      </a:r>
                    </a:p>
                  </a:txBody>
                  <a:tcPr marL="7620" marR="7620" marT="7620" marB="0" anchor="ctr">
                    <a:solidFill>
                      <a:schemeClr val="bg2"/>
                    </a:solidFill>
                  </a:tcPr>
                </a:tc>
                <a:tc vMerge="1">
                  <a:txBody>
                    <a:bodyPr/>
                    <a:lstStyle/>
                    <a:p>
                      <a:endParaRPr lang="en-US" sz="1100">
                        <a:latin typeface="Century Gothic"/>
                      </a:endParaRPr>
                    </a:p>
                  </a:txBody>
                  <a:tcPr anchor="ctr">
                    <a:solidFill>
                      <a:srgbClr val="FFFF00"/>
                    </a:solidFill>
                  </a:tcPr>
                </a:tc>
                <a:tc vMerge="1">
                  <a:txBody>
                    <a:bodyPr/>
                    <a:lstStyle/>
                    <a:p>
                      <a:endParaRPr lang="en-US"/>
                    </a:p>
                  </a:txBody>
                  <a:tcPr anchor="ctr"/>
                </a:tc>
                <a:tc vMerge="1">
                  <a:txBody>
                    <a:bodyPr/>
                    <a:lstStyle/>
                    <a:p>
                      <a:endParaRPr lang="en-US"/>
                    </a:p>
                  </a:txBody>
                  <a:tcPr anchor="ctr"/>
                </a:tc>
                <a:tc vMerge="1">
                  <a:txBody>
                    <a:bodyPr/>
                    <a:lstStyle/>
                    <a:p>
                      <a:endParaRPr lang="en-US"/>
                    </a:p>
                  </a:txBody>
                  <a:tcPr anchor="ctr"/>
                </a:tc>
                <a:extLst>
                  <a:ext uri="{0D108BD9-81ED-4DB2-BD59-A6C34878D82A}">
                    <a16:rowId xmlns:a16="http://schemas.microsoft.com/office/drawing/2014/main" val="565923162"/>
                  </a:ext>
                </a:extLst>
              </a:tr>
              <a:tr h="262890">
                <a:tc>
                  <a:txBody>
                    <a:bodyPr/>
                    <a:lstStyle/>
                    <a:p>
                      <a:pPr algn="l" fontAlgn="b"/>
                      <a:r>
                        <a:rPr lang="en-US" sz="1200" b="0" u="none" strike="noStrike">
                          <a:solidFill>
                            <a:srgbClr val="000000"/>
                          </a:solidFill>
                          <a:effectLst/>
                          <a:latin typeface="Century Gothic"/>
                        </a:rPr>
                        <a:t>Travis</a:t>
                      </a:r>
                      <a:endParaRPr lang="en-US" sz="1200" b="0" i="0" u="none" strike="noStrike">
                        <a:solidFill>
                          <a:srgbClr val="000000"/>
                        </a:solidFill>
                        <a:effectLst/>
                        <a:latin typeface="Century Gothic"/>
                      </a:endParaRPr>
                    </a:p>
                  </a:txBody>
                  <a:tcPr marL="7620" marR="7620" marT="7620" marB="0" anchor="ctr">
                    <a:solidFill>
                      <a:schemeClr val="bg2"/>
                    </a:solidFill>
                  </a:tcPr>
                </a:tc>
                <a:tc>
                  <a:txBody>
                    <a:bodyPr/>
                    <a:lstStyle/>
                    <a:p>
                      <a:pPr algn="ctr"/>
                      <a:r>
                        <a:rPr lang="en-US" sz="1100">
                          <a:latin typeface="Century Gothic"/>
                        </a:rPr>
                        <a:t>7530</a:t>
                      </a:r>
                    </a:p>
                  </a:txBody>
                  <a:tcPr anchor="ctr">
                    <a:solidFill>
                      <a:srgbClr val="FFFF00"/>
                    </a:solidFill>
                  </a:tcPr>
                </a:tc>
                <a:tc>
                  <a:txBody>
                    <a:bodyPr/>
                    <a:lstStyle/>
                    <a:p>
                      <a:pPr algn="ctr"/>
                      <a:endParaRPr lang="en-US" sz="1100">
                        <a:latin typeface="Century Gothic" panose="020B0502020202020204" pitchFamily="34" charset="0"/>
                      </a:endParaRPr>
                    </a:p>
                  </a:txBody>
                  <a:tcPr anchor="ctr">
                    <a:solidFill>
                      <a:schemeClr val="bg2"/>
                    </a:solidFill>
                  </a:tcPr>
                </a:tc>
                <a:tc>
                  <a:txBody>
                    <a:bodyPr/>
                    <a:lstStyle/>
                    <a:p>
                      <a:pPr algn="ctr"/>
                      <a:r>
                        <a:rPr lang="en-US" sz="1100" b="0">
                          <a:latin typeface="Century Gothic"/>
                        </a:rPr>
                        <a:t>4QFY25</a:t>
                      </a:r>
                      <a:endParaRPr lang="en-US" sz="1100" b="0">
                        <a:latin typeface="Century Gothic" panose="020B0502020202020204" pitchFamily="34" charset="0"/>
                      </a:endParaRPr>
                    </a:p>
                  </a:txBody>
                  <a:tcPr anchor="ctr">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a:latin typeface="Century Gothic"/>
                        </a:rPr>
                        <a:t>SNAP approved. Pending commercial delivery</a:t>
                      </a:r>
                    </a:p>
                  </a:txBody>
                  <a:tcPr anchor="ctr">
                    <a:solidFill>
                      <a:schemeClr val="bg2"/>
                    </a:solidFill>
                  </a:tcPr>
                </a:tc>
                <a:extLst>
                  <a:ext uri="{0D108BD9-81ED-4DB2-BD59-A6C34878D82A}">
                    <a16:rowId xmlns:a16="http://schemas.microsoft.com/office/drawing/2014/main" val="2745069515"/>
                  </a:ext>
                </a:extLst>
              </a:tr>
            </a:tbl>
          </a:graphicData>
        </a:graphic>
      </p:graphicFrame>
      <p:sp>
        <p:nvSpPr>
          <p:cNvPr id="13" name="Rectangle 1">
            <a:extLst>
              <a:ext uri="{FF2B5EF4-FFF2-40B4-BE49-F238E27FC236}">
                <a16:creationId xmlns:a16="http://schemas.microsoft.com/office/drawing/2014/main" id="{7B4423E7-AE26-66E3-F28F-D11FD534604B}"/>
              </a:ext>
            </a:extLst>
          </p:cNvPr>
          <p:cNvSpPr>
            <a:spLocks noChangeArrowheads="1"/>
          </p:cNvSpPr>
          <p:nvPr/>
        </p:nvSpPr>
        <p:spPr bwMode="auto">
          <a:xfrm>
            <a:off x="2549525" y="18256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Table 6">
            <a:extLst>
              <a:ext uri="{FF2B5EF4-FFF2-40B4-BE49-F238E27FC236}">
                <a16:creationId xmlns:a16="http://schemas.microsoft.com/office/drawing/2014/main" id="{32BE2255-D0ED-6DF5-FEA7-DA49B57DAE75}"/>
              </a:ext>
            </a:extLst>
          </p:cNvPr>
          <p:cNvGraphicFramePr>
            <a:graphicFrameLocks noGrp="1"/>
          </p:cNvGraphicFramePr>
          <p:nvPr>
            <p:extLst>
              <p:ext uri="{D42A27DB-BD31-4B8C-83A1-F6EECF244321}">
                <p14:modId xmlns:p14="http://schemas.microsoft.com/office/powerpoint/2010/main" val="2851078639"/>
              </p:ext>
            </p:extLst>
          </p:nvPr>
        </p:nvGraphicFramePr>
        <p:xfrm>
          <a:off x="9428718" y="136525"/>
          <a:ext cx="1970070" cy="731520"/>
        </p:xfrm>
        <a:graphic>
          <a:graphicData uri="http://schemas.openxmlformats.org/drawingml/2006/table">
            <a:tbl>
              <a:tblPr firstRow="1" bandRow="1">
                <a:tableStyleId>{5940675A-B579-460E-94D1-54222C63F5DA}</a:tableStyleId>
              </a:tblPr>
              <a:tblGrid>
                <a:gridCol w="258830">
                  <a:extLst>
                    <a:ext uri="{9D8B030D-6E8A-4147-A177-3AD203B41FA5}">
                      <a16:colId xmlns:a16="http://schemas.microsoft.com/office/drawing/2014/main" val="972081130"/>
                    </a:ext>
                  </a:extLst>
                </a:gridCol>
                <a:gridCol w="1711240">
                  <a:extLst>
                    <a:ext uri="{9D8B030D-6E8A-4147-A177-3AD203B41FA5}">
                      <a16:colId xmlns:a16="http://schemas.microsoft.com/office/drawing/2014/main" val="3030386779"/>
                    </a:ext>
                  </a:extLst>
                </a:gridCol>
              </a:tblGrid>
              <a:tr h="213360">
                <a:tc>
                  <a:txBody>
                    <a:bodyPr/>
                    <a:lstStyle/>
                    <a:p>
                      <a:endParaRPr lang="en-US" sz="1000">
                        <a:latin typeface="Century Gothic" panose="020B0502020202020204" pitchFamily="34" charset="0"/>
                      </a:endParaRPr>
                    </a:p>
                  </a:txBody>
                  <a:tcPr>
                    <a:solidFill>
                      <a:srgbClr val="92D050"/>
                    </a:solidFill>
                  </a:tcPr>
                </a:tc>
                <a:tc>
                  <a:txBody>
                    <a:bodyPr/>
                    <a:lstStyle/>
                    <a:p>
                      <a:r>
                        <a:rPr lang="en-US" sz="1000">
                          <a:latin typeface="Century Gothic"/>
                        </a:rPr>
                        <a:t>Complete / Active</a:t>
                      </a:r>
                      <a:endParaRPr lang="en-US" sz="1000">
                        <a:latin typeface="Century Gothic" panose="020B0502020202020204" pitchFamily="34" charset="0"/>
                      </a:endParaRPr>
                    </a:p>
                  </a:txBody>
                  <a:tcPr/>
                </a:tc>
                <a:extLst>
                  <a:ext uri="{0D108BD9-81ED-4DB2-BD59-A6C34878D82A}">
                    <a16:rowId xmlns:a16="http://schemas.microsoft.com/office/drawing/2014/main" val="3232026064"/>
                  </a:ext>
                </a:extLst>
              </a:tr>
              <a:tr h="213360">
                <a:tc>
                  <a:txBody>
                    <a:bodyPr/>
                    <a:lstStyle/>
                    <a:p>
                      <a:endParaRPr lang="en-US" sz="1000">
                        <a:latin typeface="Century Gothic" panose="020B0502020202020204" pitchFamily="34" charset="0"/>
                      </a:endParaRPr>
                    </a:p>
                  </a:txBody>
                  <a:tcPr>
                    <a:solidFill>
                      <a:srgbClr val="FFFF00"/>
                    </a:solidFill>
                  </a:tcPr>
                </a:tc>
                <a:tc>
                  <a:txBody>
                    <a:bodyPr/>
                    <a:lstStyle/>
                    <a:p>
                      <a:r>
                        <a:rPr lang="en-US" sz="1000">
                          <a:latin typeface="Century Gothic"/>
                        </a:rPr>
                        <a:t>In-Progress / Working</a:t>
                      </a:r>
                      <a:endParaRPr lang="en-US" sz="1000">
                        <a:latin typeface="Century Gothic" panose="020B0502020202020204" pitchFamily="34" charset="0"/>
                      </a:endParaRPr>
                    </a:p>
                  </a:txBody>
                  <a:tcPr/>
                </a:tc>
                <a:extLst>
                  <a:ext uri="{0D108BD9-81ED-4DB2-BD59-A6C34878D82A}">
                    <a16:rowId xmlns:a16="http://schemas.microsoft.com/office/drawing/2014/main" val="2820293182"/>
                  </a:ext>
                </a:extLst>
              </a:tr>
              <a:tr h="213360">
                <a:tc>
                  <a:txBody>
                    <a:bodyPr/>
                    <a:lstStyle/>
                    <a:p>
                      <a:endParaRPr lang="en-US" sz="1000">
                        <a:latin typeface="Century Gothic" panose="020B0502020202020204" pitchFamily="34" charset="0"/>
                      </a:endParaRPr>
                    </a:p>
                  </a:txBody>
                  <a:tcPr>
                    <a:solidFill>
                      <a:srgbClr val="FF0000"/>
                    </a:solidFill>
                  </a:tcPr>
                </a:tc>
                <a:tc>
                  <a:txBody>
                    <a:bodyPr/>
                    <a:lstStyle/>
                    <a:p>
                      <a:r>
                        <a:rPr lang="en-US" sz="1000">
                          <a:latin typeface="Century Gothic"/>
                        </a:rPr>
                        <a:t>Late / On Hold / Issues</a:t>
                      </a:r>
                      <a:endParaRPr lang="en-US" sz="1000">
                        <a:latin typeface="Century Gothic" panose="020B0502020202020204" pitchFamily="34" charset="0"/>
                      </a:endParaRPr>
                    </a:p>
                  </a:txBody>
                  <a:tcPr/>
                </a:tc>
                <a:extLst>
                  <a:ext uri="{0D108BD9-81ED-4DB2-BD59-A6C34878D82A}">
                    <a16:rowId xmlns:a16="http://schemas.microsoft.com/office/drawing/2014/main" val="794293971"/>
                  </a:ext>
                </a:extLst>
              </a:tr>
            </a:tbl>
          </a:graphicData>
        </a:graphic>
      </p:graphicFrame>
    </p:spTree>
    <p:extLst>
      <p:ext uri="{BB962C8B-B14F-4D97-AF65-F5344CB8AC3E}">
        <p14:creationId xmlns:p14="http://schemas.microsoft.com/office/powerpoint/2010/main" val="1342321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32</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C-5</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latin typeface="Century Gothic"/>
              </a:rPr>
              <a:t>Spiral testing and CTP standards v9.1 update (complete)</a:t>
            </a:r>
          </a:p>
          <a:p>
            <a:pPr marL="342900" indent="-342900">
              <a:buFont typeface="Arial" panose="020B0604020202020204" pitchFamily="34" charset="0"/>
              <a:buChar char="•"/>
            </a:pPr>
            <a:r>
              <a:rPr lang="en-US" sz="2000">
                <a:latin typeface="Century Gothic"/>
              </a:rPr>
              <a:t>Update CTP with MAF tools updates needed</a:t>
            </a:r>
          </a:p>
          <a:p>
            <a:r>
              <a:rPr lang="en-US" sz="2400">
                <a:latin typeface="Century Gothic"/>
              </a:rPr>
              <a:t>Certification &amp; Accep</a:t>
            </a:r>
            <a:r>
              <a:rPr lang="en-US" sz="2400">
                <a:solidFill>
                  <a:srgbClr val="5B6670"/>
                </a:solidFill>
                <a:latin typeface="Century Gothic"/>
              </a:rPr>
              <a:t>ta</a:t>
            </a:r>
            <a:r>
              <a:rPr lang="en-US" sz="2400">
                <a:latin typeface="Century Gothic"/>
              </a:rPr>
              <a:t>nce testing</a:t>
            </a:r>
          </a:p>
          <a:p>
            <a:pPr lvl="1">
              <a:buFont typeface="Arial" panose="020B0604020202020204" pitchFamily="34" charset="0"/>
              <a:buChar char="•"/>
            </a:pPr>
            <a:r>
              <a:rPr lang="en-US" sz="2000">
                <a:latin typeface="Century Gothic"/>
              </a:rPr>
              <a:t>Dates TBD after scheduled site install</a:t>
            </a:r>
          </a:p>
          <a:p>
            <a:pPr marL="627063" lvl="4" indent="-285750">
              <a:buFont typeface="Arial" panose="020B0604020202020204" pitchFamily="34" charset="0"/>
              <a:buChar char="•"/>
            </a:pPr>
            <a:r>
              <a:rPr lang="en-US" sz="1800">
                <a:solidFill>
                  <a:srgbClr val="5B6670"/>
                </a:solidFill>
                <a:latin typeface="Century Gothic"/>
              </a:rPr>
              <a:t>Westover site install April ’25</a:t>
            </a:r>
          </a:p>
          <a:p>
            <a:pPr marL="627063" lvl="4" indent="-285750">
              <a:buFont typeface="Arial" panose="020B0604020202020204" pitchFamily="34" charset="0"/>
              <a:buChar char="•"/>
            </a:pPr>
            <a:r>
              <a:rPr lang="en-US" sz="1800">
                <a:solidFill>
                  <a:srgbClr val="5B6670"/>
                </a:solidFill>
                <a:latin typeface="Century Gothic"/>
              </a:rPr>
              <a:t>Lackland site install May ‘25</a:t>
            </a:r>
          </a:p>
          <a:p>
            <a:pPr marL="627063" lvl="4" indent="-285750">
              <a:buFont typeface="Arial" panose="020B0604020202020204" pitchFamily="34" charset="0"/>
              <a:buChar char="•"/>
            </a:pPr>
            <a:r>
              <a:rPr lang="en-US" sz="1800">
                <a:solidFill>
                  <a:srgbClr val="5B6670"/>
                </a:solidFill>
                <a:latin typeface="Century Gothic"/>
              </a:rPr>
              <a:t>Dover site install June ‘25</a:t>
            </a:r>
          </a:p>
          <a:p>
            <a:r>
              <a:rPr lang="en-US" sz="2400">
                <a:solidFill>
                  <a:srgbClr val="5B6670"/>
                </a:solidFill>
                <a:latin typeface="Century Gothic"/>
              </a:rPr>
              <a:t>Standards v13 upgrade</a:t>
            </a:r>
          </a:p>
          <a:p>
            <a:pPr marL="342900" indent="-342900">
              <a:buFont typeface="Arial" panose="020B0604020202020204" pitchFamily="34" charset="0"/>
              <a:buChar char="•"/>
            </a:pPr>
            <a:r>
              <a:rPr lang="en-US" sz="2000">
                <a:solidFill>
                  <a:srgbClr val="5B6670"/>
                </a:solidFill>
                <a:latin typeface="Century Gothic"/>
              </a:rPr>
              <a:t>Schedule TBD</a:t>
            </a:r>
          </a:p>
        </p:txBody>
      </p:sp>
    </p:spTree>
    <p:extLst>
      <p:ext uri="{BB962C8B-B14F-4D97-AF65-F5344CB8AC3E}">
        <p14:creationId xmlns:p14="http://schemas.microsoft.com/office/powerpoint/2010/main" val="28780732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5C2DA3C8-306A-B60E-3A4C-F43B91C50359}"/>
              </a:ext>
            </a:extLst>
          </p:cNvPr>
          <p:cNvPicPr>
            <a:picLocks noChangeAspect="1" noChangeArrowheads="1"/>
          </p:cNvPicPr>
          <p:nvPr/>
        </p:nvPicPr>
        <p:blipFill>
          <a:blip r:embed="rId2"/>
          <a:srcRect t="18048" b="18048"/>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9C47693F-7AE0-3247-EC23-17EC502086AA}"/>
              </a:ext>
            </a:extLst>
          </p:cNvPr>
          <p:cNvSpPr>
            <a:spLocks noGrp="1"/>
          </p:cNvSpPr>
          <p:nvPr>
            <p:ph type="sldNum" sz="quarter" idx="4"/>
          </p:nvPr>
        </p:nvSpPr>
        <p:spPr/>
        <p:txBody>
          <a:bodyPr vert="horz" lIns="91440" tIns="45720" rIns="91440" bIns="45720" rtlCol="0" anchor="ctr">
            <a:normAutofit/>
          </a:bodyPr>
          <a:lstStyle/>
          <a:p>
            <a:pPr>
              <a:spcAft>
                <a:spcPts val="600"/>
              </a:spcAft>
              <a:defRPr/>
            </a:pPr>
            <a:fld id="{E7C6FD75-0285-F041-B3DF-8E1B1E72BF17}" type="slidenum">
              <a:rPr lang="en-US">
                <a:solidFill>
                  <a:schemeClr val="tx1">
                    <a:lumMod val="75000"/>
                    <a:lumOff val="25000"/>
                  </a:schemeClr>
                </a:solidFill>
                <a:latin typeface="Calibri" panose="020F0502020204030204"/>
              </a:rPr>
              <a:pPr>
                <a:spcAft>
                  <a:spcPts val="600"/>
                </a:spcAft>
                <a:defRPr/>
              </a:pPr>
              <a:t>33</a:t>
            </a:fld>
            <a:endParaRPr lang="en-US">
              <a:solidFill>
                <a:schemeClr val="tx1">
                  <a:lumMod val="75000"/>
                  <a:lumOff val="25000"/>
                </a:schemeClr>
              </a:solidFill>
              <a:latin typeface="Calibri" panose="020F0502020204030204"/>
            </a:endParaRPr>
          </a:p>
        </p:txBody>
      </p:sp>
      <p:sp>
        <p:nvSpPr>
          <p:cNvPr id="11" name="Title 3">
            <a:extLst>
              <a:ext uri="{FF2B5EF4-FFF2-40B4-BE49-F238E27FC236}">
                <a16:creationId xmlns:a16="http://schemas.microsoft.com/office/drawing/2014/main" id="{FCD6B00C-4920-D736-993A-4B642BC6FE3C}"/>
              </a:ext>
            </a:extLst>
          </p:cNvPr>
          <p:cNvSpPr txBox="1">
            <a:spLocks/>
          </p:cNvSpPr>
          <p:nvPr/>
        </p:nvSpPr>
        <p:spPr>
          <a:xfrm>
            <a:off x="1860481" y="4239960"/>
            <a:ext cx="3339874" cy="1122838"/>
          </a:xfrm>
          <a:prstGeom prst="rect">
            <a:avLst/>
          </a:prstGeom>
        </p:spPr>
        <p:txBody>
          <a:bodyPr vert="horz" wrap="square" lIns="91440" tIns="45720" rIns="91440" bIns="45720" rtlCol="0" anchor="b">
            <a:noAutofit/>
          </a:bodyPr>
          <a:lst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a:lstStyle>
          <a:p>
            <a:r>
              <a:rPr lang="en-US" sz="7200">
                <a:solidFill>
                  <a:schemeClr val="accent2">
                    <a:lumMod val="50000"/>
                  </a:schemeClr>
                </a:solidFill>
              </a:rPr>
              <a:t>C-130J</a:t>
            </a:r>
          </a:p>
        </p:txBody>
      </p:sp>
    </p:spTree>
    <p:extLst>
      <p:ext uri="{BB962C8B-B14F-4D97-AF65-F5344CB8AC3E}">
        <p14:creationId xmlns:p14="http://schemas.microsoft.com/office/powerpoint/2010/main" val="14029880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34</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t>C-130J Connectivity Matrix</a:t>
            </a:r>
          </a:p>
        </p:txBody>
      </p:sp>
      <p:graphicFrame>
        <p:nvGraphicFramePr>
          <p:cNvPr id="5" name="Table 4">
            <a:extLst>
              <a:ext uri="{FF2B5EF4-FFF2-40B4-BE49-F238E27FC236}">
                <a16:creationId xmlns:a16="http://schemas.microsoft.com/office/drawing/2014/main" id="{2AD356F9-9DBE-935D-7456-D703BD67FDA4}"/>
              </a:ext>
            </a:extLst>
          </p:cNvPr>
          <p:cNvGraphicFramePr>
            <a:graphicFrameLocks noGrp="1"/>
          </p:cNvGraphicFramePr>
          <p:nvPr/>
        </p:nvGraphicFramePr>
        <p:xfrm>
          <a:off x="4183380" y="5608320"/>
          <a:ext cx="358140" cy="365760"/>
        </p:xfrm>
        <a:graphic>
          <a:graphicData uri="http://schemas.openxmlformats.org/drawingml/2006/table">
            <a:tbl>
              <a:tblPr/>
              <a:tblGrid>
                <a:gridCol w="358140">
                  <a:extLst>
                    <a:ext uri="{9D8B030D-6E8A-4147-A177-3AD203B41FA5}">
                      <a16:colId xmlns:a16="http://schemas.microsoft.com/office/drawing/2014/main" val="3680457958"/>
                    </a:ext>
                  </a:extLst>
                </a:gridCol>
              </a:tblGrid>
              <a:tr h="0">
                <a:tc>
                  <a:txBody>
                    <a:bodyPr/>
                    <a:lstStyle/>
                    <a:p>
                      <a:endParaRPr lang="en-US"/>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extLst>
                  <a:ext uri="{0D108BD9-81ED-4DB2-BD59-A6C34878D82A}">
                    <a16:rowId xmlns:a16="http://schemas.microsoft.com/office/drawing/2014/main" val="2817310549"/>
                  </a:ext>
                </a:extLst>
              </a:tr>
            </a:tbl>
          </a:graphicData>
        </a:graphic>
      </p:graphicFrame>
      <p:pic>
        <p:nvPicPr>
          <p:cNvPr id="8" name="Picture 7">
            <a:extLst>
              <a:ext uri="{FF2B5EF4-FFF2-40B4-BE49-F238E27FC236}">
                <a16:creationId xmlns:a16="http://schemas.microsoft.com/office/drawing/2014/main" id="{67C80A4A-0289-3B68-1FBD-05993629D03F}"/>
              </a:ext>
            </a:extLst>
          </p:cNvPr>
          <p:cNvPicPr>
            <a:picLocks noChangeAspect="1"/>
          </p:cNvPicPr>
          <p:nvPr/>
        </p:nvPicPr>
        <p:blipFill>
          <a:blip r:embed="rId2"/>
          <a:stretch>
            <a:fillRect/>
          </a:stretch>
        </p:blipFill>
        <p:spPr>
          <a:xfrm>
            <a:off x="9539609" y="4906715"/>
            <a:ext cx="1813560" cy="1363980"/>
          </a:xfrm>
          <a:prstGeom prst="rect">
            <a:avLst/>
          </a:prstGeom>
        </p:spPr>
      </p:pic>
      <p:sp>
        <p:nvSpPr>
          <p:cNvPr id="10" name="TextBox 9">
            <a:extLst>
              <a:ext uri="{FF2B5EF4-FFF2-40B4-BE49-F238E27FC236}">
                <a16:creationId xmlns:a16="http://schemas.microsoft.com/office/drawing/2014/main" id="{6648FAC7-A08A-78D2-9C9B-244A56649E30}"/>
              </a:ext>
            </a:extLst>
          </p:cNvPr>
          <p:cNvSpPr txBox="1"/>
          <p:nvPr/>
        </p:nvSpPr>
        <p:spPr>
          <a:xfrm>
            <a:off x="1350351" y="6277302"/>
            <a:ext cx="6261579" cy="261610"/>
          </a:xfrm>
          <a:prstGeom prst="rect">
            <a:avLst/>
          </a:prstGeom>
          <a:noFill/>
        </p:spPr>
        <p:txBody>
          <a:bodyPr wrap="square">
            <a:spAutoFit/>
          </a:bodyPr>
          <a:lstStyle/>
          <a:p>
            <a:r>
              <a:rPr lang="en-US" sz="1050" b="0" i="0" u="none" strike="noStrike">
                <a:solidFill>
                  <a:schemeClr val="accent1"/>
                </a:solidFill>
                <a:effectLst/>
                <a:latin typeface="Century Gothic" panose="020B0502020202020204" pitchFamily="34" charset="0"/>
              </a:rPr>
              <a:t>Baseline Source:  MAF DMO Flight Plan (</a:t>
            </a:r>
            <a:r>
              <a:rPr lang="en-US" sz="1050">
                <a:solidFill>
                  <a:schemeClr val="accent1"/>
                </a:solidFill>
                <a:latin typeface="Century Gothic" panose="020B0502020202020204" pitchFamily="34" charset="0"/>
              </a:rPr>
              <a:t>21</a:t>
            </a:r>
            <a:r>
              <a:rPr lang="en-US" sz="1050" i="0" u="none" strike="noStrike">
                <a:solidFill>
                  <a:schemeClr val="accent1"/>
                </a:solidFill>
                <a:effectLst/>
                <a:latin typeface="Century Gothic" panose="020B0502020202020204" pitchFamily="34" charset="0"/>
              </a:rPr>
              <a:t> Aug 2024</a:t>
            </a:r>
            <a:r>
              <a:rPr lang="en-US" sz="1050">
                <a:solidFill>
                  <a:schemeClr val="accent1"/>
                </a:solidFill>
                <a:latin typeface="Century Gothic" panose="020B0502020202020204" pitchFamily="34" charset="0"/>
              </a:rPr>
              <a:t>)</a:t>
            </a:r>
          </a:p>
        </p:txBody>
      </p:sp>
      <p:graphicFrame>
        <p:nvGraphicFramePr>
          <p:cNvPr id="12" name="Table 6">
            <a:extLst>
              <a:ext uri="{FF2B5EF4-FFF2-40B4-BE49-F238E27FC236}">
                <a16:creationId xmlns:a16="http://schemas.microsoft.com/office/drawing/2014/main" id="{5B62D3BA-51F7-D75F-98FE-3FA0D47B3DC3}"/>
              </a:ext>
            </a:extLst>
          </p:cNvPr>
          <p:cNvGraphicFramePr>
            <a:graphicFrameLocks noGrp="1"/>
          </p:cNvGraphicFramePr>
          <p:nvPr>
            <p:extLst>
              <p:ext uri="{D42A27DB-BD31-4B8C-83A1-F6EECF244321}">
                <p14:modId xmlns:p14="http://schemas.microsoft.com/office/powerpoint/2010/main" val="1840249688"/>
              </p:ext>
            </p:extLst>
          </p:nvPr>
        </p:nvGraphicFramePr>
        <p:xfrm>
          <a:off x="837580" y="3806214"/>
          <a:ext cx="9678020" cy="533400"/>
        </p:xfrm>
        <a:graphic>
          <a:graphicData uri="http://schemas.openxmlformats.org/drawingml/2006/table">
            <a:tbl>
              <a:tblPr firstRow="1" bandRow="1">
                <a:tableStyleId>{5C22544A-7EE6-4342-B048-85BDC9FD1C3A}</a:tableStyleId>
              </a:tblPr>
              <a:tblGrid>
                <a:gridCol w="1543671">
                  <a:extLst>
                    <a:ext uri="{9D8B030D-6E8A-4147-A177-3AD203B41FA5}">
                      <a16:colId xmlns:a16="http://schemas.microsoft.com/office/drawing/2014/main" val="1845833334"/>
                    </a:ext>
                  </a:extLst>
                </a:gridCol>
                <a:gridCol w="1155700">
                  <a:extLst>
                    <a:ext uri="{9D8B030D-6E8A-4147-A177-3AD203B41FA5}">
                      <a16:colId xmlns:a16="http://schemas.microsoft.com/office/drawing/2014/main" val="1533527200"/>
                    </a:ext>
                  </a:extLst>
                </a:gridCol>
                <a:gridCol w="1231900">
                  <a:extLst>
                    <a:ext uri="{9D8B030D-6E8A-4147-A177-3AD203B41FA5}">
                      <a16:colId xmlns:a16="http://schemas.microsoft.com/office/drawing/2014/main" val="1826005192"/>
                    </a:ext>
                  </a:extLst>
                </a:gridCol>
                <a:gridCol w="5746749">
                  <a:extLst>
                    <a:ext uri="{9D8B030D-6E8A-4147-A177-3AD203B41FA5}">
                      <a16:colId xmlns:a16="http://schemas.microsoft.com/office/drawing/2014/main" val="2885063887"/>
                    </a:ext>
                  </a:extLst>
                </a:gridCol>
              </a:tblGrid>
              <a:tr h="213360">
                <a:tc>
                  <a:txBody>
                    <a:bodyPr/>
                    <a:lstStyle/>
                    <a:p>
                      <a:r>
                        <a:rPr lang="en-US" sz="1100">
                          <a:latin typeface="Century Gothic"/>
                        </a:rPr>
                        <a:t>Platform</a:t>
                      </a:r>
                    </a:p>
                  </a:txBody>
                  <a:tcPr anchor="ctr">
                    <a:solidFill>
                      <a:srgbClr val="003B4D"/>
                    </a:solidFill>
                  </a:tcPr>
                </a:tc>
                <a:tc>
                  <a:txBody>
                    <a:bodyPr/>
                    <a:lstStyle/>
                    <a:p>
                      <a:r>
                        <a:rPr lang="en-US" sz="1100">
                          <a:latin typeface="Century Gothic"/>
                        </a:rPr>
                        <a:t>Authorization</a:t>
                      </a:r>
                    </a:p>
                  </a:txBody>
                  <a:tcPr anchor="ctr">
                    <a:solidFill>
                      <a:srgbClr val="003B4D"/>
                    </a:solidFill>
                  </a:tcPr>
                </a:tc>
                <a:tc>
                  <a:txBody>
                    <a:bodyPr/>
                    <a:lstStyle/>
                    <a:p>
                      <a:r>
                        <a:rPr lang="en-US" sz="1100">
                          <a:latin typeface="Century Gothic"/>
                        </a:rPr>
                        <a:t>Expiration</a:t>
                      </a: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2716235843"/>
                  </a:ext>
                </a:extLst>
              </a:tr>
              <a:tr h="213360">
                <a:tc>
                  <a:txBody>
                    <a:bodyPr/>
                    <a:lstStyle/>
                    <a:p>
                      <a:r>
                        <a:rPr lang="en-US" sz="1200">
                          <a:latin typeface="Century Gothic"/>
                        </a:rPr>
                        <a:t>C-130J MATS</a:t>
                      </a:r>
                    </a:p>
                  </a:txBody>
                  <a:tcPr anchor="ctr"/>
                </a:tc>
                <a:tc>
                  <a:txBody>
                    <a:bodyPr/>
                    <a:lstStyle/>
                    <a:p>
                      <a:r>
                        <a:rPr lang="en-US" sz="1200">
                          <a:solidFill>
                            <a:schemeClr val="tx1"/>
                          </a:solidFill>
                          <a:latin typeface="Century Gothic"/>
                        </a:rPr>
                        <a:t>ATO</a:t>
                      </a:r>
                    </a:p>
                  </a:txBody>
                  <a:tcPr anchor="ctr"/>
                </a:tc>
                <a:tc>
                  <a:txBody>
                    <a:bodyPr/>
                    <a:lstStyle/>
                    <a:p>
                      <a:r>
                        <a:rPr lang="en-US" sz="1200">
                          <a:solidFill>
                            <a:schemeClr val="tx1"/>
                          </a:solidFill>
                          <a:latin typeface="Century Gothic"/>
                        </a:rPr>
                        <a:t>21 Nov 2026</a:t>
                      </a:r>
                    </a:p>
                  </a:txBody>
                  <a:tcPr anchor="ctr"/>
                </a:tc>
                <a:tc>
                  <a:txBody>
                    <a:bodyPr/>
                    <a:lstStyle/>
                    <a:p>
                      <a:r>
                        <a:rPr lang="en-US" sz="1200">
                          <a:latin typeface="Century Gothic"/>
                        </a:rPr>
                        <a:t>2 Year</a:t>
                      </a:r>
                      <a:endParaRPr lang="en-US"/>
                    </a:p>
                  </a:txBody>
                  <a:tcPr anchor="ctr"/>
                </a:tc>
                <a:extLst>
                  <a:ext uri="{0D108BD9-81ED-4DB2-BD59-A6C34878D82A}">
                    <a16:rowId xmlns:a16="http://schemas.microsoft.com/office/drawing/2014/main" val="403953560"/>
                  </a:ext>
                </a:extLst>
              </a:tr>
            </a:tbl>
          </a:graphicData>
        </a:graphic>
      </p:graphicFrame>
      <p:graphicFrame>
        <p:nvGraphicFramePr>
          <p:cNvPr id="3" name="Table 2">
            <a:extLst>
              <a:ext uri="{FF2B5EF4-FFF2-40B4-BE49-F238E27FC236}">
                <a16:creationId xmlns:a16="http://schemas.microsoft.com/office/drawing/2014/main" id="{A4780338-429B-BDF9-BC00-83C761A0D4CE}"/>
              </a:ext>
            </a:extLst>
          </p:cNvPr>
          <p:cNvGraphicFramePr>
            <a:graphicFrameLocks noGrp="1"/>
          </p:cNvGraphicFramePr>
          <p:nvPr>
            <p:extLst>
              <p:ext uri="{D42A27DB-BD31-4B8C-83A1-F6EECF244321}">
                <p14:modId xmlns:p14="http://schemas.microsoft.com/office/powerpoint/2010/main" val="2910108254"/>
              </p:ext>
            </p:extLst>
          </p:nvPr>
        </p:nvGraphicFramePr>
        <p:xfrm>
          <a:off x="837578" y="1213206"/>
          <a:ext cx="10515591" cy="1676400"/>
        </p:xfrm>
        <a:graphic>
          <a:graphicData uri="http://schemas.openxmlformats.org/drawingml/2006/table">
            <a:tbl>
              <a:tblPr/>
              <a:tblGrid>
                <a:gridCol w="1760985">
                  <a:extLst>
                    <a:ext uri="{9D8B030D-6E8A-4147-A177-3AD203B41FA5}">
                      <a16:colId xmlns:a16="http://schemas.microsoft.com/office/drawing/2014/main" val="2175770047"/>
                    </a:ext>
                  </a:extLst>
                </a:gridCol>
                <a:gridCol w="1224304">
                  <a:extLst>
                    <a:ext uri="{9D8B030D-6E8A-4147-A177-3AD203B41FA5}">
                      <a16:colId xmlns:a16="http://schemas.microsoft.com/office/drawing/2014/main" val="4010381344"/>
                    </a:ext>
                  </a:extLst>
                </a:gridCol>
                <a:gridCol w="134170">
                  <a:extLst>
                    <a:ext uri="{9D8B030D-6E8A-4147-A177-3AD203B41FA5}">
                      <a16:colId xmlns:a16="http://schemas.microsoft.com/office/drawing/2014/main" val="3875331030"/>
                    </a:ext>
                  </a:extLst>
                </a:gridCol>
                <a:gridCol w="134170">
                  <a:extLst>
                    <a:ext uri="{9D8B030D-6E8A-4147-A177-3AD203B41FA5}">
                      <a16:colId xmlns:a16="http://schemas.microsoft.com/office/drawing/2014/main" val="538071714"/>
                    </a:ext>
                  </a:extLst>
                </a:gridCol>
                <a:gridCol w="134170">
                  <a:extLst>
                    <a:ext uri="{9D8B030D-6E8A-4147-A177-3AD203B41FA5}">
                      <a16:colId xmlns:a16="http://schemas.microsoft.com/office/drawing/2014/main" val="212433471"/>
                    </a:ext>
                  </a:extLst>
                </a:gridCol>
                <a:gridCol w="134170">
                  <a:extLst>
                    <a:ext uri="{9D8B030D-6E8A-4147-A177-3AD203B41FA5}">
                      <a16:colId xmlns:a16="http://schemas.microsoft.com/office/drawing/2014/main" val="1689616691"/>
                    </a:ext>
                  </a:extLst>
                </a:gridCol>
                <a:gridCol w="134170">
                  <a:extLst>
                    <a:ext uri="{9D8B030D-6E8A-4147-A177-3AD203B41FA5}">
                      <a16:colId xmlns:a16="http://schemas.microsoft.com/office/drawing/2014/main" val="2282770898"/>
                    </a:ext>
                  </a:extLst>
                </a:gridCol>
                <a:gridCol w="134170">
                  <a:extLst>
                    <a:ext uri="{9D8B030D-6E8A-4147-A177-3AD203B41FA5}">
                      <a16:colId xmlns:a16="http://schemas.microsoft.com/office/drawing/2014/main" val="442108897"/>
                    </a:ext>
                  </a:extLst>
                </a:gridCol>
                <a:gridCol w="134170">
                  <a:extLst>
                    <a:ext uri="{9D8B030D-6E8A-4147-A177-3AD203B41FA5}">
                      <a16:colId xmlns:a16="http://schemas.microsoft.com/office/drawing/2014/main" val="1219798984"/>
                    </a:ext>
                  </a:extLst>
                </a:gridCol>
                <a:gridCol w="134170">
                  <a:extLst>
                    <a:ext uri="{9D8B030D-6E8A-4147-A177-3AD203B41FA5}">
                      <a16:colId xmlns:a16="http://schemas.microsoft.com/office/drawing/2014/main" val="3423780916"/>
                    </a:ext>
                  </a:extLst>
                </a:gridCol>
                <a:gridCol w="134170">
                  <a:extLst>
                    <a:ext uri="{9D8B030D-6E8A-4147-A177-3AD203B41FA5}">
                      <a16:colId xmlns:a16="http://schemas.microsoft.com/office/drawing/2014/main" val="4294075707"/>
                    </a:ext>
                  </a:extLst>
                </a:gridCol>
                <a:gridCol w="134170">
                  <a:extLst>
                    <a:ext uri="{9D8B030D-6E8A-4147-A177-3AD203B41FA5}">
                      <a16:colId xmlns:a16="http://schemas.microsoft.com/office/drawing/2014/main" val="1161683566"/>
                    </a:ext>
                  </a:extLst>
                </a:gridCol>
                <a:gridCol w="134170">
                  <a:extLst>
                    <a:ext uri="{9D8B030D-6E8A-4147-A177-3AD203B41FA5}">
                      <a16:colId xmlns:a16="http://schemas.microsoft.com/office/drawing/2014/main" val="1716434132"/>
                    </a:ext>
                  </a:extLst>
                </a:gridCol>
                <a:gridCol w="134170">
                  <a:extLst>
                    <a:ext uri="{9D8B030D-6E8A-4147-A177-3AD203B41FA5}">
                      <a16:colId xmlns:a16="http://schemas.microsoft.com/office/drawing/2014/main" val="108224944"/>
                    </a:ext>
                  </a:extLst>
                </a:gridCol>
                <a:gridCol w="134170">
                  <a:extLst>
                    <a:ext uri="{9D8B030D-6E8A-4147-A177-3AD203B41FA5}">
                      <a16:colId xmlns:a16="http://schemas.microsoft.com/office/drawing/2014/main" val="2901732698"/>
                    </a:ext>
                  </a:extLst>
                </a:gridCol>
                <a:gridCol w="134170">
                  <a:extLst>
                    <a:ext uri="{9D8B030D-6E8A-4147-A177-3AD203B41FA5}">
                      <a16:colId xmlns:a16="http://schemas.microsoft.com/office/drawing/2014/main" val="3637092732"/>
                    </a:ext>
                  </a:extLst>
                </a:gridCol>
                <a:gridCol w="134170">
                  <a:extLst>
                    <a:ext uri="{9D8B030D-6E8A-4147-A177-3AD203B41FA5}">
                      <a16:colId xmlns:a16="http://schemas.microsoft.com/office/drawing/2014/main" val="2324973563"/>
                    </a:ext>
                  </a:extLst>
                </a:gridCol>
                <a:gridCol w="134170">
                  <a:extLst>
                    <a:ext uri="{9D8B030D-6E8A-4147-A177-3AD203B41FA5}">
                      <a16:colId xmlns:a16="http://schemas.microsoft.com/office/drawing/2014/main" val="398484189"/>
                    </a:ext>
                  </a:extLst>
                </a:gridCol>
                <a:gridCol w="134170">
                  <a:extLst>
                    <a:ext uri="{9D8B030D-6E8A-4147-A177-3AD203B41FA5}">
                      <a16:colId xmlns:a16="http://schemas.microsoft.com/office/drawing/2014/main" val="920286757"/>
                    </a:ext>
                  </a:extLst>
                </a:gridCol>
                <a:gridCol w="134170">
                  <a:extLst>
                    <a:ext uri="{9D8B030D-6E8A-4147-A177-3AD203B41FA5}">
                      <a16:colId xmlns:a16="http://schemas.microsoft.com/office/drawing/2014/main" val="3458635434"/>
                    </a:ext>
                  </a:extLst>
                </a:gridCol>
                <a:gridCol w="134170">
                  <a:extLst>
                    <a:ext uri="{9D8B030D-6E8A-4147-A177-3AD203B41FA5}">
                      <a16:colId xmlns:a16="http://schemas.microsoft.com/office/drawing/2014/main" val="1854612905"/>
                    </a:ext>
                  </a:extLst>
                </a:gridCol>
                <a:gridCol w="134170">
                  <a:extLst>
                    <a:ext uri="{9D8B030D-6E8A-4147-A177-3AD203B41FA5}">
                      <a16:colId xmlns:a16="http://schemas.microsoft.com/office/drawing/2014/main" val="2930443293"/>
                    </a:ext>
                  </a:extLst>
                </a:gridCol>
                <a:gridCol w="134170">
                  <a:extLst>
                    <a:ext uri="{9D8B030D-6E8A-4147-A177-3AD203B41FA5}">
                      <a16:colId xmlns:a16="http://schemas.microsoft.com/office/drawing/2014/main" val="2985899058"/>
                    </a:ext>
                  </a:extLst>
                </a:gridCol>
                <a:gridCol w="134170">
                  <a:extLst>
                    <a:ext uri="{9D8B030D-6E8A-4147-A177-3AD203B41FA5}">
                      <a16:colId xmlns:a16="http://schemas.microsoft.com/office/drawing/2014/main" val="3226122708"/>
                    </a:ext>
                  </a:extLst>
                </a:gridCol>
                <a:gridCol w="134170">
                  <a:extLst>
                    <a:ext uri="{9D8B030D-6E8A-4147-A177-3AD203B41FA5}">
                      <a16:colId xmlns:a16="http://schemas.microsoft.com/office/drawing/2014/main" val="3102834852"/>
                    </a:ext>
                  </a:extLst>
                </a:gridCol>
                <a:gridCol w="134170">
                  <a:extLst>
                    <a:ext uri="{9D8B030D-6E8A-4147-A177-3AD203B41FA5}">
                      <a16:colId xmlns:a16="http://schemas.microsoft.com/office/drawing/2014/main" val="820774198"/>
                    </a:ext>
                  </a:extLst>
                </a:gridCol>
                <a:gridCol w="637309">
                  <a:extLst>
                    <a:ext uri="{9D8B030D-6E8A-4147-A177-3AD203B41FA5}">
                      <a16:colId xmlns:a16="http://schemas.microsoft.com/office/drawing/2014/main" val="3780321422"/>
                    </a:ext>
                  </a:extLst>
                </a:gridCol>
                <a:gridCol w="3672913">
                  <a:extLst>
                    <a:ext uri="{9D8B030D-6E8A-4147-A177-3AD203B41FA5}">
                      <a16:colId xmlns:a16="http://schemas.microsoft.com/office/drawing/2014/main" val="1893752368"/>
                    </a:ext>
                  </a:extLst>
                </a:gridCol>
              </a:tblGrid>
              <a:tr h="161925">
                <a:tc gridSpan="2">
                  <a:txBody>
                    <a:bodyPr/>
                    <a:lstStyle/>
                    <a:p>
                      <a:pPr algn="ctr" fontAlgn="ctr"/>
                      <a:r>
                        <a:rPr lang="en-US" sz="1100" b="1" i="0" u="none" strike="noStrike">
                          <a:solidFill>
                            <a:schemeClr val="bg1"/>
                          </a:solidFill>
                          <a:effectLst/>
                          <a:latin typeface="Century Gothic" panose="020B0502020202020204" pitchFamily="34" charset="0"/>
                        </a:rPr>
                        <a:t>C-130J Aircrew Training Systems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100" b="1" i="0" u="none" strike="noStrike">
                          <a:solidFill>
                            <a:schemeClr val="bg1"/>
                          </a:solidFill>
                          <a:effectLst/>
                          <a:latin typeface="Century Gothic" panose="020B0502020202020204" pitchFamily="34" charset="0"/>
                        </a:rPr>
                        <a:t>FY26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100" b="1" i="0" u="none" strike="noStrike">
                          <a:solidFill>
                            <a:schemeClr val="bg1"/>
                          </a:solidFill>
                          <a:effectLst/>
                          <a:latin typeface="Century Gothic" panose="020B0502020202020204" pitchFamily="34" charset="0"/>
                        </a:rPr>
                        <a:t>Flight Plan</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100" b="1" i="0" u="none" strike="noStrike">
                          <a:solidFill>
                            <a:schemeClr val="bg1"/>
                          </a:solidFill>
                          <a:effectLst/>
                          <a:latin typeface="Century Gothic" panose="020B0502020202020204" pitchFamily="34" charset="0"/>
                        </a:rPr>
                        <a:t> </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solidFill>
                  </a:tcPr>
                </a:tc>
                <a:extLst>
                  <a:ext uri="{0D108BD9-81ED-4DB2-BD59-A6C34878D82A}">
                    <a16:rowId xmlns:a16="http://schemas.microsoft.com/office/drawing/2014/main" val="1967286217"/>
                  </a:ext>
                </a:extLst>
              </a:tr>
              <a:tr h="161925">
                <a:tc>
                  <a:txBody>
                    <a:bodyPr/>
                    <a:lstStyle/>
                    <a:p>
                      <a:pPr algn="ctr" fontAlgn="ctr"/>
                      <a:r>
                        <a:rPr lang="en-US" sz="1100" b="1" i="0" u="none" strike="noStrike">
                          <a:solidFill>
                            <a:schemeClr val="bg1"/>
                          </a:solidFill>
                          <a:effectLst/>
                          <a:latin typeface="Century Gothic" panose="020B0502020202020204" pitchFamily="34" charset="0"/>
                        </a:rPr>
                        <a:t>Sim Base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algn="ctr" fontAlgn="ctr"/>
                      <a:r>
                        <a:rPr lang="en-US" sz="1100" b="1" i="0" u="none" strike="noStrike">
                          <a:solidFill>
                            <a:schemeClr val="bg1"/>
                          </a:solidFill>
                          <a:effectLst/>
                          <a:latin typeface="Century Gothic" panose="020B0502020202020204" pitchFamily="34" charset="0"/>
                        </a:rPr>
                        <a:t>Sim Type</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1Q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2Q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3Q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gridSpan="3">
                  <a:txBody>
                    <a:bodyPr/>
                    <a:lstStyle/>
                    <a:p>
                      <a:pPr algn="ctr" fontAlgn="ctr"/>
                      <a:r>
                        <a:rPr lang="en-US" sz="1100" b="1" i="0" u="none" strike="noStrike">
                          <a:solidFill>
                            <a:schemeClr val="bg1"/>
                          </a:solidFill>
                          <a:effectLst/>
                          <a:latin typeface="Century Gothic" panose="020B0502020202020204" pitchFamily="34" charset="0"/>
                        </a:rPr>
                        <a:t>4Q</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vMerge="1">
                  <a:txBody>
                    <a:bodyPr/>
                    <a:lstStyle/>
                    <a:p>
                      <a:endParaRPr lang="en-US"/>
                    </a:p>
                  </a:txBody>
                  <a:tcPr/>
                </a:tc>
                <a:tc>
                  <a:txBody>
                    <a:bodyPr/>
                    <a:lstStyle/>
                    <a:p>
                      <a:pPr algn="ctr" fontAlgn="ctr"/>
                      <a:r>
                        <a:rPr lang="en-US" sz="1100" b="1" i="0" u="none" strike="noStrike">
                          <a:solidFill>
                            <a:schemeClr val="bg1"/>
                          </a:solidFill>
                          <a:effectLst/>
                          <a:latin typeface="Century Gothic" panose="020B0502020202020204" pitchFamily="34" charset="0"/>
                        </a:rPr>
                        <a:t>Notes</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solidFill>
                  </a:tcPr>
                </a:tc>
                <a:extLst>
                  <a:ext uri="{0D108BD9-81ED-4DB2-BD59-A6C34878D82A}">
                    <a16:rowId xmlns:a16="http://schemas.microsoft.com/office/drawing/2014/main" val="256127256"/>
                  </a:ext>
                </a:extLst>
              </a:tr>
              <a:tr h="161925">
                <a:tc>
                  <a:txBody>
                    <a:bodyPr/>
                    <a:lstStyle/>
                    <a:p>
                      <a:pPr algn="l" fontAlgn="ctr"/>
                      <a:r>
                        <a:rPr lang="en-US" sz="1400" b="0" i="0" u="none" strike="noStrike">
                          <a:solidFill>
                            <a:srgbClr val="000000"/>
                          </a:solidFill>
                          <a:effectLst/>
                          <a:latin typeface="Century Gothic" panose="020B0502020202020204" pitchFamily="34" charset="0"/>
                        </a:rPr>
                        <a:t>Ramstein</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J7</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FY23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44150752"/>
                  </a:ext>
                </a:extLst>
              </a:tr>
              <a:tr h="161925">
                <a:tc>
                  <a:txBody>
                    <a:bodyPr/>
                    <a:lstStyle/>
                    <a:p>
                      <a:pPr algn="l" fontAlgn="ctr"/>
                      <a:r>
                        <a:rPr lang="en-US" sz="1400" b="0" i="0" u="none" strike="noStrike">
                          <a:solidFill>
                            <a:srgbClr val="000000"/>
                          </a:solidFill>
                          <a:effectLst/>
                          <a:latin typeface="Century Gothic" panose="020B0502020202020204" pitchFamily="34" charset="0"/>
                        </a:rPr>
                        <a:t>Dyess</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J6</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FY23 Q4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0" i="0" u="none" strike="noStrike">
                          <a:solidFill>
                            <a:srgbClr val="00000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0951961"/>
                  </a:ext>
                </a:extLst>
              </a:tr>
              <a:tr h="161925">
                <a:tc>
                  <a:txBody>
                    <a:bodyPr/>
                    <a:lstStyle/>
                    <a:p>
                      <a:pPr algn="l" fontAlgn="ctr"/>
                      <a:r>
                        <a:rPr lang="en-US" sz="1400" b="0" i="0" u="none" strike="noStrike">
                          <a:solidFill>
                            <a:srgbClr val="000000"/>
                          </a:solidFill>
                          <a:effectLst/>
                          <a:latin typeface="Century Gothic" panose="020B0502020202020204" pitchFamily="34" charset="0"/>
                        </a:rPr>
                        <a:t>Yokota</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J9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FY26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Install scheduled 11 Aug 25</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5231657"/>
                  </a:ext>
                </a:extLst>
              </a:tr>
              <a:tr h="161925">
                <a:tc>
                  <a:txBody>
                    <a:bodyPr/>
                    <a:lstStyle/>
                    <a:p>
                      <a:pPr algn="l" fontAlgn="ctr"/>
                      <a:r>
                        <a:rPr lang="en-US" sz="1400" b="0" i="0" u="none" strike="noStrike">
                          <a:solidFill>
                            <a:srgbClr val="000000"/>
                          </a:solidFill>
                          <a:effectLst/>
                          <a:latin typeface="Century Gothic" panose="020B0502020202020204" pitchFamily="34" charset="0"/>
                        </a:rPr>
                        <a:t>Little Rock</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J8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FFC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endParaRPr lang="en-US" sz="1000" b="0" i="0" u="none" strike="noStrike">
                        <a:solidFill>
                          <a:srgbClr val="92D05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entury Gothic" panose="020B0502020202020204" pitchFamily="34" charset="0"/>
                        </a:rPr>
                        <a:t>FY26 Q4</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18904206"/>
                  </a:ext>
                </a:extLst>
              </a:tr>
              <a:tr h="161925">
                <a:tc>
                  <a:txBody>
                    <a:bodyPr/>
                    <a:lstStyle/>
                    <a:p>
                      <a:pPr algn="l" fontAlgn="ctr"/>
                      <a:r>
                        <a:rPr lang="en-US" sz="1400" b="0" i="0" u="none" strike="noStrike">
                          <a:solidFill>
                            <a:srgbClr val="000000"/>
                          </a:solidFill>
                          <a:effectLst/>
                          <a:latin typeface="Century Gothic" panose="020B0502020202020204" pitchFamily="34" charset="0"/>
                        </a:rPr>
                        <a:t>Quonset (ANG)</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10R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5B9BD5"/>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endParaRPr lang="en-US" sz="1000" b="0" i="0" u="none" strike="noStrike">
                        <a:solidFill>
                          <a:srgbClr val="7030A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C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US" sz="1100" b="0" i="0" u="none" strike="noStrike">
                          <a:solidFill>
                            <a:srgbClr val="000000"/>
                          </a:solidFill>
                          <a:effectLst/>
                          <a:latin typeface="Century Gothic" panose="020B0502020202020204" pitchFamily="34" charset="0"/>
                        </a:rPr>
                        <a:t>FY27 Q2</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4057939"/>
                  </a:ext>
                </a:extLst>
              </a:tr>
              <a:tr h="161925">
                <a:tc>
                  <a:txBody>
                    <a:bodyPr/>
                    <a:lstStyle/>
                    <a:p>
                      <a:pPr algn="l" fontAlgn="ctr"/>
                      <a:r>
                        <a:rPr lang="en-US" sz="1400" b="0" i="0" u="none" strike="noStrike">
                          <a:solidFill>
                            <a:srgbClr val="000000"/>
                          </a:solidFill>
                          <a:effectLst/>
                          <a:latin typeface="Century Gothic" panose="020B0502020202020204" pitchFamily="34" charset="0"/>
                        </a:rPr>
                        <a:t>Chan Isl (ANG)</a:t>
                      </a:r>
                    </a:p>
                  </a:txBody>
                  <a:tcPr marL="7620" marR="7620" marT="762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b="0" i="0" u="none" strike="noStrike">
                          <a:solidFill>
                            <a:srgbClr val="000000"/>
                          </a:solidFill>
                          <a:effectLst/>
                          <a:latin typeface="Century Gothic" panose="020B0502020202020204" pitchFamily="34" charset="0"/>
                        </a:rPr>
                        <a:t>WST J12R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5B9BD5"/>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B9BD5"/>
                    </a:solid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6350" cap="flat" cmpd="sng" algn="ctr">
                      <a:solidFill>
                        <a:srgbClr val="BFBFBF"/>
                      </a:solidFill>
                      <a:prstDash val="dot"/>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a:solidFill>
                          <a:srgbClr val="000000"/>
                        </a:solidFill>
                        <a:effectLst/>
                        <a:latin typeface="Century Gothic" panose="020B0502020202020204" pitchFamily="34" charset="0"/>
                      </a:endParaRPr>
                    </a:p>
                  </a:txBody>
                  <a:tcPr marL="7620" marR="7620" marT="7620" marB="0" anchor="ctr">
                    <a:lnL w="6350" cap="flat" cmpd="sng" algn="ctr">
                      <a:solidFill>
                        <a:srgbClr val="BFBFBF"/>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b="0" i="0" u="none" strike="noStrike">
                          <a:solidFill>
                            <a:srgbClr val="000000"/>
                          </a:solidFill>
                          <a:effectLst/>
                          <a:latin typeface="Century Gothic" panose="020B0502020202020204" pitchFamily="34" charset="0"/>
                        </a:rPr>
                        <a:t>FY28 Q3</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i="0" u="none" strike="noStrike">
                          <a:solidFill>
                            <a:srgbClr val="0070C0"/>
                          </a:solidFill>
                          <a:effectLst/>
                          <a:latin typeface="Century Gothic" panose="020B0502020202020204" pitchFamily="34" charset="0"/>
                        </a:rPr>
                        <a:t> </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1501728"/>
                  </a:ext>
                </a:extLst>
              </a:tr>
            </a:tbl>
          </a:graphicData>
        </a:graphic>
      </p:graphicFrame>
    </p:spTree>
    <p:extLst>
      <p:ext uri="{BB962C8B-B14F-4D97-AF65-F5344CB8AC3E}">
        <p14:creationId xmlns:p14="http://schemas.microsoft.com/office/powerpoint/2010/main" val="1132956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530AB9-3337-7DE4-FAD6-C7B220164719}"/>
              </a:ext>
            </a:extLst>
          </p:cNvPr>
          <p:cNvSpPr>
            <a:spLocks noGrp="1"/>
          </p:cNvSpPr>
          <p:nvPr>
            <p:ph type="sldNum" sz="quarter" idx="4"/>
          </p:nvPr>
        </p:nvSpPr>
        <p:spPr/>
        <p:txBody>
          <a:bodyPr/>
          <a:lstStyle/>
          <a:p>
            <a:fld id="{E7C6FD75-0285-F041-B3DF-8E1B1E72BF17}" type="slidenum">
              <a:rPr lang="en-PT" smtClean="0"/>
              <a:t>35</a:t>
            </a:fld>
            <a:endParaRPr lang="en-PT"/>
          </a:p>
        </p:txBody>
      </p:sp>
      <p:sp>
        <p:nvSpPr>
          <p:cNvPr id="2" name="Title 1">
            <a:extLst>
              <a:ext uri="{FF2B5EF4-FFF2-40B4-BE49-F238E27FC236}">
                <a16:creationId xmlns:a16="http://schemas.microsoft.com/office/drawing/2014/main" id="{34FCE39D-B871-2363-AB01-D9D2044B5395}"/>
              </a:ext>
            </a:extLst>
          </p:cNvPr>
          <p:cNvSpPr>
            <a:spLocks noGrp="1"/>
          </p:cNvSpPr>
          <p:nvPr>
            <p:ph type="title"/>
          </p:nvPr>
        </p:nvSpPr>
        <p:spPr/>
        <p:txBody>
          <a:bodyPr/>
          <a:lstStyle/>
          <a:p>
            <a:r>
              <a:rPr lang="en-US"/>
              <a:t>C-130J DTCN Connectivity</a:t>
            </a:r>
          </a:p>
        </p:txBody>
      </p:sp>
      <p:sp>
        <p:nvSpPr>
          <p:cNvPr id="13" name="Rectangle 1">
            <a:extLst>
              <a:ext uri="{FF2B5EF4-FFF2-40B4-BE49-F238E27FC236}">
                <a16:creationId xmlns:a16="http://schemas.microsoft.com/office/drawing/2014/main" id="{7B4423E7-AE26-66E3-F28F-D11FD534604B}"/>
              </a:ext>
            </a:extLst>
          </p:cNvPr>
          <p:cNvSpPr>
            <a:spLocks noChangeArrowheads="1"/>
          </p:cNvSpPr>
          <p:nvPr/>
        </p:nvSpPr>
        <p:spPr bwMode="auto">
          <a:xfrm>
            <a:off x="2510448" y="17181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Table 6">
            <a:extLst>
              <a:ext uri="{FF2B5EF4-FFF2-40B4-BE49-F238E27FC236}">
                <a16:creationId xmlns:a16="http://schemas.microsoft.com/office/drawing/2014/main" id="{32BE2255-D0ED-6DF5-FEA7-DA49B57DAE75}"/>
              </a:ext>
            </a:extLst>
          </p:cNvPr>
          <p:cNvGraphicFramePr>
            <a:graphicFrameLocks noGrp="1"/>
          </p:cNvGraphicFramePr>
          <p:nvPr>
            <p:extLst>
              <p:ext uri="{D42A27DB-BD31-4B8C-83A1-F6EECF244321}">
                <p14:modId xmlns:p14="http://schemas.microsoft.com/office/powerpoint/2010/main" val="3192512580"/>
              </p:ext>
            </p:extLst>
          </p:nvPr>
        </p:nvGraphicFramePr>
        <p:xfrm>
          <a:off x="9428718" y="136525"/>
          <a:ext cx="1970070" cy="731520"/>
        </p:xfrm>
        <a:graphic>
          <a:graphicData uri="http://schemas.openxmlformats.org/drawingml/2006/table">
            <a:tbl>
              <a:tblPr firstRow="1" bandRow="1">
                <a:tableStyleId>{5940675A-B579-460E-94D1-54222C63F5DA}</a:tableStyleId>
              </a:tblPr>
              <a:tblGrid>
                <a:gridCol w="258830">
                  <a:extLst>
                    <a:ext uri="{9D8B030D-6E8A-4147-A177-3AD203B41FA5}">
                      <a16:colId xmlns:a16="http://schemas.microsoft.com/office/drawing/2014/main" val="972081130"/>
                    </a:ext>
                  </a:extLst>
                </a:gridCol>
                <a:gridCol w="1711240">
                  <a:extLst>
                    <a:ext uri="{9D8B030D-6E8A-4147-A177-3AD203B41FA5}">
                      <a16:colId xmlns:a16="http://schemas.microsoft.com/office/drawing/2014/main" val="3030386779"/>
                    </a:ext>
                  </a:extLst>
                </a:gridCol>
              </a:tblGrid>
              <a:tr h="213360">
                <a:tc>
                  <a:txBody>
                    <a:bodyPr/>
                    <a:lstStyle/>
                    <a:p>
                      <a:endParaRPr lang="en-US" sz="1000">
                        <a:latin typeface="Century Gothic" panose="020B0502020202020204" pitchFamily="34" charset="0"/>
                      </a:endParaRPr>
                    </a:p>
                  </a:txBody>
                  <a:tcPr>
                    <a:solidFill>
                      <a:srgbClr val="92D050"/>
                    </a:solidFill>
                  </a:tcPr>
                </a:tc>
                <a:tc>
                  <a:txBody>
                    <a:bodyPr/>
                    <a:lstStyle/>
                    <a:p>
                      <a:r>
                        <a:rPr lang="en-US" sz="1000">
                          <a:latin typeface="Century Gothic"/>
                        </a:rPr>
                        <a:t>Complete / Active</a:t>
                      </a:r>
                      <a:endParaRPr lang="en-US" sz="1000">
                        <a:latin typeface="Century Gothic" panose="020B0502020202020204" pitchFamily="34" charset="0"/>
                      </a:endParaRPr>
                    </a:p>
                  </a:txBody>
                  <a:tcPr/>
                </a:tc>
                <a:extLst>
                  <a:ext uri="{0D108BD9-81ED-4DB2-BD59-A6C34878D82A}">
                    <a16:rowId xmlns:a16="http://schemas.microsoft.com/office/drawing/2014/main" val="3232026064"/>
                  </a:ext>
                </a:extLst>
              </a:tr>
              <a:tr h="213360">
                <a:tc>
                  <a:txBody>
                    <a:bodyPr/>
                    <a:lstStyle/>
                    <a:p>
                      <a:endParaRPr lang="en-US" sz="1000">
                        <a:latin typeface="Century Gothic" panose="020B0502020202020204" pitchFamily="34" charset="0"/>
                      </a:endParaRPr>
                    </a:p>
                  </a:txBody>
                  <a:tcPr>
                    <a:solidFill>
                      <a:srgbClr val="FFFF00"/>
                    </a:solidFill>
                  </a:tcPr>
                </a:tc>
                <a:tc>
                  <a:txBody>
                    <a:bodyPr/>
                    <a:lstStyle/>
                    <a:p>
                      <a:r>
                        <a:rPr lang="en-US" sz="1000">
                          <a:latin typeface="Century Gothic"/>
                        </a:rPr>
                        <a:t>In-Progress / Working</a:t>
                      </a:r>
                      <a:endParaRPr lang="en-US" sz="1000">
                        <a:latin typeface="Century Gothic" panose="020B0502020202020204" pitchFamily="34" charset="0"/>
                      </a:endParaRPr>
                    </a:p>
                  </a:txBody>
                  <a:tcPr/>
                </a:tc>
                <a:extLst>
                  <a:ext uri="{0D108BD9-81ED-4DB2-BD59-A6C34878D82A}">
                    <a16:rowId xmlns:a16="http://schemas.microsoft.com/office/drawing/2014/main" val="2820293182"/>
                  </a:ext>
                </a:extLst>
              </a:tr>
              <a:tr h="213360">
                <a:tc>
                  <a:txBody>
                    <a:bodyPr/>
                    <a:lstStyle/>
                    <a:p>
                      <a:endParaRPr lang="en-US" sz="1000">
                        <a:latin typeface="Century Gothic" panose="020B0502020202020204" pitchFamily="34" charset="0"/>
                      </a:endParaRPr>
                    </a:p>
                  </a:txBody>
                  <a:tcPr>
                    <a:solidFill>
                      <a:srgbClr val="FF0000"/>
                    </a:solidFill>
                  </a:tcPr>
                </a:tc>
                <a:tc>
                  <a:txBody>
                    <a:bodyPr/>
                    <a:lstStyle/>
                    <a:p>
                      <a:r>
                        <a:rPr lang="en-US" sz="1000">
                          <a:latin typeface="Century Gothic"/>
                        </a:rPr>
                        <a:t>Late / On Hold / Issues</a:t>
                      </a:r>
                      <a:endParaRPr lang="en-US" sz="1000">
                        <a:latin typeface="Century Gothic" panose="020B0502020202020204" pitchFamily="34" charset="0"/>
                      </a:endParaRPr>
                    </a:p>
                  </a:txBody>
                  <a:tcPr/>
                </a:tc>
                <a:extLst>
                  <a:ext uri="{0D108BD9-81ED-4DB2-BD59-A6C34878D82A}">
                    <a16:rowId xmlns:a16="http://schemas.microsoft.com/office/drawing/2014/main" val="794293971"/>
                  </a:ext>
                </a:extLst>
              </a:tr>
            </a:tbl>
          </a:graphicData>
        </a:graphic>
      </p:graphicFrame>
      <p:graphicFrame>
        <p:nvGraphicFramePr>
          <p:cNvPr id="5" name="Content Placeholder 2">
            <a:extLst>
              <a:ext uri="{FF2B5EF4-FFF2-40B4-BE49-F238E27FC236}">
                <a16:creationId xmlns:a16="http://schemas.microsoft.com/office/drawing/2014/main" id="{28D3C7FE-EF4C-AAA6-B68A-8FDBE9B31DED}"/>
              </a:ext>
            </a:extLst>
          </p:cNvPr>
          <p:cNvGraphicFramePr>
            <a:graphicFrameLocks/>
          </p:cNvGraphicFramePr>
          <p:nvPr>
            <p:extLst>
              <p:ext uri="{D42A27DB-BD31-4B8C-83A1-F6EECF244321}">
                <p14:modId xmlns:p14="http://schemas.microsoft.com/office/powerpoint/2010/main" val="232600241"/>
              </p:ext>
            </p:extLst>
          </p:nvPr>
        </p:nvGraphicFramePr>
        <p:xfrm>
          <a:off x="838200" y="1282700"/>
          <a:ext cx="10560588" cy="2004060"/>
        </p:xfrm>
        <a:graphic>
          <a:graphicData uri="http://schemas.openxmlformats.org/drawingml/2006/table">
            <a:tbl>
              <a:tblPr firstRow="1" bandRow="1">
                <a:tableStyleId>{5C22544A-7EE6-4342-B048-85BDC9FD1C3A}</a:tableStyleId>
              </a:tblPr>
              <a:tblGrid>
                <a:gridCol w="1454150">
                  <a:extLst>
                    <a:ext uri="{9D8B030D-6E8A-4147-A177-3AD203B41FA5}">
                      <a16:colId xmlns:a16="http://schemas.microsoft.com/office/drawing/2014/main" val="1782777197"/>
                    </a:ext>
                  </a:extLst>
                </a:gridCol>
                <a:gridCol w="1108075">
                  <a:extLst>
                    <a:ext uri="{9D8B030D-6E8A-4147-A177-3AD203B41FA5}">
                      <a16:colId xmlns:a16="http://schemas.microsoft.com/office/drawing/2014/main" val="3825714211"/>
                    </a:ext>
                  </a:extLst>
                </a:gridCol>
                <a:gridCol w="1108075">
                  <a:extLst>
                    <a:ext uri="{9D8B030D-6E8A-4147-A177-3AD203B41FA5}">
                      <a16:colId xmlns:a16="http://schemas.microsoft.com/office/drawing/2014/main" val="2225822241"/>
                    </a:ext>
                  </a:extLst>
                </a:gridCol>
                <a:gridCol w="1003300">
                  <a:extLst>
                    <a:ext uri="{9D8B030D-6E8A-4147-A177-3AD203B41FA5}">
                      <a16:colId xmlns:a16="http://schemas.microsoft.com/office/drawing/2014/main" val="4062833396"/>
                    </a:ext>
                  </a:extLst>
                </a:gridCol>
                <a:gridCol w="5886988">
                  <a:extLst>
                    <a:ext uri="{9D8B030D-6E8A-4147-A177-3AD203B41FA5}">
                      <a16:colId xmlns:a16="http://schemas.microsoft.com/office/drawing/2014/main" val="3758936028"/>
                    </a:ext>
                  </a:extLst>
                </a:gridCol>
              </a:tblGrid>
              <a:tr h="262890">
                <a:tc>
                  <a:txBody>
                    <a:bodyPr/>
                    <a:lstStyle/>
                    <a:p>
                      <a:r>
                        <a:rPr lang="en-US" sz="1100">
                          <a:latin typeface="Century Gothic"/>
                        </a:rPr>
                        <a:t>Site Name</a:t>
                      </a:r>
                    </a:p>
                  </a:txBody>
                  <a:tcPr anchor="ctr">
                    <a:solidFill>
                      <a:srgbClr val="003B4D"/>
                    </a:solidFill>
                  </a:tcPr>
                </a:tc>
                <a:tc>
                  <a:txBody>
                    <a:bodyPr/>
                    <a:lstStyle/>
                    <a:p>
                      <a:pPr lvl="0" algn="ctr">
                        <a:buNone/>
                      </a:pPr>
                      <a:r>
                        <a:rPr lang="en-US" sz="1100">
                          <a:latin typeface="Century Gothic"/>
                        </a:rPr>
                        <a:t>Primary</a:t>
                      </a:r>
                    </a:p>
                    <a:p>
                      <a:pPr lvl="0" algn="ctr">
                        <a:buNone/>
                      </a:pPr>
                      <a:r>
                        <a:rPr lang="en-US" sz="1100">
                          <a:latin typeface="Century Gothic"/>
                        </a:rPr>
                        <a:t>VPN CCSD</a:t>
                      </a:r>
                    </a:p>
                  </a:txBody>
                  <a:tcPr anchor="ctr">
                    <a:solidFill>
                      <a:srgbClr val="003B4D"/>
                    </a:solidFill>
                  </a:tcPr>
                </a:tc>
                <a:tc>
                  <a:txBody>
                    <a:bodyPr/>
                    <a:lstStyle/>
                    <a:p>
                      <a:pPr lvl="0" algn="ctr">
                        <a:buNone/>
                      </a:pPr>
                      <a:r>
                        <a:rPr lang="en-US" sz="1100">
                          <a:latin typeface="Century Gothic"/>
                        </a:rPr>
                        <a:t>Secondary VPN CCSD </a:t>
                      </a:r>
                    </a:p>
                  </a:txBody>
                  <a:tcPr anchor="ctr">
                    <a:solidFill>
                      <a:srgbClr val="003B4D"/>
                    </a:solidFill>
                  </a:tcPr>
                </a:tc>
                <a:tc>
                  <a:txBody>
                    <a:bodyPr/>
                    <a:lstStyle/>
                    <a:p>
                      <a:pPr algn="ctr"/>
                      <a:r>
                        <a:rPr lang="en-US" sz="1100">
                          <a:latin typeface="Century Gothic"/>
                        </a:rPr>
                        <a:t>Needed By</a:t>
                      </a:r>
                      <a:endParaRPr lang="en-US" sz="1100">
                        <a:latin typeface="Century Gothic" panose="020B0502020202020204" pitchFamily="34" charset="0"/>
                      </a:endParaRPr>
                    </a:p>
                  </a:txBody>
                  <a:tcPr anchor="ctr">
                    <a:solidFill>
                      <a:srgbClr val="003B4D"/>
                    </a:solidFill>
                  </a:tcPr>
                </a:tc>
                <a:tc>
                  <a:txBody>
                    <a:bodyPr/>
                    <a:lstStyle/>
                    <a:p>
                      <a:r>
                        <a:rPr lang="en-US" sz="1100">
                          <a:latin typeface="Century Gothic"/>
                        </a:rPr>
                        <a:t>Notes</a:t>
                      </a:r>
                    </a:p>
                  </a:txBody>
                  <a:tcPr anchor="ctr">
                    <a:solidFill>
                      <a:srgbClr val="003B4D"/>
                    </a:solidFill>
                  </a:tcPr>
                </a:tc>
                <a:extLst>
                  <a:ext uri="{0D108BD9-81ED-4DB2-BD59-A6C34878D82A}">
                    <a16:rowId xmlns:a16="http://schemas.microsoft.com/office/drawing/2014/main" val="3873128315"/>
                  </a:ext>
                </a:extLst>
              </a:tr>
              <a:tr h="262890">
                <a:tc>
                  <a:txBody>
                    <a:bodyPr/>
                    <a:lstStyle/>
                    <a:p>
                      <a:pPr algn="l" fontAlgn="b"/>
                      <a:r>
                        <a:rPr lang="en-US" sz="1200" b="0" i="0" u="none" strike="noStrike">
                          <a:solidFill>
                            <a:srgbClr val="000000"/>
                          </a:solidFill>
                          <a:effectLst/>
                          <a:latin typeface="Century Gothic"/>
                        </a:rPr>
                        <a:t>Ramstein</a:t>
                      </a:r>
                    </a:p>
                  </a:txBody>
                  <a:tcPr marL="7620" marR="7620" marT="7620" marB="0" anchor="ctr"/>
                </a:tc>
                <a:tc>
                  <a:txBody>
                    <a:bodyPr/>
                    <a:lstStyle/>
                    <a:p>
                      <a:pPr algn="ctr"/>
                      <a:r>
                        <a:rPr lang="en-US" sz="1100">
                          <a:latin typeface="Century Gothic"/>
                        </a:rPr>
                        <a:t>MFE4</a:t>
                      </a: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a:endParaRPr>
                    </a:p>
                  </a:txBody>
                  <a:tcPr anchor="ctr"/>
                </a:tc>
                <a:extLst>
                  <a:ext uri="{0D108BD9-81ED-4DB2-BD59-A6C34878D82A}">
                    <a16:rowId xmlns:a16="http://schemas.microsoft.com/office/drawing/2014/main" val="3865446372"/>
                  </a:ext>
                </a:extLst>
              </a:tr>
              <a:tr h="262890">
                <a:tc>
                  <a:txBody>
                    <a:bodyPr/>
                    <a:lstStyle/>
                    <a:p>
                      <a:pPr algn="l" fontAlgn="b"/>
                      <a:r>
                        <a:rPr lang="en-US" sz="1200" b="0" i="0" u="none" strike="noStrike">
                          <a:solidFill>
                            <a:srgbClr val="000000"/>
                          </a:solidFill>
                          <a:effectLst/>
                          <a:latin typeface="Century Gothic"/>
                        </a:rPr>
                        <a:t>Dyess</a:t>
                      </a:r>
                    </a:p>
                  </a:txBody>
                  <a:tcPr marL="7620" marR="7620" marT="7620" marB="0" anchor="ctr"/>
                </a:tc>
                <a:tc>
                  <a:txBody>
                    <a:bodyPr/>
                    <a:lstStyle/>
                    <a:p>
                      <a:pPr algn="ctr"/>
                      <a:r>
                        <a:rPr lang="en-US" sz="1100">
                          <a:latin typeface="Century Gothic"/>
                        </a:rPr>
                        <a:t>7V7Z</a:t>
                      </a:r>
                      <a:endParaRPr lang="en-US" sz="1100">
                        <a:latin typeface="Century Gothic" panose="020B0502020202020204" pitchFamily="34" charset="0"/>
                      </a:endParaRPr>
                    </a:p>
                  </a:txBody>
                  <a:tcPr anchor="ctr">
                    <a:solidFill>
                      <a:srgbClr val="92D050"/>
                    </a:solidFill>
                  </a:tcPr>
                </a:tc>
                <a:tc>
                  <a:txBody>
                    <a:bodyPr/>
                    <a:lstStyle/>
                    <a:p>
                      <a:pPr algn="ctr"/>
                      <a:endParaRPr lang="en-US" sz="1100">
                        <a:latin typeface="Century Gothic" panose="020B0502020202020204" pitchFamily="34" charset="0"/>
                      </a:endParaRPr>
                    </a:p>
                  </a:txBody>
                  <a:tcPr anchor="ctr"/>
                </a:tc>
                <a:tc>
                  <a:txBody>
                    <a:bodyPr/>
                    <a:lstStyle/>
                    <a:p>
                      <a:pPr algn="ctr"/>
                      <a:endParaRPr lang="en-US" sz="1100">
                        <a:latin typeface="Century Gothic" panose="020B0502020202020204" pitchFamily="34" charset="0"/>
                      </a:endParaRPr>
                    </a:p>
                  </a:txBody>
                  <a:tcPr anchor="ctr"/>
                </a:tc>
                <a:tc>
                  <a:txBody>
                    <a:bodyPr/>
                    <a:lstStyle/>
                    <a:p>
                      <a:endParaRPr lang="en-US" sz="1000">
                        <a:latin typeface="Century Gothic" panose="020B0502020202020204" pitchFamily="34" charset="0"/>
                      </a:endParaRPr>
                    </a:p>
                  </a:txBody>
                  <a:tcPr anchor="ctr"/>
                </a:tc>
                <a:extLst>
                  <a:ext uri="{0D108BD9-81ED-4DB2-BD59-A6C34878D82A}">
                    <a16:rowId xmlns:a16="http://schemas.microsoft.com/office/drawing/2014/main" val="1596196930"/>
                  </a:ext>
                </a:extLst>
              </a:tr>
              <a:tr h="262890">
                <a:tc>
                  <a:txBody>
                    <a:bodyPr/>
                    <a:lstStyle/>
                    <a:p>
                      <a:pPr algn="l" fontAlgn="b"/>
                      <a:r>
                        <a:rPr lang="en-US" sz="1200" b="0" i="0" u="none" strike="noStrike">
                          <a:solidFill>
                            <a:srgbClr val="000000"/>
                          </a:solidFill>
                          <a:effectLst/>
                          <a:latin typeface="Century Gothic"/>
                        </a:rPr>
                        <a:t>Yokota</a:t>
                      </a:r>
                    </a:p>
                  </a:txBody>
                  <a:tcPr marL="7620" marR="7620" marT="7620" marB="0" anchor="ctr">
                    <a:solidFill>
                      <a:srgbClr val="D2D3D5"/>
                    </a:solidFill>
                  </a:tcPr>
                </a:tc>
                <a:tc>
                  <a:txBody>
                    <a:bodyPr/>
                    <a:lstStyle/>
                    <a:p>
                      <a:pPr algn="ctr"/>
                      <a:r>
                        <a:rPr lang="en-US" sz="1100">
                          <a:latin typeface="Century Gothic" panose="020B0502020202020204" pitchFamily="34" charset="0"/>
                        </a:rPr>
                        <a:t>XLW2</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Century Gothic"/>
                        </a:rPr>
                        <a:t>2QFY26</a:t>
                      </a:r>
                      <a:endParaRPr lang="en-US" sz="1100" b="0">
                        <a:latin typeface="Century Gothic" panose="020B0502020202020204" pitchFamily="34" charset="0"/>
                      </a:endParaRPr>
                    </a:p>
                  </a:txBody>
                  <a:tcPr anchor="ctr"/>
                </a:tc>
                <a:tc>
                  <a:txBody>
                    <a:bodyPr/>
                    <a:lstStyle/>
                    <a:p>
                      <a:r>
                        <a:rPr lang="en-US" sz="1000" b="1">
                          <a:latin typeface="Century Gothic"/>
                        </a:rPr>
                        <a:t>TSO released/Pending On-base extension</a:t>
                      </a:r>
                    </a:p>
                  </a:txBody>
                  <a:tcPr anchor="ctr"/>
                </a:tc>
                <a:extLst>
                  <a:ext uri="{0D108BD9-81ED-4DB2-BD59-A6C34878D82A}">
                    <a16:rowId xmlns:a16="http://schemas.microsoft.com/office/drawing/2014/main" val="3248880906"/>
                  </a:ext>
                </a:extLst>
              </a:tr>
              <a:tr h="262890">
                <a:tc>
                  <a:txBody>
                    <a:bodyPr/>
                    <a:lstStyle/>
                    <a:p>
                      <a:pPr algn="l" fontAlgn="b"/>
                      <a:r>
                        <a:rPr lang="en-US" sz="1200" b="0" i="0" u="none" strike="noStrike">
                          <a:solidFill>
                            <a:srgbClr val="000000"/>
                          </a:solidFill>
                          <a:effectLst/>
                          <a:latin typeface="Century Gothic"/>
                        </a:rPr>
                        <a:t>Little Rock</a:t>
                      </a:r>
                    </a:p>
                  </a:txBody>
                  <a:tcPr marL="7620" marR="7620" marT="7620" marB="0" anchor="ctr">
                    <a:solidFill>
                      <a:schemeClr val="bg2"/>
                    </a:solidFill>
                  </a:tcPr>
                </a:tc>
                <a:tc>
                  <a:txBody>
                    <a:bodyPr/>
                    <a:lstStyle/>
                    <a:p>
                      <a:pPr algn="ctr"/>
                      <a:r>
                        <a:rPr lang="en-US" sz="1100" b="0" kern="1200">
                          <a:solidFill>
                            <a:schemeClr val="tx1"/>
                          </a:solidFill>
                          <a:latin typeface="Century Gothic"/>
                          <a:ea typeface="+mn-ea"/>
                          <a:cs typeface="+mn-cs"/>
                        </a:rPr>
                        <a:t>7RP0</a:t>
                      </a:r>
                    </a:p>
                  </a:txBody>
                  <a:tcPr anchor="ctr">
                    <a:solidFill>
                      <a:srgbClr val="FFFF00"/>
                    </a:solidFill>
                  </a:tcPr>
                </a:tc>
                <a:tc>
                  <a:txBody>
                    <a:bodyPr/>
                    <a:lstStyle/>
                    <a:p>
                      <a:pPr algn="ctr"/>
                      <a:endParaRPr lang="en-US" sz="1100">
                        <a:latin typeface="Century Gothic" panose="020B0502020202020204" pitchFamily="34" charset="0"/>
                      </a:endParaRPr>
                    </a:p>
                  </a:txBody>
                  <a:tcPr anchor="ctr"/>
                </a:tc>
                <a:tc>
                  <a:txBody>
                    <a:bodyPr/>
                    <a:lstStyle/>
                    <a:p>
                      <a:pPr algn="ctr"/>
                      <a:r>
                        <a:rPr lang="en-US" sz="1100" b="0">
                          <a:latin typeface="+mn-lt"/>
                        </a:rPr>
                        <a:t>3QFY26</a:t>
                      </a:r>
                      <a:endParaRPr lang="en-US" sz="1100" b="0">
                        <a:latin typeface="Century Gothic" panose="020B0502020202020204" pitchFamily="34" charset="0"/>
                      </a:endParaRPr>
                    </a:p>
                  </a:txBody>
                  <a:tcPr anchor="ctr"/>
                </a:tc>
                <a:tc>
                  <a:txBody>
                    <a:bodyPr/>
                    <a:lstStyle/>
                    <a:p>
                      <a:pPr lvl="0">
                        <a:buNone/>
                      </a:pPr>
                      <a:r>
                        <a:rPr lang="en-US" sz="1000" b="0">
                          <a:latin typeface="Century Gothic"/>
                        </a:rPr>
                        <a:t>On-base extension COMPLETE, pending loopback test</a:t>
                      </a:r>
                    </a:p>
                  </a:txBody>
                  <a:tcPr anchor="ctr"/>
                </a:tc>
                <a:extLst>
                  <a:ext uri="{0D108BD9-81ED-4DB2-BD59-A6C34878D82A}">
                    <a16:rowId xmlns:a16="http://schemas.microsoft.com/office/drawing/2014/main" val="565923162"/>
                  </a:ext>
                </a:extLst>
              </a:tr>
              <a:tr h="262890">
                <a:tc>
                  <a:txBody>
                    <a:bodyPr/>
                    <a:lstStyle/>
                    <a:p>
                      <a:pPr algn="l" fontAlgn="b"/>
                      <a:r>
                        <a:rPr lang="en-US" sz="1200" b="0" i="0" u="none" strike="noStrike">
                          <a:solidFill>
                            <a:srgbClr val="000000"/>
                          </a:solidFill>
                          <a:effectLst/>
                          <a:latin typeface="Century Gothic"/>
                        </a:rPr>
                        <a:t>Chan Isl (ANG)</a:t>
                      </a:r>
                    </a:p>
                  </a:txBody>
                  <a:tcPr marL="7620" marR="7620" marT="7620" marB="0" anchor="ctr">
                    <a:solidFill>
                      <a:srgbClr val="D2D3D5"/>
                    </a:solidFill>
                  </a:tcPr>
                </a:tc>
                <a:tc>
                  <a:txBody>
                    <a:bodyPr/>
                    <a:lstStyle/>
                    <a:p>
                      <a:pPr algn="ctr"/>
                      <a:endParaRPr lang="en-US" sz="1100">
                        <a:latin typeface="Century Gothic" panose="020B0502020202020204" pitchFamily="34" charset="0"/>
                      </a:endParaRPr>
                    </a:p>
                  </a:txBody>
                  <a:tcPr anchor="ctr">
                    <a:solidFill>
                      <a:srgbClr val="D2D3D5"/>
                    </a:solidFill>
                  </a:tcPr>
                </a:tc>
                <a:tc>
                  <a:txBody>
                    <a:bodyPr/>
                    <a:lstStyle/>
                    <a:p>
                      <a:pPr algn="ctr"/>
                      <a:endParaRPr lang="en-US" sz="1100">
                        <a:latin typeface="Century Gothic" panose="020B0502020202020204" pitchFamily="34" charset="0"/>
                      </a:endParaRPr>
                    </a:p>
                  </a:txBody>
                  <a:tcPr anchor="ctr">
                    <a:solidFill>
                      <a:srgbClr val="D2D3D5"/>
                    </a:solidFill>
                  </a:tcPr>
                </a:tc>
                <a:tc>
                  <a:txBody>
                    <a:bodyPr/>
                    <a:lstStyle/>
                    <a:p>
                      <a:pPr algn="ctr"/>
                      <a:r>
                        <a:rPr lang="en-US" sz="1100" b="0">
                          <a:latin typeface="Century Gothic"/>
                        </a:rPr>
                        <a:t>2QFY28</a:t>
                      </a:r>
                      <a:endParaRPr lang="en-US" sz="1100" b="0">
                        <a:latin typeface="Century Gothic" panose="020B0502020202020204" pitchFamily="34" charset="0"/>
                      </a:endParaRPr>
                    </a:p>
                  </a:txBody>
                  <a:tcPr anchor="ctr">
                    <a:solidFill>
                      <a:srgbClr val="D2D3D5"/>
                    </a:solidFill>
                  </a:tcPr>
                </a:tc>
                <a:tc>
                  <a:txBody>
                    <a:bodyPr/>
                    <a:lstStyle/>
                    <a:p>
                      <a:endParaRPr lang="en-US" sz="1000">
                        <a:latin typeface="Century Gothic" panose="020B0502020202020204" pitchFamily="34" charset="0"/>
                      </a:endParaRPr>
                    </a:p>
                  </a:txBody>
                  <a:tcPr anchor="ctr">
                    <a:solidFill>
                      <a:srgbClr val="D2D3D5"/>
                    </a:solidFill>
                  </a:tcPr>
                </a:tc>
                <a:extLst>
                  <a:ext uri="{0D108BD9-81ED-4DB2-BD59-A6C34878D82A}">
                    <a16:rowId xmlns:a16="http://schemas.microsoft.com/office/drawing/2014/main" val="2745069515"/>
                  </a:ext>
                </a:extLst>
              </a:tr>
              <a:tr h="262890">
                <a:tc>
                  <a:txBody>
                    <a:bodyPr/>
                    <a:lstStyle/>
                    <a:p>
                      <a:pPr algn="l" fontAlgn="b"/>
                      <a:r>
                        <a:rPr lang="en-US" sz="1200" b="0" i="0" u="none" strike="noStrike">
                          <a:solidFill>
                            <a:srgbClr val="000000"/>
                          </a:solidFill>
                          <a:effectLst/>
                          <a:latin typeface="Century Gothic"/>
                        </a:rPr>
                        <a:t>Quonset (ANG)</a:t>
                      </a:r>
                    </a:p>
                  </a:txBody>
                  <a:tcPr marL="7620" marR="7620" marT="7620" marB="0" anchor="ctr">
                    <a:solidFill>
                      <a:srgbClr val="EEEEEF"/>
                    </a:solidFill>
                  </a:tcPr>
                </a:tc>
                <a:tc>
                  <a:txBody>
                    <a:bodyPr/>
                    <a:lstStyle/>
                    <a:p>
                      <a:pPr algn="ctr"/>
                      <a:endParaRPr lang="en-US" sz="1100">
                        <a:latin typeface="Century Gothic" panose="020B0502020202020204" pitchFamily="34" charset="0"/>
                      </a:endParaRPr>
                    </a:p>
                  </a:txBody>
                  <a:tcPr anchor="ctr">
                    <a:solidFill>
                      <a:srgbClr val="EEEEEF"/>
                    </a:solidFill>
                  </a:tcPr>
                </a:tc>
                <a:tc>
                  <a:txBody>
                    <a:bodyPr/>
                    <a:lstStyle/>
                    <a:p>
                      <a:pPr algn="ctr"/>
                      <a:endParaRPr lang="en-US" sz="1100">
                        <a:latin typeface="Century Gothic" panose="020B0502020202020204" pitchFamily="34" charset="0"/>
                      </a:endParaRPr>
                    </a:p>
                  </a:txBody>
                  <a:tcPr anchor="ctr">
                    <a:solidFill>
                      <a:srgbClr val="EEEEEF"/>
                    </a:solidFill>
                  </a:tcPr>
                </a:tc>
                <a:tc>
                  <a:txBody>
                    <a:bodyPr/>
                    <a:lstStyle/>
                    <a:p>
                      <a:pPr algn="ctr"/>
                      <a:r>
                        <a:rPr lang="en-US" sz="1100" b="0">
                          <a:latin typeface="Century Gothic"/>
                        </a:rPr>
                        <a:t>1QFY27</a:t>
                      </a:r>
                      <a:endParaRPr lang="en-US" sz="1100" b="0">
                        <a:latin typeface="Century Gothic" panose="020B0502020202020204" pitchFamily="34" charset="0"/>
                      </a:endParaRPr>
                    </a:p>
                  </a:txBody>
                  <a:tcPr anchor="ctr">
                    <a:solidFill>
                      <a:srgbClr val="EEEEEF"/>
                    </a:solidFill>
                  </a:tcPr>
                </a:tc>
                <a:tc>
                  <a:txBody>
                    <a:bodyPr/>
                    <a:lstStyle/>
                    <a:p>
                      <a:endParaRPr lang="en-US" sz="1000">
                        <a:latin typeface="Century Gothic" panose="020B0502020202020204" pitchFamily="34" charset="0"/>
                      </a:endParaRPr>
                    </a:p>
                  </a:txBody>
                  <a:tcPr anchor="ctr">
                    <a:solidFill>
                      <a:srgbClr val="EEEEEF"/>
                    </a:solidFill>
                  </a:tcPr>
                </a:tc>
                <a:extLst>
                  <a:ext uri="{0D108BD9-81ED-4DB2-BD59-A6C34878D82A}">
                    <a16:rowId xmlns:a16="http://schemas.microsoft.com/office/drawing/2014/main" val="3431889991"/>
                  </a:ext>
                </a:extLst>
              </a:tr>
            </a:tbl>
          </a:graphicData>
        </a:graphic>
      </p:graphicFrame>
    </p:spTree>
    <p:extLst>
      <p:ext uri="{BB962C8B-B14F-4D97-AF65-F5344CB8AC3E}">
        <p14:creationId xmlns:p14="http://schemas.microsoft.com/office/powerpoint/2010/main" val="807981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9F2C73-99AD-29B3-D24E-93D56E79CE0F}"/>
              </a:ext>
            </a:extLst>
          </p:cNvPr>
          <p:cNvSpPr>
            <a:spLocks noGrp="1"/>
          </p:cNvSpPr>
          <p:nvPr>
            <p:ph type="sldNum" sz="quarter" idx="4"/>
          </p:nvPr>
        </p:nvSpPr>
        <p:spPr/>
        <p:txBody>
          <a:bodyPr/>
          <a:lstStyle/>
          <a:p>
            <a:pPr>
              <a:defRPr/>
            </a:pPr>
            <a:fld id="{DD6CD327-7318-4751-BA24-A1FB7777200C}" type="slidenum">
              <a:rPr lang="en-US" smtClean="0"/>
              <a:pPr>
                <a:defRPr/>
              </a:pPr>
              <a:t>36</a:t>
            </a:fld>
            <a:endParaRPr lang="en-US"/>
          </a:p>
        </p:txBody>
      </p:sp>
      <p:sp>
        <p:nvSpPr>
          <p:cNvPr id="3" name="Title 2">
            <a:extLst>
              <a:ext uri="{FF2B5EF4-FFF2-40B4-BE49-F238E27FC236}">
                <a16:creationId xmlns:a16="http://schemas.microsoft.com/office/drawing/2014/main" id="{530A528F-2A31-56AD-CC25-4D4918B983F1}"/>
              </a:ext>
            </a:extLst>
          </p:cNvPr>
          <p:cNvSpPr>
            <a:spLocks noGrp="1"/>
          </p:cNvSpPr>
          <p:nvPr>
            <p:ph type="title"/>
          </p:nvPr>
        </p:nvSpPr>
        <p:spPr/>
        <p:txBody>
          <a:bodyPr/>
          <a:lstStyle/>
          <a:p>
            <a:r>
              <a:rPr lang="en-US" sz="3600"/>
              <a:t>Qualification and Test C-130J</a:t>
            </a:r>
          </a:p>
        </p:txBody>
      </p:sp>
      <p:sp>
        <p:nvSpPr>
          <p:cNvPr id="4" name="Text Placeholder 3">
            <a:extLst>
              <a:ext uri="{FF2B5EF4-FFF2-40B4-BE49-F238E27FC236}">
                <a16:creationId xmlns:a16="http://schemas.microsoft.com/office/drawing/2014/main" id="{5A135BF3-CDCF-5EF6-AAF9-BE60F8BBDF9B}"/>
              </a:ext>
            </a:extLst>
          </p:cNvPr>
          <p:cNvSpPr>
            <a:spLocks noGrp="1"/>
          </p:cNvSpPr>
          <p:nvPr>
            <p:ph type="body" sz="quarter" idx="10"/>
          </p:nvPr>
        </p:nvSpPr>
        <p:spPr/>
        <p:txBody>
          <a:bodyPr/>
          <a:lstStyle/>
          <a:p>
            <a:r>
              <a:rPr lang="en-US" sz="2400">
                <a:solidFill>
                  <a:srgbClr val="5B6670"/>
                </a:solidFill>
                <a:latin typeface="Century Gothic"/>
              </a:rPr>
              <a:t>TAC-F release for Yokota</a:t>
            </a:r>
          </a:p>
          <a:p>
            <a:pPr marL="342900" indent="-342900">
              <a:buFont typeface="Arial" panose="020B0604020202020204" pitchFamily="34" charset="0"/>
              <a:buChar char="•"/>
            </a:pPr>
            <a:r>
              <a:rPr lang="en-US" sz="2000">
                <a:solidFill>
                  <a:srgbClr val="5B6670"/>
                </a:solidFill>
                <a:latin typeface="Century Gothic"/>
              </a:rPr>
              <a:t>C-130J limited release to CAE/LMCO – 23 Jan ’25</a:t>
            </a:r>
          </a:p>
          <a:p>
            <a:r>
              <a:rPr lang="en-US" sz="2400">
                <a:solidFill>
                  <a:srgbClr val="5B6670"/>
                </a:solidFill>
                <a:latin typeface="Century Gothic"/>
              </a:rPr>
              <a:t>SIMCERT 4-5 Feb ‘25 – SPR/DC verification</a:t>
            </a:r>
          </a:p>
          <a:p>
            <a:endParaRPr lang="en-US" sz="2400">
              <a:solidFill>
                <a:srgbClr val="5B6670"/>
              </a:solidFill>
              <a:latin typeface="Century Gothic"/>
            </a:endParaRPr>
          </a:p>
        </p:txBody>
      </p:sp>
    </p:spTree>
    <p:extLst>
      <p:ext uri="{BB962C8B-B14F-4D97-AF65-F5344CB8AC3E}">
        <p14:creationId xmlns:p14="http://schemas.microsoft.com/office/powerpoint/2010/main" val="40897654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36615"/>
            <a:ext cx="7067658" cy="1384768"/>
          </a:xfrm>
        </p:spPr>
        <p:txBody>
          <a:bodyPr/>
          <a:lstStyle/>
          <a:p>
            <a:r>
              <a:rPr lang="en-US" sz="4800">
                <a:solidFill>
                  <a:schemeClr val="accent2">
                    <a:lumMod val="50000"/>
                  </a:schemeClr>
                </a:solidFill>
              </a:rPr>
              <a:t>Let’s Take a Break!</a:t>
            </a:r>
            <a:br>
              <a:rPr lang="en-US" sz="4800">
                <a:solidFill>
                  <a:schemeClr val="accent2">
                    <a:lumMod val="50000"/>
                  </a:schemeClr>
                </a:solidFill>
              </a:rPr>
            </a:br>
            <a:r>
              <a:rPr lang="en-US" sz="4800">
                <a:solidFill>
                  <a:schemeClr val="accent2">
                    <a:lumMod val="50000"/>
                  </a:schemeClr>
                </a:solidFill>
              </a:rPr>
              <a:t>09:45 – 10:00</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361113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67042" y="2725010"/>
            <a:ext cx="7067658" cy="1407977"/>
          </a:xfrm>
        </p:spPr>
        <p:txBody>
          <a:bodyPr/>
          <a:lstStyle/>
          <a:p>
            <a:r>
              <a:rPr lang="en-US" sz="4800">
                <a:solidFill>
                  <a:schemeClr val="accent2">
                    <a:lumMod val="50000"/>
                  </a:schemeClr>
                </a:solidFill>
              </a:rPr>
              <a:t>ATS/CLS (Quad Chart) Briefings</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4126759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a:defRPr/>
            </a:pPr>
            <a:fld id="{F6EFC63E-F8D9-44BB-A462-AC735E845F95}" type="slidenum">
              <a:rPr lang="en-US">
                <a:solidFill>
                  <a:srgbClr val="000000"/>
                </a:solidFill>
              </a:rPr>
              <a:pPr>
                <a:defRPr/>
              </a:pPr>
              <a:t>39</a:t>
            </a:fld>
            <a:endParaRPr lang="en-US">
              <a:solidFill>
                <a:srgbClr val="000000"/>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08" y="7618"/>
            <a:ext cx="1225118" cy="1225118"/>
          </a:xfrm>
          <a:prstGeom prst="rect">
            <a:avLst/>
          </a:prstGeom>
        </p:spPr>
      </p:pic>
      <p:sp>
        <p:nvSpPr>
          <p:cNvPr id="12" name="Title 1"/>
          <p:cNvSpPr>
            <a:spLocks noGrp="1"/>
          </p:cNvSpPr>
          <p:nvPr>
            <p:ph type="title"/>
          </p:nvPr>
        </p:nvSpPr>
        <p:spPr>
          <a:xfrm>
            <a:off x="1532878" y="-17756"/>
            <a:ext cx="9144000" cy="1261925"/>
          </a:xfrm>
        </p:spPr>
        <p:txBody>
          <a:bodyPr>
            <a:noAutofit/>
          </a:bodyPr>
          <a:lstStyle/>
          <a:p>
            <a:pPr algn="ctr"/>
            <a:r>
              <a:rPr lang="en-US" sz="3200" b="1"/>
              <a:t>C-130J MATS</a:t>
            </a:r>
            <a:br>
              <a:rPr lang="en-US" sz="3200" b="1"/>
            </a:br>
            <a:r>
              <a:rPr lang="en-US" sz="1400"/>
              <a:t>Contractors: Lockheed Martin RMS (Production, TSSC),  Nova Technologies (O&amp;S)</a:t>
            </a:r>
            <a:br>
              <a:rPr lang="en-US" sz="1800"/>
            </a:br>
            <a:r>
              <a:rPr lang="en-US" sz="1400"/>
              <a:t>Briefer: Bob Russel (Engr, PE Systems)</a:t>
            </a:r>
          </a:p>
        </p:txBody>
      </p:sp>
      <p:pic>
        <p:nvPicPr>
          <p:cNvPr id="24" name="Picture 23"/>
          <p:cNvPicPr>
            <a:picLocks noChangeAspect="1"/>
          </p:cNvPicPr>
          <p:nvPr/>
        </p:nvPicPr>
        <p:blipFill>
          <a:blip r:embed="rId3"/>
          <a:stretch>
            <a:fillRect/>
          </a:stretch>
        </p:blipFill>
        <p:spPr>
          <a:xfrm>
            <a:off x="10219506" y="223700"/>
            <a:ext cx="1913878" cy="468900"/>
          </a:xfrm>
          <a:prstGeom prst="rect">
            <a:avLst/>
          </a:prstGeom>
        </p:spPr>
      </p:pic>
      <p:sp>
        <p:nvSpPr>
          <p:cNvPr id="2" name="TextBox 1">
            <a:extLst>
              <a:ext uri="{FF2B5EF4-FFF2-40B4-BE49-F238E27FC236}">
                <a16:creationId xmlns:a16="http://schemas.microsoft.com/office/drawing/2014/main" id="{572CB038-29B0-59C7-B82E-AC1018CA7581}"/>
              </a:ext>
            </a:extLst>
          </p:cNvPr>
          <p:cNvSpPr txBox="1"/>
          <p:nvPr/>
        </p:nvSpPr>
        <p:spPr>
          <a:xfrm>
            <a:off x="1664242" y="1246970"/>
            <a:ext cx="2422617" cy="36671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Accomplishments</a:t>
            </a:r>
          </a:p>
        </p:txBody>
      </p:sp>
      <p:sp>
        <p:nvSpPr>
          <p:cNvPr id="13" name="TextBox 12">
            <a:extLst>
              <a:ext uri="{FF2B5EF4-FFF2-40B4-BE49-F238E27FC236}">
                <a16:creationId xmlns:a16="http://schemas.microsoft.com/office/drawing/2014/main" id="{2F1766F5-0674-9843-2FF7-B3A13787F8DD}"/>
              </a:ext>
            </a:extLst>
          </p:cNvPr>
          <p:cNvSpPr txBox="1"/>
          <p:nvPr/>
        </p:nvSpPr>
        <p:spPr>
          <a:xfrm>
            <a:off x="7267113" y="1290698"/>
            <a:ext cx="3477087" cy="36933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Upcoming Events</a:t>
            </a:r>
          </a:p>
        </p:txBody>
      </p:sp>
      <p:sp>
        <p:nvSpPr>
          <p:cNvPr id="14" name="TextBox 13">
            <a:extLst>
              <a:ext uri="{FF2B5EF4-FFF2-40B4-BE49-F238E27FC236}">
                <a16:creationId xmlns:a16="http://schemas.microsoft.com/office/drawing/2014/main" id="{E15D25EB-7B66-3BFB-B6F8-8567D24AF002}"/>
              </a:ext>
            </a:extLst>
          </p:cNvPr>
          <p:cNvSpPr txBox="1"/>
          <p:nvPr/>
        </p:nvSpPr>
        <p:spPr>
          <a:xfrm>
            <a:off x="1552019" y="4462832"/>
            <a:ext cx="2511394" cy="366713"/>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Issues/Concerns</a:t>
            </a:r>
          </a:p>
        </p:txBody>
      </p:sp>
      <p:sp>
        <p:nvSpPr>
          <p:cNvPr id="15" name="TextBox 14">
            <a:extLst>
              <a:ext uri="{FF2B5EF4-FFF2-40B4-BE49-F238E27FC236}">
                <a16:creationId xmlns:a16="http://schemas.microsoft.com/office/drawing/2014/main" id="{2D2A4B7B-685B-9631-3C43-82E71102DBC2}"/>
              </a:ext>
            </a:extLst>
          </p:cNvPr>
          <p:cNvSpPr txBox="1"/>
          <p:nvPr/>
        </p:nvSpPr>
        <p:spPr>
          <a:xfrm>
            <a:off x="7634983" y="4458413"/>
            <a:ext cx="2967361" cy="366713"/>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Special Topics</a:t>
            </a:r>
          </a:p>
        </p:txBody>
      </p:sp>
      <p:cxnSp>
        <p:nvCxnSpPr>
          <p:cNvPr id="16" name="Straight Connector 15">
            <a:extLst>
              <a:ext uri="{FF2B5EF4-FFF2-40B4-BE49-F238E27FC236}">
                <a16:creationId xmlns:a16="http://schemas.microsoft.com/office/drawing/2014/main" id="{FD139ABC-39F8-E583-1DD3-2895EA30EBD9}"/>
              </a:ext>
            </a:extLst>
          </p:cNvPr>
          <p:cNvCxnSpPr/>
          <p:nvPr/>
        </p:nvCxnSpPr>
        <p:spPr>
          <a:xfrm>
            <a:off x="67408" y="1245576"/>
            <a:ext cx="12039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60B6B43-B484-CF3A-46D8-D912DABA501F}"/>
              </a:ext>
            </a:extLst>
          </p:cNvPr>
          <p:cNvCxnSpPr/>
          <p:nvPr/>
        </p:nvCxnSpPr>
        <p:spPr>
          <a:xfrm>
            <a:off x="67408" y="4468292"/>
            <a:ext cx="1203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9B8D960-830B-DBC7-24BB-4FAC563187F1}"/>
              </a:ext>
            </a:extLst>
          </p:cNvPr>
          <p:cNvCxnSpPr/>
          <p:nvPr/>
        </p:nvCxnSpPr>
        <p:spPr>
          <a:xfrm>
            <a:off x="6110009" y="1254368"/>
            <a:ext cx="0" cy="5495068"/>
          </a:xfrm>
          <a:prstGeom prst="line">
            <a:avLst/>
          </a:prstGeom>
        </p:spPr>
        <p:style>
          <a:lnRef idx="1">
            <a:schemeClr val="accent1"/>
          </a:lnRef>
          <a:fillRef idx="0">
            <a:schemeClr val="accent1"/>
          </a:fillRef>
          <a:effectRef idx="0">
            <a:schemeClr val="accent1"/>
          </a:effectRef>
          <a:fontRef idx="minor">
            <a:schemeClr val="tx1"/>
          </a:fontRef>
        </p:style>
      </p:cxnSp>
      <p:pic>
        <p:nvPicPr>
          <p:cNvPr id="21" name="Picture 2">
            <a:extLst>
              <a:ext uri="{FF2B5EF4-FFF2-40B4-BE49-F238E27FC236}">
                <a16:creationId xmlns:a16="http://schemas.microsoft.com/office/drawing/2014/main" id="{96A4EED2-2C9C-A324-AC38-D889B4C948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44200" y="621299"/>
            <a:ext cx="497352" cy="497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39F67939-EE31-141E-F43E-62D626EADF3D}"/>
              </a:ext>
            </a:extLst>
          </p:cNvPr>
          <p:cNvSpPr/>
          <p:nvPr/>
        </p:nvSpPr>
        <p:spPr>
          <a:xfrm>
            <a:off x="22131" y="4724400"/>
            <a:ext cx="5947437" cy="1154162"/>
          </a:xfrm>
          <a:prstGeom prst="rect">
            <a:avLst/>
          </a:prstGeom>
        </p:spPr>
        <p:txBody>
          <a:bodyPr wrap="square" lIns="91440" tIns="45720" rIns="91440" bIns="45720" anchor="t">
            <a:spAutoFit/>
          </a:bodyPr>
          <a:lstStyle/>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Great teamwork on Test Tools, got TAC-F release!</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Assessing next MAF version update, needed model additions</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Will implement RWR/MWS MDT updates for INDOPACOM AOR along with new models</a:t>
            </a:r>
          </a:p>
        </p:txBody>
      </p:sp>
      <p:sp>
        <p:nvSpPr>
          <p:cNvPr id="11" name="Rectangle 10">
            <a:extLst>
              <a:ext uri="{FF2B5EF4-FFF2-40B4-BE49-F238E27FC236}">
                <a16:creationId xmlns:a16="http://schemas.microsoft.com/office/drawing/2014/main" id="{F7CD8341-7FD3-0D34-A816-720EE15C1B2E}"/>
              </a:ext>
            </a:extLst>
          </p:cNvPr>
          <p:cNvSpPr/>
          <p:nvPr/>
        </p:nvSpPr>
        <p:spPr>
          <a:xfrm>
            <a:off x="6144718" y="1616607"/>
            <a:ext cx="5973041" cy="2746906"/>
          </a:xfrm>
          <a:prstGeom prst="rect">
            <a:avLst/>
          </a:prstGeom>
        </p:spPr>
        <p:txBody>
          <a:bodyPr wrap="square" lIns="91440" tIns="45720" rIns="91440" bIns="45720" anchor="t">
            <a:spAutoFit/>
          </a:bodyPr>
          <a:lstStyle/>
          <a:p>
            <a:pPr marL="227013" lvl="2" indent="-227013" eaLnBrk="0" fontAlgn="auto" hangingPunct="0">
              <a:spcBef>
                <a:spcPts val="300"/>
              </a:spcBef>
              <a:spcAft>
                <a:spcPts val="0"/>
              </a:spcAft>
              <a:buSzPct val="100000"/>
              <a:buFont typeface="Arial" panose="020B0604020202020204" pitchFamily="34" charset="0"/>
              <a:buChar char="•"/>
              <a:defRPr/>
            </a:pPr>
            <a:r>
              <a:rPr lang="en-US" sz="1600">
                <a:latin typeface="Arial" panose="020B0604020202020204" pitchFamily="34" charset="0"/>
                <a:ea typeface="Calibri" panose="020F0502020204030204" pitchFamily="34" charset="0"/>
                <a:cs typeface="Arial" panose="020B0604020202020204" pitchFamily="34" charset="0"/>
              </a:rPr>
              <a:t>Next MMP: Feb 19 with WST 6 Dyess &amp; WST 7 Ramstein</a:t>
            </a:r>
          </a:p>
          <a:p>
            <a:pPr marL="227013" lvl="2" indent="-227013">
              <a:spcBef>
                <a:spcPts val="300"/>
              </a:spcBef>
              <a:spcAft>
                <a:spcPts val="0"/>
              </a:spcAft>
              <a:buSzPct val="100000"/>
              <a:buFont typeface="Arial" panose="020B0604020202020204" pitchFamily="34" charset="0"/>
              <a:buChar char="•"/>
              <a:defRPr/>
            </a:pPr>
            <a:r>
              <a:rPr lang="en-US" sz="1600">
                <a:latin typeface="Arial" panose="020B0604020202020204" pitchFamily="34" charset="0"/>
                <a:ea typeface="Calibri" panose="020F0502020204030204" pitchFamily="34" charset="0"/>
                <a:cs typeface="Arial" panose="020B0604020202020204" pitchFamily="34" charset="0"/>
              </a:rPr>
              <a:t>WST J8 (Little Rock AR): mod with DMO 2Q FY26</a:t>
            </a:r>
          </a:p>
          <a:p>
            <a:pPr marL="227013" lvl="2" indent="-227013">
              <a:spcBef>
                <a:spcPts val="300"/>
              </a:spcBef>
              <a:spcAft>
                <a:spcPts val="0"/>
              </a:spcAft>
              <a:buSzPct val="100000"/>
              <a:buFont typeface="Arial" panose="020B0604020202020204" pitchFamily="34" charset="0"/>
              <a:buChar char="•"/>
              <a:defRPr/>
            </a:pPr>
            <a:r>
              <a:rPr lang="en-US" sz="1600">
                <a:latin typeface="Arial" panose="020B0604020202020204" pitchFamily="34" charset="0"/>
                <a:ea typeface="Calibri" panose="020F0502020204030204" pitchFamily="34" charset="0"/>
                <a:cs typeface="Arial" panose="020B0604020202020204" pitchFamily="34" charset="0"/>
              </a:rPr>
              <a:t>WST J9 (Yokota AB JP): </a:t>
            </a:r>
            <a:r>
              <a:rPr lang="en-US" sz="1600" b="0" kern="0" err="1">
                <a:latin typeface="Arial" panose="020B0604020202020204" pitchFamily="34" charset="0"/>
                <a:cs typeface="Arial" panose="020B0604020202020204" pitchFamily="34" charset="0"/>
              </a:rPr>
              <a:t>est</a:t>
            </a:r>
            <a:r>
              <a:rPr lang="en-US" sz="1600" b="0" kern="0">
                <a:latin typeface="Arial" panose="020B0604020202020204" pitchFamily="34" charset="0"/>
                <a:cs typeface="Arial" panose="020B0604020202020204" pitchFamily="34" charset="0"/>
              </a:rPr>
              <a:t> DISA circuit activation Jul 2025,  TEMPEST approval July 2025, Site Kit Install Aug 2025,  </a:t>
            </a:r>
            <a:r>
              <a:rPr lang="en-US" sz="1600">
                <a:latin typeface="Arial" panose="020B0604020202020204" pitchFamily="34" charset="0"/>
                <a:cs typeface="Arial" panose="020B0604020202020204" pitchFamily="34" charset="0"/>
              </a:rPr>
              <a:t>OSAT 8 Sep 2025, DD250: 28 Feb 2026, Training Load: Mar 2026, MCTP/MATP April 2026 </a:t>
            </a:r>
          </a:p>
          <a:p>
            <a:pPr marL="227013" lvl="2" indent="-227013">
              <a:spcBef>
                <a:spcPts val="300"/>
              </a:spcBef>
              <a:spcAft>
                <a:spcPts val="0"/>
              </a:spcAft>
              <a:buSzPct val="100000"/>
              <a:buFont typeface="Arial" panose="020B0604020202020204" pitchFamily="34" charset="0"/>
              <a:buChar char="•"/>
              <a:defRPr/>
            </a:pPr>
            <a:r>
              <a:rPr lang="en-US" sz="1600">
                <a:latin typeface="Arial" panose="020B0604020202020204" pitchFamily="34" charset="0"/>
                <a:cs typeface="Arial" panose="020B0604020202020204" pitchFamily="34" charset="0"/>
              </a:rPr>
              <a:t>WST J10R (Quonset Point RI): site survey 3Q FY25 (</a:t>
            </a:r>
            <a:r>
              <a:rPr lang="en-US" sz="1600" err="1">
                <a:latin typeface="Arial" panose="020B0604020202020204" pitchFamily="34" charset="0"/>
                <a:cs typeface="Arial" panose="020B0604020202020204" pitchFamily="34" charset="0"/>
              </a:rPr>
              <a:t>est</a:t>
            </a:r>
            <a:r>
              <a:rPr lang="en-US" sz="1600">
                <a:latin typeface="Arial" panose="020B0604020202020204" pitchFamily="34" charset="0"/>
                <a:cs typeface="Arial" panose="020B0604020202020204" pitchFamily="34" charset="0"/>
              </a:rPr>
              <a:t>), mod with DMO 3Q FY27</a:t>
            </a:r>
          </a:p>
          <a:p>
            <a:pPr marL="0" lvl="2">
              <a:spcBef>
                <a:spcPts val="300"/>
              </a:spcBef>
              <a:spcAft>
                <a:spcPts val="0"/>
              </a:spcAft>
              <a:buSzPct val="100000"/>
              <a:defRPr/>
            </a:pPr>
            <a:endParaRPr lang="en-US" sz="1600">
              <a:latin typeface="Arial" panose="020B0604020202020204" pitchFamily="34" charset="0"/>
              <a:cs typeface="Arial" panose="020B0604020202020204" pitchFamily="34" charset="0"/>
            </a:endParaRPr>
          </a:p>
          <a:p>
            <a:pPr marL="0" lvl="2">
              <a:spcBef>
                <a:spcPts val="300"/>
              </a:spcBef>
              <a:spcAft>
                <a:spcPts val="0"/>
              </a:spcAft>
              <a:buSzPct val="100000"/>
              <a:defRPr/>
            </a:pPr>
            <a:endParaRPr lang="en-US" sz="160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D79165A2-19B1-11D6-9381-7E938E60737B}"/>
              </a:ext>
            </a:extLst>
          </p:cNvPr>
          <p:cNvSpPr/>
          <p:nvPr/>
        </p:nvSpPr>
        <p:spPr>
          <a:xfrm>
            <a:off x="14007" y="1687235"/>
            <a:ext cx="6136735" cy="2785378"/>
          </a:xfrm>
          <a:prstGeom prst="rect">
            <a:avLst/>
          </a:prstGeom>
        </p:spPr>
        <p:txBody>
          <a:bodyPr wrap="square" lIns="91440" tIns="45720" rIns="91440" bIns="45720" anchor="t">
            <a:spAutoFit/>
          </a:bodyPr>
          <a:lstStyle/>
          <a:p>
            <a:pPr marL="227013" lvl="2" indent="-227013" eaLnBrk="0" fontAlgn="auto" hangingPunct="0">
              <a:spcBef>
                <a:spcPts val="300"/>
              </a:spcBef>
              <a:spcAft>
                <a:spcPts val="0"/>
              </a:spcAft>
              <a:buSzPct val="100000"/>
              <a:buFont typeface="Arial" panose="020B0604020202020204" pitchFamily="34" charset="0"/>
              <a:buChar char="•"/>
              <a:defRPr/>
            </a:pPr>
            <a:r>
              <a:rPr lang="en-US" sz="1600" b="0" kern="0">
                <a:latin typeface="Arial" panose="020B0604020202020204" pitchFamily="34" charset="0"/>
                <a:cs typeface="Arial" panose="020B0604020202020204" pitchFamily="34" charset="0"/>
              </a:rPr>
              <a:t>2-year Type ATO for WSTs 6 &amp; 7 (22 Nov 24 – 21 Nov 26).  WSTs 8 &amp; 9 to be added to Type after upgrade. </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MMPs:  2 per month, last was Jan 16</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a:latin typeface="Arial" panose="020B0604020202020204" pitchFamily="34" charset="0"/>
                <a:ea typeface="Calibri" panose="020F0502020204030204" pitchFamily="34" charset="0"/>
                <a:cs typeface="Arial" panose="020B0604020202020204" pitchFamily="34" charset="0"/>
              </a:rPr>
              <a:t>WST J9 (Yokota AB JP):  </a:t>
            </a:r>
            <a:r>
              <a:rPr lang="en-US" sz="1600" kern="0">
                <a:latin typeface="Arial" panose="020B0604020202020204" pitchFamily="34" charset="0"/>
                <a:cs typeface="Arial" panose="020B0604020202020204" pitchFamily="34" charset="0"/>
              </a:rPr>
              <a:t>Requests made for TEMPEST, WLAN network, DISA circuit</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b="0" kern="0">
                <a:latin typeface="Arial" panose="020B0604020202020204" pitchFamily="34" charset="0"/>
                <a:cs typeface="Arial" panose="020B0604020202020204" pitchFamily="34" charset="0"/>
              </a:rPr>
              <a:t>WST J8 (Little Rock AFB AR): Site survey completed</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Working DMO/NGTS mod for WST 10R (Quonset)</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kern="0">
                <a:latin typeface="Arial" panose="020B0604020202020204" pitchFamily="34" charset="0"/>
                <a:cs typeface="Arial" panose="020B0604020202020204" pitchFamily="34" charset="0"/>
              </a:rPr>
              <a:t>Evaluated proposed routes for Philippines-based MMPs</a:t>
            </a:r>
          </a:p>
          <a:p>
            <a:pPr marL="227013" lvl="2" indent="-227013" eaLnBrk="0" fontAlgn="auto" hangingPunct="0">
              <a:spcBef>
                <a:spcPts val="300"/>
              </a:spcBef>
              <a:spcAft>
                <a:spcPts val="0"/>
              </a:spcAft>
              <a:buSzPct val="100000"/>
              <a:buFont typeface="Arial" panose="020B0604020202020204" pitchFamily="34" charset="0"/>
              <a:buChar char="•"/>
              <a:defRPr/>
            </a:pPr>
            <a:r>
              <a:rPr lang="en-US" sz="1600" b="0">
                <a:latin typeface="Arial" panose="020B0604020202020204" pitchFamily="34" charset="0"/>
                <a:cs typeface="Arial" panose="020B0604020202020204" pitchFamily="34" charset="0"/>
              </a:rPr>
              <a:t>AMC/A3 (Tactics and Training) and AMC/A2 agreed on priorities for C-130 MAF DMO Threat List</a:t>
            </a:r>
            <a:endParaRPr lang="en-US" sz="1600" kern="0">
              <a:latin typeface="Arial" panose="020B0604020202020204" pitchFamily="34" charset="0"/>
              <a:cs typeface="Arial" panose="020B0604020202020204" pitchFamily="34" charset="0"/>
            </a:endParaRPr>
          </a:p>
        </p:txBody>
      </p:sp>
      <p:sp>
        <p:nvSpPr>
          <p:cNvPr id="22" name="Title 1">
            <a:extLst>
              <a:ext uri="{FF2B5EF4-FFF2-40B4-BE49-F238E27FC236}">
                <a16:creationId xmlns:a16="http://schemas.microsoft.com/office/drawing/2014/main" id="{1AB330CC-95AC-6144-62CB-A77A78DF5C11}"/>
              </a:ext>
            </a:extLst>
          </p:cNvPr>
          <p:cNvSpPr txBox="1">
            <a:spLocks/>
          </p:cNvSpPr>
          <p:nvPr/>
        </p:nvSpPr>
        <p:spPr bwMode="auto">
          <a:xfrm>
            <a:off x="6324600" y="6455570"/>
            <a:ext cx="5638799" cy="297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24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a:solidFill>
                  <a:schemeClr val="tx1"/>
                </a:solidFill>
                <a:latin typeface="Tahoma" charset="0"/>
                <a:cs typeface="Arial" charset="0"/>
              </a:defRPr>
            </a:lvl2pPr>
            <a:lvl3pPr algn="l" rtl="0" eaLnBrk="1" fontAlgn="base" hangingPunct="1">
              <a:spcBef>
                <a:spcPct val="0"/>
              </a:spcBef>
              <a:spcAft>
                <a:spcPct val="0"/>
              </a:spcAft>
              <a:defRPr sz="2600">
                <a:solidFill>
                  <a:schemeClr val="tx1"/>
                </a:solidFill>
                <a:latin typeface="Tahoma" charset="0"/>
                <a:cs typeface="Arial" charset="0"/>
              </a:defRPr>
            </a:lvl3pPr>
            <a:lvl4pPr algn="l" rtl="0" eaLnBrk="1" fontAlgn="base" hangingPunct="1">
              <a:spcBef>
                <a:spcPct val="0"/>
              </a:spcBef>
              <a:spcAft>
                <a:spcPct val="0"/>
              </a:spcAft>
              <a:defRPr sz="2600">
                <a:solidFill>
                  <a:schemeClr val="tx1"/>
                </a:solidFill>
                <a:latin typeface="Tahoma" charset="0"/>
                <a:cs typeface="Arial" charset="0"/>
              </a:defRPr>
            </a:lvl4pPr>
            <a:lvl5pPr algn="l" rtl="0" eaLnBrk="1" fontAlgn="base" hangingPunct="1">
              <a:spcBef>
                <a:spcPct val="0"/>
              </a:spcBef>
              <a:spcAft>
                <a:spcPct val="0"/>
              </a:spcAft>
              <a:defRPr sz="2600">
                <a:solidFill>
                  <a:schemeClr val="tx1"/>
                </a:solidFill>
                <a:latin typeface="Tahoma" charset="0"/>
                <a:cs typeface="Arial" charset="0"/>
              </a:defRPr>
            </a:lvl5pPr>
            <a:lvl6pPr marL="457200" algn="l" rtl="0" eaLnBrk="1" fontAlgn="base" hangingPunct="1">
              <a:spcBef>
                <a:spcPct val="0"/>
              </a:spcBef>
              <a:spcAft>
                <a:spcPct val="0"/>
              </a:spcAft>
              <a:defRPr sz="2600">
                <a:solidFill>
                  <a:schemeClr val="tx1"/>
                </a:solidFill>
                <a:latin typeface="Tahoma" charset="0"/>
                <a:cs typeface="Arial" charset="0"/>
              </a:defRPr>
            </a:lvl6pPr>
            <a:lvl7pPr marL="914400" algn="l" rtl="0" eaLnBrk="1" fontAlgn="base" hangingPunct="1">
              <a:spcBef>
                <a:spcPct val="0"/>
              </a:spcBef>
              <a:spcAft>
                <a:spcPct val="0"/>
              </a:spcAft>
              <a:defRPr sz="2600">
                <a:solidFill>
                  <a:schemeClr val="tx1"/>
                </a:solidFill>
                <a:latin typeface="Tahoma" charset="0"/>
                <a:cs typeface="Arial" charset="0"/>
              </a:defRPr>
            </a:lvl7pPr>
            <a:lvl8pPr marL="1371600" algn="l" rtl="0" eaLnBrk="1" fontAlgn="base" hangingPunct="1">
              <a:spcBef>
                <a:spcPct val="0"/>
              </a:spcBef>
              <a:spcAft>
                <a:spcPct val="0"/>
              </a:spcAft>
              <a:defRPr sz="2600">
                <a:solidFill>
                  <a:schemeClr val="tx1"/>
                </a:solidFill>
                <a:latin typeface="Tahoma" charset="0"/>
                <a:cs typeface="Arial" charset="0"/>
              </a:defRPr>
            </a:lvl8pPr>
            <a:lvl9pPr marL="1828800" algn="l" rtl="0" eaLnBrk="1" fontAlgn="base" hangingPunct="1">
              <a:spcBef>
                <a:spcPct val="0"/>
              </a:spcBef>
              <a:spcAft>
                <a:spcPct val="0"/>
              </a:spcAft>
              <a:defRPr sz="2600">
                <a:solidFill>
                  <a:schemeClr val="tx1"/>
                </a:solidFill>
                <a:latin typeface="Tahoma" charset="0"/>
                <a:cs typeface="Arial" charset="0"/>
              </a:defRPr>
            </a:lvl9pPr>
          </a:lstStyle>
          <a:p>
            <a:r>
              <a:rPr lang="en-US" sz="1000" kern="0"/>
              <a:t>Lead Engr: Dana Clark; PM: Matt Hartman; AMC C-130J Training Systems </a:t>
            </a:r>
            <a:r>
              <a:rPr lang="en-US" sz="1000" kern="0" err="1"/>
              <a:t>Mgr</a:t>
            </a:r>
            <a:r>
              <a:rPr lang="en-US" sz="1000" kern="0"/>
              <a:t>: Scott Hudson</a:t>
            </a:r>
          </a:p>
        </p:txBody>
      </p:sp>
      <p:sp>
        <p:nvSpPr>
          <p:cNvPr id="6" name="TextBox 5">
            <a:extLst>
              <a:ext uri="{FF2B5EF4-FFF2-40B4-BE49-F238E27FC236}">
                <a16:creationId xmlns:a16="http://schemas.microsoft.com/office/drawing/2014/main" id="{F67204F6-E2BC-8529-6C36-6FE57E839F5A}"/>
              </a:ext>
            </a:extLst>
          </p:cNvPr>
          <p:cNvSpPr txBox="1"/>
          <p:nvPr/>
        </p:nvSpPr>
        <p:spPr>
          <a:xfrm>
            <a:off x="6156689" y="4830395"/>
            <a:ext cx="5908878" cy="1608133"/>
          </a:xfrm>
          <a:prstGeom prst="rect">
            <a:avLst/>
          </a:prstGeom>
          <a:noFill/>
        </p:spPr>
        <p:txBody>
          <a:bodyPr wrap="square" rtlCol="0">
            <a:spAutoFit/>
          </a:bodyPr>
          <a:lstStyle/>
          <a:p>
            <a:pPr marL="285750" lvl="2" indent="-285750">
              <a:spcBef>
                <a:spcPts val="300"/>
              </a:spcBef>
              <a:spcAft>
                <a:spcPts val="0"/>
              </a:spcAft>
              <a:buSzPct val="100000"/>
              <a:buFont typeface="Arial" panose="020B0604020202020204" pitchFamily="34" charset="0"/>
              <a:buChar char="•"/>
              <a:defRPr/>
            </a:pPr>
            <a:r>
              <a:rPr lang="en-US" sz="1600">
                <a:latin typeface="Arial" panose="020B0604020202020204" pitchFamily="34" charset="0"/>
                <a:cs typeface="Arial" panose="020B0604020202020204" pitchFamily="34" charset="0"/>
              </a:rPr>
              <a:t>Worked through visual performance issues causing Det 3 to place training restriction on DMO – multi-team effort over several trips resolved with setting on IG!</a:t>
            </a:r>
          </a:p>
          <a:p>
            <a:pPr marL="285750" lvl="2" indent="-285750">
              <a:spcBef>
                <a:spcPts val="300"/>
              </a:spcBef>
              <a:spcAft>
                <a:spcPts val="0"/>
              </a:spcAft>
              <a:buSzPct val="100000"/>
              <a:buFont typeface="Arial" panose="020B0604020202020204" pitchFamily="34" charset="0"/>
              <a:buChar char="•"/>
              <a:defRPr/>
            </a:pPr>
            <a:r>
              <a:rPr lang="en-US" sz="1600">
                <a:latin typeface="Arial" panose="020B0604020202020204" pitchFamily="34" charset="0"/>
                <a:cs typeface="Arial" panose="020B0604020202020204" pitchFamily="34" charset="0"/>
              </a:rPr>
              <a:t>Improved Ramstein DMO briefing/debriefing area in computer room with self-help install of soundproof partitions – more focused training!</a:t>
            </a:r>
          </a:p>
        </p:txBody>
      </p:sp>
    </p:spTree>
    <p:extLst>
      <p:ext uri="{BB962C8B-B14F-4D97-AF65-F5344CB8AC3E}">
        <p14:creationId xmlns:p14="http://schemas.microsoft.com/office/powerpoint/2010/main" val="2643575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680764"/>
            <a:ext cx="6600886" cy="1496469"/>
          </a:xfrm>
        </p:spPr>
        <p:txBody>
          <a:bodyPr/>
          <a:lstStyle/>
          <a:p>
            <a:r>
              <a:rPr lang="en-US" sz="4800" b="1">
                <a:solidFill>
                  <a:schemeClr val="accent2">
                    <a:lumMod val="50000"/>
                  </a:schemeClr>
                </a:solidFill>
              </a:rPr>
              <a:t>Introductions and Opening Remarks</a:t>
            </a:r>
            <a:endParaRPr lang="en-US" sz="48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3910173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40</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C-17 ATS</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2366041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527"/>
            <a:ext cx="9144000" cy="1261925"/>
          </a:xfrm>
        </p:spPr>
        <p:txBody>
          <a:bodyPr>
            <a:normAutofit/>
          </a:bodyPr>
          <a:lstStyle/>
          <a:p>
            <a:pPr algn="ctr"/>
            <a:r>
              <a:rPr lang="en-US" sz="3200" b="1"/>
              <a:t>KC-135 ATS</a:t>
            </a:r>
            <a:br>
              <a:rPr lang="en-US" sz="3200" b="1"/>
            </a:br>
            <a:r>
              <a:rPr lang="en-US" sz="2000"/>
              <a:t>Contractor: CAE</a:t>
            </a:r>
            <a:br>
              <a:rPr lang="en-US" sz="2000"/>
            </a:br>
            <a:r>
              <a:rPr lang="en-US" sz="1600"/>
              <a:t>Briefers: Eric Crawford (PM), Tyler Shumaker (PM); Chris Amend (CAE)</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992" y="2874"/>
            <a:ext cx="1225118" cy="1225118"/>
          </a:xfrm>
          <a:prstGeom prst="rect">
            <a:avLst/>
          </a:prstGeom>
        </p:spPr>
      </p:pic>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27543" y="179863"/>
            <a:ext cx="1781565" cy="847639"/>
          </a:xfrm>
          <a:prstGeom prst="rect">
            <a:avLst/>
          </a:prstGeom>
          <a:ln>
            <a:noFill/>
          </a:ln>
        </p:spPr>
      </p:pic>
      <p:sp>
        <p:nvSpPr>
          <p:cNvPr id="3" name="TextBox 2">
            <a:extLst>
              <a:ext uri="{FF2B5EF4-FFF2-40B4-BE49-F238E27FC236}">
                <a16:creationId xmlns:a16="http://schemas.microsoft.com/office/drawing/2014/main" id="{1EB16B2E-7C07-ED3A-620A-3EE4B1730EB3}"/>
              </a:ext>
            </a:extLst>
          </p:cNvPr>
          <p:cNvSpPr txBox="1"/>
          <p:nvPr/>
        </p:nvSpPr>
        <p:spPr>
          <a:xfrm>
            <a:off x="1664242" y="1246970"/>
            <a:ext cx="2422617"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Accomplishments</a:t>
            </a:r>
          </a:p>
        </p:txBody>
      </p:sp>
      <p:sp>
        <p:nvSpPr>
          <p:cNvPr id="4" name="TextBox 3">
            <a:extLst>
              <a:ext uri="{FF2B5EF4-FFF2-40B4-BE49-F238E27FC236}">
                <a16:creationId xmlns:a16="http://schemas.microsoft.com/office/drawing/2014/main" id="{EEB6D21C-7962-56BD-1130-BAF022240E91}"/>
              </a:ext>
            </a:extLst>
          </p:cNvPr>
          <p:cNvSpPr txBox="1"/>
          <p:nvPr/>
        </p:nvSpPr>
        <p:spPr>
          <a:xfrm>
            <a:off x="7267113" y="1290698"/>
            <a:ext cx="3477087"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Upcoming Events</a:t>
            </a:r>
          </a:p>
        </p:txBody>
      </p:sp>
      <p:sp>
        <p:nvSpPr>
          <p:cNvPr id="5" name="TextBox 4">
            <a:extLst>
              <a:ext uri="{FF2B5EF4-FFF2-40B4-BE49-F238E27FC236}">
                <a16:creationId xmlns:a16="http://schemas.microsoft.com/office/drawing/2014/main" id="{AEAAC3C7-E05D-BC2F-9488-DD59F06D37C1}"/>
              </a:ext>
            </a:extLst>
          </p:cNvPr>
          <p:cNvSpPr txBox="1"/>
          <p:nvPr/>
        </p:nvSpPr>
        <p:spPr>
          <a:xfrm>
            <a:off x="1552019" y="3929836"/>
            <a:ext cx="2511394"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Issues/Concerns</a:t>
            </a:r>
          </a:p>
        </p:txBody>
      </p:sp>
      <p:sp>
        <p:nvSpPr>
          <p:cNvPr id="6" name="TextBox 5">
            <a:extLst>
              <a:ext uri="{FF2B5EF4-FFF2-40B4-BE49-F238E27FC236}">
                <a16:creationId xmlns:a16="http://schemas.microsoft.com/office/drawing/2014/main" id="{D81D527D-66BD-4338-BB0F-753F670F4EBD}"/>
              </a:ext>
            </a:extLst>
          </p:cNvPr>
          <p:cNvSpPr txBox="1"/>
          <p:nvPr/>
        </p:nvSpPr>
        <p:spPr>
          <a:xfrm>
            <a:off x="7634983" y="3899041"/>
            <a:ext cx="2967361"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Special Topics</a:t>
            </a:r>
          </a:p>
        </p:txBody>
      </p:sp>
      <p:cxnSp>
        <p:nvCxnSpPr>
          <p:cNvPr id="7" name="Straight Connector 6">
            <a:extLst>
              <a:ext uri="{FF2B5EF4-FFF2-40B4-BE49-F238E27FC236}">
                <a16:creationId xmlns:a16="http://schemas.microsoft.com/office/drawing/2014/main" id="{C655130C-B792-570C-1581-B70BF9548520}"/>
              </a:ext>
            </a:extLst>
          </p:cNvPr>
          <p:cNvCxnSpPr/>
          <p:nvPr/>
        </p:nvCxnSpPr>
        <p:spPr>
          <a:xfrm>
            <a:off x="67408" y="1245576"/>
            <a:ext cx="12039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4B4E710-9501-498C-9091-CDD5B5DAFDDC}"/>
              </a:ext>
            </a:extLst>
          </p:cNvPr>
          <p:cNvCxnSpPr/>
          <p:nvPr/>
        </p:nvCxnSpPr>
        <p:spPr>
          <a:xfrm>
            <a:off x="67408" y="3886200"/>
            <a:ext cx="1203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1F8D1C-CFDD-9611-6B81-2F77CB6F399A}"/>
              </a:ext>
            </a:extLst>
          </p:cNvPr>
          <p:cNvCxnSpPr/>
          <p:nvPr/>
        </p:nvCxnSpPr>
        <p:spPr>
          <a:xfrm>
            <a:off x="6110009" y="1254368"/>
            <a:ext cx="0" cy="5495068"/>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FDCE0DD-1E81-33AE-CE0E-00BEBB019DCD}"/>
              </a:ext>
            </a:extLst>
          </p:cNvPr>
          <p:cNvSpPr txBox="1"/>
          <p:nvPr/>
        </p:nvSpPr>
        <p:spPr>
          <a:xfrm>
            <a:off x="6184732" y="1618270"/>
            <a:ext cx="5817342" cy="2046714"/>
          </a:xfrm>
          <a:prstGeom prst="rect">
            <a:avLst/>
          </a:prstGeom>
          <a:noFill/>
        </p:spPr>
        <p:txBody>
          <a:bodyPr wrap="square" rtlCol="0">
            <a:spAutoFit/>
          </a:bodyPr>
          <a:lstStyle/>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Fairchild: 3</a:t>
            </a:r>
            <a:r>
              <a:rPr kumimoji="0" lang="en-US" sz="1400" b="0" i="0" u="none" strike="noStrike" kern="1200" cap="none" spc="0" normalizeH="0" baseline="30000" noProof="0">
                <a:ln>
                  <a:noFill/>
                </a:ln>
                <a:solidFill>
                  <a:srgbClr val="000000"/>
                </a:solidFill>
                <a:effectLst/>
                <a:uLnTx/>
                <a:uFillTx/>
                <a:latin typeface="Arial" panose="020B0604020202020204" pitchFamily="34" charset="0"/>
                <a:ea typeface="+mn-ea"/>
                <a:cs typeface="Arial" panose="020B0604020202020204" pitchFamily="34" charset="0"/>
              </a:rPr>
              <a:t>rd</a:t>
            </a: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sim bay MILCON BOD expected Jan 26</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Mildenhall: Needs new doors and lock, no ETA</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Pittsburgh: Security system installed and tested, working on open storage cert and TEMPEST package</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Key Field: Planning stages for open storage</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Grissom: Facility lock installed, awaiting TEMPEST cert</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Rickenbacker: Still working facilities mods (door lock)</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Pittsburgh OFT 9 Aechelon mods start 10 Feb – 11 Apr</a:t>
            </a:r>
          </a:p>
        </p:txBody>
      </p:sp>
      <p:sp>
        <p:nvSpPr>
          <p:cNvPr id="16" name="TextBox 15">
            <a:extLst>
              <a:ext uri="{FF2B5EF4-FFF2-40B4-BE49-F238E27FC236}">
                <a16:creationId xmlns:a16="http://schemas.microsoft.com/office/drawing/2014/main" id="{C5F6E68A-F981-7427-7BE4-67A14F96F7F6}"/>
              </a:ext>
            </a:extLst>
          </p:cNvPr>
          <p:cNvSpPr txBox="1"/>
          <p:nvPr/>
        </p:nvSpPr>
        <p:spPr>
          <a:xfrm>
            <a:off x="113011" y="1600200"/>
            <a:ext cx="5893269" cy="1923604"/>
          </a:xfrm>
          <a:prstGeom prst="rect">
            <a:avLst/>
          </a:prstGeom>
          <a:noFill/>
        </p:spPr>
        <p:txBody>
          <a:bodyPr wrap="square" rtlCol="0">
            <a:spAutoFit/>
          </a:bodyPr>
          <a:lstStyle/>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ATO renewed – expires 3 Jun 25</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Operating System Updates Pkgs 1-2 in work</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Pkg 3 awarded, 4 to be funded end of Jan</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Host computer replacements in work/on schedule</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OFT 8 success for Aechelon IG/projector mod</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SRB #14 completed 19-20 Nov (WPAFB)</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SRB #15 completing 3-4 Feb (CAE Tampa)</a:t>
            </a:r>
          </a:p>
        </p:txBody>
      </p:sp>
      <p:sp>
        <p:nvSpPr>
          <p:cNvPr id="18" name="TextBox 17">
            <a:extLst>
              <a:ext uri="{FF2B5EF4-FFF2-40B4-BE49-F238E27FC236}">
                <a16:creationId xmlns:a16="http://schemas.microsoft.com/office/drawing/2014/main" id="{F0E571F7-D37E-557D-E932-609D4B1C61CD}"/>
              </a:ext>
            </a:extLst>
          </p:cNvPr>
          <p:cNvSpPr txBox="1"/>
          <p:nvPr/>
        </p:nvSpPr>
        <p:spPr>
          <a:xfrm>
            <a:off x="113011" y="4287069"/>
            <a:ext cx="5820845" cy="1815882"/>
          </a:xfrm>
          <a:prstGeom prst="rect">
            <a:avLst/>
          </a:prstGeom>
          <a:noFill/>
        </p:spPr>
        <p:txBody>
          <a:bodyPr wrap="square" rtlCol="0">
            <a:spAutoFit/>
          </a:bodyPr>
          <a:lstStyle/>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ATO expires 3 Jun 25; OS updates in work for mandates</a:t>
            </a:r>
          </a:p>
          <a:p>
            <a:pPr marL="227013" marR="0" lvl="0" indent="-227013"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Delayed MAF DMO system capability</a:t>
            </a:r>
          </a:p>
          <a:p>
            <a:pPr marL="571500" marR="0" lvl="1" indent="-228600"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Funding shortfalls for facility mods/open storage</a:t>
            </a:r>
          </a:p>
          <a:p>
            <a:pPr marL="1085850" marR="0" lvl="2" indent="-285750" algn="l" defTabSz="914400" rtl="0" eaLnBrk="1" fontAlgn="base" latinLnBrk="0" hangingPunct="1">
              <a:lnSpc>
                <a:spcPct val="100000"/>
              </a:lnSpc>
              <a:spcBef>
                <a:spcPts val="300"/>
              </a:spcBef>
              <a:spcAft>
                <a:spcPct val="0"/>
              </a:spcAft>
              <a:buClrTx/>
              <a:buSzTx/>
              <a:buFont typeface="Wingdings" panose="05000000000000000000" pitchFamily="2" charset="2"/>
              <a:buChar char="Ø"/>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Lack of host unit/command priority (Grissom, Hickam, Rickenbacker, Mildenhall)</a:t>
            </a:r>
          </a:p>
          <a:p>
            <a:pPr marL="571500" marR="0" lvl="1" indent="-228600"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KC-46 MOB displacing KC-135 Sims to unknown / unsecure locations (MacDill, March)</a:t>
            </a:r>
          </a:p>
        </p:txBody>
      </p:sp>
      <p:sp>
        <p:nvSpPr>
          <p:cNvPr id="19" name="TextBox 18">
            <a:extLst>
              <a:ext uri="{FF2B5EF4-FFF2-40B4-BE49-F238E27FC236}">
                <a16:creationId xmlns:a16="http://schemas.microsoft.com/office/drawing/2014/main" id="{A47644B3-91A0-6A02-04B8-6F9E39C0B3EA}"/>
              </a:ext>
            </a:extLst>
          </p:cNvPr>
          <p:cNvSpPr txBox="1"/>
          <p:nvPr/>
        </p:nvSpPr>
        <p:spPr>
          <a:xfrm>
            <a:off x="6185009" y="4267200"/>
            <a:ext cx="5855290" cy="1854354"/>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Facilities/security /MILCON issues</a:t>
            </a:r>
          </a:p>
          <a:p>
            <a:pPr marL="285750" marR="0" lvl="0" indent="-285750" algn="l" defTabSz="9144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US" sz="16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Sim Moves/Additional Site Surveys</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OFT 7 from March to Fairchild FY26</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OFT 16 from Altus to Niagara FY26</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BOWST 8 from March to Altus storage? (SIL?)</a:t>
            </a:r>
          </a:p>
          <a:p>
            <a:pPr marL="569913" marR="0" lvl="1" indent="-230188" algn="l" defTabSz="914400" rtl="0" eaLnBrk="1" fontAlgn="base" latinLnBrk="0" hangingPunct="1">
              <a:lnSpc>
                <a:spcPct val="100000"/>
              </a:lnSpc>
              <a:spcBef>
                <a:spcPts val="300"/>
              </a:spcBef>
              <a:spcAft>
                <a:spcPct val="0"/>
              </a:spcAft>
              <a:buClrTx/>
              <a:buSzTx/>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OFT 19 from MacDill to storage (short term), then maybe back into training at CAE facility, then potentially Lincoln FY28</a:t>
            </a:r>
          </a:p>
        </p:txBody>
      </p:sp>
    </p:spTree>
    <p:extLst>
      <p:ext uri="{BB962C8B-B14F-4D97-AF65-F5344CB8AC3E}">
        <p14:creationId xmlns:p14="http://schemas.microsoft.com/office/powerpoint/2010/main" val="2358230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1" y="26786"/>
            <a:ext cx="6857999" cy="1261925"/>
          </a:xfrm>
        </p:spPr>
        <p:txBody>
          <a:bodyPr>
            <a:normAutofit/>
          </a:bodyPr>
          <a:lstStyle/>
          <a:p>
            <a:pPr algn="ctr"/>
            <a:r>
              <a:rPr lang="en-US" sz="2700" b="1"/>
              <a:t>KC-135 Boom Operating Sim Sys</a:t>
            </a:r>
            <a:br>
              <a:rPr lang="en-US" sz="2700" b="1"/>
            </a:br>
            <a:r>
              <a:rPr lang="en-US" sz="2000"/>
              <a:t>Contractor: CAE, Inc./FAAC</a:t>
            </a:r>
            <a:br>
              <a:rPr lang="en-US" sz="2000"/>
            </a:br>
            <a:r>
              <a:rPr lang="en-US" sz="1600"/>
              <a:t>Briefer: Anthony Casella (NGB/A3T)</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993" y="4785"/>
            <a:ext cx="1225118" cy="1225118"/>
          </a:xfrm>
          <a:prstGeom prst="rect">
            <a:avLst/>
          </a:prstGeom>
        </p:spPr>
      </p:pic>
      <p:sp>
        <p:nvSpPr>
          <p:cNvPr id="30" name="Title 1"/>
          <p:cNvSpPr txBox="1">
            <a:spLocks/>
          </p:cNvSpPr>
          <p:nvPr/>
        </p:nvSpPr>
        <p:spPr bwMode="auto">
          <a:xfrm>
            <a:off x="6225265" y="6318394"/>
            <a:ext cx="4442735" cy="48595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l" rtl="0" eaLnBrk="1" fontAlgn="base" hangingPunct="1">
              <a:spcBef>
                <a:spcPct val="0"/>
              </a:spcBef>
              <a:spcAft>
                <a:spcPct val="0"/>
              </a:spcAft>
              <a:defRPr sz="2400">
                <a:solidFill>
                  <a:schemeClr val="tx1"/>
                </a:solidFill>
                <a:latin typeface="Arial" pitchFamily="34" charset="0"/>
                <a:ea typeface="+mj-ea"/>
                <a:cs typeface="Arial" pitchFamily="34" charset="0"/>
              </a:defRPr>
            </a:lvl1pPr>
            <a:lvl2pPr algn="l" rtl="0" eaLnBrk="1" fontAlgn="base" hangingPunct="1">
              <a:spcBef>
                <a:spcPct val="0"/>
              </a:spcBef>
              <a:spcAft>
                <a:spcPct val="0"/>
              </a:spcAft>
              <a:defRPr sz="2600">
                <a:solidFill>
                  <a:schemeClr val="tx1"/>
                </a:solidFill>
                <a:latin typeface="Tahoma" charset="0"/>
                <a:cs typeface="Arial" charset="0"/>
              </a:defRPr>
            </a:lvl2pPr>
            <a:lvl3pPr algn="l" rtl="0" eaLnBrk="1" fontAlgn="base" hangingPunct="1">
              <a:spcBef>
                <a:spcPct val="0"/>
              </a:spcBef>
              <a:spcAft>
                <a:spcPct val="0"/>
              </a:spcAft>
              <a:defRPr sz="2600">
                <a:solidFill>
                  <a:schemeClr val="tx1"/>
                </a:solidFill>
                <a:latin typeface="Tahoma" charset="0"/>
                <a:cs typeface="Arial" charset="0"/>
              </a:defRPr>
            </a:lvl3pPr>
            <a:lvl4pPr algn="l" rtl="0" eaLnBrk="1" fontAlgn="base" hangingPunct="1">
              <a:spcBef>
                <a:spcPct val="0"/>
              </a:spcBef>
              <a:spcAft>
                <a:spcPct val="0"/>
              </a:spcAft>
              <a:defRPr sz="2600">
                <a:solidFill>
                  <a:schemeClr val="tx1"/>
                </a:solidFill>
                <a:latin typeface="Tahoma" charset="0"/>
                <a:cs typeface="Arial" charset="0"/>
              </a:defRPr>
            </a:lvl4pPr>
            <a:lvl5pPr algn="l" rtl="0" eaLnBrk="1" fontAlgn="base" hangingPunct="1">
              <a:spcBef>
                <a:spcPct val="0"/>
              </a:spcBef>
              <a:spcAft>
                <a:spcPct val="0"/>
              </a:spcAft>
              <a:defRPr sz="2600">
                <a:solidFill>
                  <a:schemeClr val="tx1"/>
                </a:solidFill>
                <a:latin typeface="Tahoma" charset="0"/>
                <a:cs typeface="Arial" charset="0"/>
              </a:defRPr>
            </a:lvl5pPr>
            <a:lvl6pPr marL="457200" algn="l" rtl="0" eaLnBrk="1" fontAlgn="base" hangingPunct="1">
              <a:spcBef>
                <a:spcPct val="0"/>
              </a:spcBef>
              <a:spcAft>
                <a:spcPct val="0"/>
              </a:spcAft>
              <a:defRPr sz="2600">
                <a:solidFill>
                  <a:schemeClr val="tx1"/>
                </a:solidFill>
                <a:latin typeface="Tahoma" charset="0"/>
                <a:cs typeface="Arial" charset="0"/>
              </a:defRPr>
            </a:lvl6pPr>
            <a:lvl7pPr marL="914400" algn="l" rtl="0" eaLnBrk="1" fontAlgn="base" hangingPunct="1">
              <a:spcBef>
                <a:spcPct val="0"/>
              </a:spcBef>
              <a:spcAft>
                <a:spcPct val="0"/>
              </a:spcAft>
              <a:defRPr sz="2600">
                <a:solidFill>
                  <a:schemeClr val="tx1"/>
                </a:solidFill>
                <a:latin typeface="Tahoma" charset="0"/>
                <a:cs typeface="Arial" charset="0"/>
              </a:defRPr>
            </a:lvl7pPr>
            <a:lvl8pPr marL="1371600" algn="l" rtl="0" eaLnBrk="1" fontAlgn="base" hangingPunct="1">
              <a:spcBef>
                <a:spcPct val="0"/>
              </a:spcBef>
              <a:spcAft>
                <a:spcPct val="0"/>
              </a:spcAft>
              <a:defRPr sz="2600">
                <a:solidFill>
                  <a:schemeClr val="tx1"/>
                </a:solidFill>
                <a:latin typeface="Tahoma" charset="0"/>
                <a:cs typeface="Arial" charset="0"/>
              </a:defRPr>
            </a:lvl8pPr>
            <a:lvl9pPr marL="1828800" algn="l" rtl="0" eaLnBrk="1" fontAlgn="base" hangingPunct="1">
              <a:spcBef>
                <a:spcPct val="0"/>
              </a:spcBef>
              <a:spcAft>
                <a:spcPct val="0"/>
              </a:spcAft>
              <a:defRPr sz="2600">
                <a:solidFill>
                  <a:schemeClr val="tx1"/>
                </a:solidFill>
                <a:latin typeface="Tahoma" charset="0"/>
                <a:cs typeface="Arial" charset="0"/>
              </a:defRPr>
            </a:lvl9pPr>
          </a:lstStyle>
          <a:p>
            <a:pPr>
              <a:defRPr/>
            </a:pPr>
            <a:r>
              <a:rPr lang="en-US" sz="1400" u="sng" kern="0">
                <a:solidFill>
                  <a:srgbClr val="000000"/>
                </a:solidFill>
              </a:rPr>
              <a:t>POCs</a:t>
            </a:r>
            <a:r>
              <a:rPr lang="en-US" sz="1400" kern="0">
                <a:solidFill>
                  <a:srgbClr val="000000"/>
                </a:solidFill>
              </a:rPr>
              <a:t>: Ms. Tameka McCoy (WNS/PM) and </a:t>
            </a:r>
          </a:p>
          <a:p>
            <a:pPr>
              <a:defRPr/>
            </a:pPr>
            <a:r>
              <a:rPr lang="en-US" sz="1400" kern="0">
                <a:solidFill>
                  <a:srgbClr val="000000"/>
                </a:solidFill>
              </a:rPr>
              <a:t>Mr. Anthony Casella (NGB/A3T)</a:t>
            </a:r>
          </a:p>
        </p:txBody>
      </p:sp>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03387" y="100268"/>
            <a:ext cx="1273212" cy="605773"/>
          </a:xfrm>
          <a:prstGeom prst="rect">
            <a:avLst/>
          </a:prstGeom>
          <a:ln>
            <a:noFill/>
          </a:ln>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63200" y="799471"/>
            <a:ext cx="1735616" cy="430432"/>
          </a:xfrm>
          <a:prstGeom prst="rect">
            <a:avLst/>
          </a:prstGeom>
        </p:spPr>
      </p:pic>
      <p:sp>
        <p:nvSpPr>
          <p:cNvPr id="4" name="TextBox 3">
            <a:extLst>
              <a:ext uri="{FF2B5EF4-FFF2-40B4-BE49-F238E27FC236}">
                <a16:creationId xmlns:a16="http://schemas.microsoft.com/office/drawing/2014/main" id="{33244DE3-B53F-9B5B-A3BD-59ED0401AADA}"/>
              </a:ext>
            </a:extLst>
          </p:cNvPr>
          <p:cNvSpPr txBox="1"/>
          <p:nvPr/>
        </p:nvSpPr>
        <p:spPr>
          <a:xfrm>
            <a:off x="1664242" y="1246970"/>
            <a:ext cx="2422617" cy="36671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Accomplishments</a:t>
            </a:r>
          </a:p>
        </p:txBody>
      </p:sp>
      <p:sp>
        <p:nvSpPr>
          <p:cNvPr id="5" name="TextBox 4">
            <a:extLst>
              <a:ext uri="{FF2B5EF4-FFF2-40B4-BE49-F238E27FC236}">
                <a16:creationId xmlns:a16="http://schemas.microsoft.com/office/drawing/2014/main" id="{5446C4EE-0C7F-9288-8C0D-6EDDF93EB5C1}"/>
              </a:ext>
            </a:extLst>
          </p:cNvPr>
          <p:cNvSpPr txBox="1"/>
          <p:nvPr/>
        </p:nvSpPr>
        <p:spPr>
          <a:xfrm>
            <a:off x="7267113" y="1290698"/>
            <a:ext cx="3477087" cy="36933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Upcoming Events</a:t>
            </a:r>
          </a:p>
        </p:txBody>
      </p:sp>
      <p:sp>
        <p:nvSpPr>
          <p:cNvPr id="6" name="TextBox 5">
            <a:extLst>
              <a:ext uri="{FF2B5EF4-FFF2-40B4-BE49-F238E27FC236}">
                <a16:creationId xmlns:a16="http://schemas.microsoft.com/office/drawing/2014/main" id="{C73C513B-43F5-B8C0-E272-CABE386097A8}"/>
              </a:ext>
            </a:extLst>
          </p:cNvPr>
          <p:cNvSpPr txBox="1"/>
          <p:nvPr/>
        </p:nvSpPr>
        <p:spPr>
          <a:xfrm>
            <a:off x="1552019" y="4234636"/>
            <a:ext cx="2511394" cy="36671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Issues/Concerns</a:t>
            </a:r>
          </a:p>
        </p:txBody>
      </p:sp>
      <p:sp>
        <p:nvSpPr>
          <p:cNvPr id="7" name="TextBox 6">
            <a:extLst>
              <a:ext uri="{FF2B5EF4-FFF2-40B4-BE49-F238E27FC236}">
                <a16:creationId xmlns:a16="http://schemas.microsoft.com/office/drawing/2014/main" id="{691B200F-A936-A8AD-EA5A-6CCDDAF8AC3F}"/>
              </a:ext>
            </a:extLst>
          </p:cNvPr>
          <p:cNvSpPr txBox="1"/>
          <p:nvPr/>
        </p:nvSpPr>
        <p:spPr>
          <a:xfrm>
            <a:off x="7634983" y="4203841"/>
            <a:ext cx="2967361" cy="366712"/>
          </a:xfrm>
          <a:prstGeom prst="rect">
            <a:avLst/>
          </a:prstGeom>
          <a:noFill/>
        </p:spPr>
        <p:txBody>
          <a:bodyPr wrap="square" rtlCol="0">
            <a:spAutoFit/>
          </a:bodyPr>
          <a:lstStyle/>
          <a:p>
            <a:pPr algn="ctr">
              <a:defRPr/>
            </a:pPr>
            <a:r>
              <a:rPr lang="en-US" b="1">
                <a:solidFill>
                  <a:srgbClr val="000000"/>
                </a:solidFill>
                <a:latin typeface="Arial" panose="020B0604020202020204" pitchFamily="34" charset="0"/>
                <a:cs typeface="Arial" panose="020B0604020202020204" pitchFamily="34" charset="0"/>
              </a:rPr>
              <a:t>Special Topics</a:t>
            </a:r>
          </a:p>
        </p:txBody>
      </p:sp>
      <p:cxnSp>
        <p:nvCxnSpPr>
          <p:cNvPr id="8" name="Straight Connector 7">
            <a:extLst>
              <a:ext uri="{FF2B5EF4-FFF2-40B4-BE49-F238E27FC236}">
                <a16:creationId xmlns:a16="http://schemas.microsoft.com/office/drawing/2014/main" id="{8205B727-FF3B-8A3D-F748-F1600DD105E0}"/>
              </a:ext>
            </a:extLst>
          </p:cNvPr>
          <p:cNvCxnSpPr/>
          <p:nvPr/>
        </p:nvCxnSpPr>
        <p:spPr>
          <a:xfrm>
            <a:off x="67408" y="1245576"/>
            <a:ext cx="12039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7756518-71FB-FEA1-57D0-170782364E2C}"/>
              </a:ext>
            </a:extLst>
          </p:cNvPr>
          <p:cNvCxnSpPr/>
          <p:nvPr/>
        </p:nvCxnSpPr>
        <p:spPr>
          <a:xfrm>
            <a:off x="67408" y="4050328"/>
            <a:ext cx="1203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A1E21D-BA67-8551-BB51-90C7F32BC397}"/>
              </a:ext>
            </a:extLst>
          </p:cNvPr>
          <p:cNvCxnSpPr/>
          <p:nvPr/>
        </p:nvCxnSpPr>
        <p:spPr>
          <a:xfrm>
            <a:off x="6110009" y="1254368"/>
            <a:ext cx="0" cy="549506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AE4BBD36-CB53-B3FC-9C45-ED6C81A7416E}"/>
              </a:ext>
            </a:extLst>
          </p:cNvPr>
          <p:cNvSpPr txBox="1"/>
          <p:nvPr/>
        </p:nvSpPr>
        <p:spPr>
          <a:xfrm>
            <a:off x="152400" y="1717375"/>
            <a:ext cx="5756632" cy="1477328"/>
          </a:xfrm>
          <a:prstGeom prst="rect">
            <a:avLst/>
          </a:prstGeom>
          <a:noFill/>
        </p:spPr>
        <p:txBody>
          <a:bodyPr wrap="square" rtlCol="0">
            <a:spAutoFit/>
          </a:bodyPr>
          <a:lstStyle/>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Completed Software v4.0 GAT</a:t>
            </a:r>
          </a:p>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Completed Bangor BOSS #6 move in RSS </a:t>
            </a:r>
          </a:p>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Delivered SW v3.11 TSCO</a:t>
            </a:r>
          </a:p>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Completed new UPS integration at TSSC</a:t>
            </a:r>
          </a:p>
          <a:p>
            <a:pPr>
              <a:spcBef>
                <a:spcPts val="300"/>
              </a:spcBef>
              <a:defRPr/>
            </a:pPr>
            <a:endParaRPr lang="en-US" sz="1600">
              <a:solidFill>
                <a:srgbClr val="000000"/>
              </a:solidFill>
              <a:latin typeface="Arial" pitchFamily="34" charset="0"/>
              <a:cs typeface="Arial" pitchFamily="34" charset="0"/>
            </a:endParaRPr>
          </a:p>
        </p:txBody>
      </p:sp>
      <p:sp>
        <p:nvSpPr>
          <p:cNvPr id="18" name="TextBox 17">
            <a:extLst>
              <a:ext uri="{FF2B5EF4-FFF2-40B4-BE49-F238E27FC236}">
                <a16:creationId xmlns:a16="http://schemas.microsoft.com/office/drawing/2014/main" id="{B82A67D2-3487-BE8A-EC80-7883A0758D83}"/>
              </a:ext>
            </a:extLst>
          </p:cNvPr>
          <p:cNvSpPr txBox="1"/>
          <p:nvPr/>
        </p:nvSpPr>
        <p:spPr>
          <a:xfrm>
            <a:off x="6179212" y="1712138"/>
            <a:ext cx="5716371" cy="1477328"/>
          </a:xfrm>
          <a:prstGeom prst="rect">
            <a:avLst/>
          </a:prstGeom>
          <a:noFill/>
        </p:spPr>
        <p:txBody>
          <a:bodyPr wrap="square" rtlCol="0">
            <a:spAutoFit/>
          </a:bodyPr>
          <a:lstStyle/>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BOSS SW v4.0 TSCO – Feb 2025</a:t>
            </a:r>
          </a:p>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BOSS DMO Contract Award – (FY25 Q2/Q3)</a:t>
            </a:r>
          </a:p>
          <a:p>
            <a:pPr marL="227013" indent="-227013">
              <a:spcBef>
                <a:spcPts val="300"/>
              </a:spcBef>
              <a:buFont typeface="Arial" panose="020B0604020202020204" pitchFamily="34" charset="0"/>
              <a:buChar char="•"/>
              <a:defRPr/>
            </a:pPr>
            <a:r>
              <a:rPr lang="en-US" sz="1600">
                <a:solidFill>
                  <a:srgbClr val="000000"/>
                </a:solidFill>
                <a:latin typeface="Arial" pitchFamily="34" charset="0"/>
                <a:cs typeface="Arial" pitchFamily="34" charset="0"/>
              </a:rPr>
              <a:t>Windows 11 GAT</a:t>
            </a:r>
          </a:p>
          <a:p>
            <a:pPr>
              <a:spcBef>
                <a:spcPts val="300"/>
              </a:spcBef>
              <a:defRPr/>
            </a:pPr>
            <a:endParaRPr lang="en-US" sz="1600">
              <a:solidFill>
                <a:srgbClr val="000000"/>
              </a:solidFill>
              <a:latin typeface="Arial" pitchFamily="34" charset="0"/>
              <a:cs typeface="Arial" pitchFamily="34" charset="0"/>
            </a:endParaRPr>
          </a:p>
          <a:p>
            <a:pPr marL="227013" indent="-227013">
              <a:spcBef>
                <a:spcPts val="300"/>
              </a:spcBef>
              <a:buFont typeface="Arial" panose="020B0604020202020204" pitchFamily="34" charset="0"/>
              <a:buChar char="•"/>
              <a:defRPr/>
            </a:pPr>
            <a:endParaRPr lang="en-US" sz="1600">
              <a:solidFill>
                <a:srgbClr val="000000"/>
              </a:solidFill>
              <a:latin typeface="Arial" pitchFamily="34" charset="0"/>
              <a:cs typeface="Arial" pitchFamily="34" charset="0"/>
            </a:endParaRPr>
          </a:p>
        </p:txBody>
      </p:sp>
      <p:sp>
        <p:nvSpPr>
          <p:cNvPr id="19" name="TextBox 18">
            <a:extLst>
              <a:ext uri="{FF2B5EF4-FFF2-40B4-BE49-F238E27FC236}">
                <a16:creationId xmlns:a16="http://schemas.microsoft.com/office/drawing/2014/main" id="{60FFF788-64BA-837F-D235-E7EB6157D27A}"/>
              </a:ext>
            </a:extLst>
          </p:cNvPr>
          <p:cNvSpPr txBox="1"/>
          <p:nvPr/>
        </p:nvSpPr>
        <p:spPr>
          <a:xfrm>
            <a:off x="152401" y="4619863"/>
            <a:ext cx="5765402" cy="1446550"/>
          </a:xfrm>
          <a:prstGeom prst="rect">
            <a:avLst/>
          </a:prstGeom>
          <a:noFill/>
        </p:spPr>
        <p:txBody>
          <a:bodyPr wrap="square" rtlCol="0">
            <a:spAutoFit/>
          </a:bodyPr>
          <a:lstStyle>
            <a:defPPr>
              <a:defRPr lang="en-US"/>
            </a:defPPr>
            <a:lvl1pPr marL="3175" indent="-171450" fontAlgn="base">
              <a:spcBef>
                <a:spcPts val="600"/>
              </a:spcBef>
              <a:spcAft>
                <a:spcPct val="0"/>
              </a:spcAft>
              <a:buFont typeface="Courier New" panose="02070309020205020404" pitchFamily="49" charset="0"/>
              <a:buChar char="o"/>
              <a:defRPr sz="1400">
                <a:solidFill>
                  <a:srgbClr val="000000"/>
                </a:solidFill>
                <a:latin typeface="Arial" pitchFamily="34" charset="0"/>
                <a:cs typeface="Arial" pitchFamily="34" charset="0"/>
              </a:defRPr>
            </a:lvl1pPr>
            <a:lvl2pPr marL="460375" lvl="1" indent="-171450" fontAlgn="base">
              <a:spcBef>
                <a:spcPts val="600"/>
              </a:spcBef>
              <a:spcAft>
                <a:spcPct val="0"/>
              </a:spcAft>
              <a:buFont typeface="Courier New" panose="02070309020205020404" pitchFamily="49" charset="0"/>
              <a:buChar char="o"/>
              <a:defRPr sz="1400">
                <a:solidFill>
                  <a:srgbClr val="000000"/>
                </a:solidFill>
                <a:latin typeface="Arial" pitchFamily="34" charset="0"/>
                <a:cs typeface="Arial" pitchFamily="34" charset="0"/>
              </a:defRPr>
            </a:lvl2pPr>
          </a:lstStyle>
          <a:p>
            <a:pPr marL="227013" indent="-227013">
              <a:spcBef>
                <a:spcPts val="300"/>
              </a:spcBef>
              <a:buFont typeface="Arial" panose="020B0604020202020204" pitchFamily="34" charset="0"/>
              <a:buChar char="•"/>
            </a:pPr>
            <a:r>
              <a:rPr lang="en-US" sz="1600"/>
              <a:t>Facility Mods for open storage delays -Unit funding/UFR</a:t>
            </a:r>
          </a:p>
          <a:p>
            <a:pPr marL="227013" indent="-227013">
              <a:spcBef>
                <a:spcPts val="300"/>
              </a:spcBef>
              <a:buFont typeface="Arial" panose="020B0604020202020204" pitchFamily="34" charset="0"/>
              <a:buChar char="•"/>
            </a:pPr>
            <a:r>
              <a:rPr lang="en-US" sz="1600"/>
              <a:t>Milwaukee BOSS circuit – AT&amp;T</a:t>
            </a:r>
          </a:p>
          <a:p>
            <a:pPr marL="227013" indent="-227013">
              <a:spcBef>
                <a:spcPts val="300"/>
              </a:spcBef>
              <a:buFont typeface="Arial" panose="020B0604020202020204" pitchFamily="34" charset="0"/>
              <a:buChar char="•"/>
            </a:pPr>
            <a:r>
              <a:rPr lang="en-US" sz="1600"/>
              <a:t>SCT Cyber Updates (RHEL – ECL)</a:t>
            </a:r>
          </a:p>
          <a:p>
            <a:pPr marL="227013" indent="-227013">
              <a:spcBef>
                <a:spcPts val="300"/>
              </a:spcBef>
              <a:buFont typeface="Arial" panose="020B0604020202020204" pitchFamily="34" charset="0"/>
              <a:buChar char="•"/>
            </a:pPr>
            <a:r>
              <a:rPr lang="en-US" sz="1600"/>
              <a:t>KC-46 announcements displacing BOSS devices</a:t>
            </a:r>
          </a:p>
          <a:p>
            <a:pPr marL="742950" lvl="1" indent="-285750">
              <a:spcBef>
                <a:spcPts val="300"/>
              </a:spcBef>
            </a:pPr>
            <a:r>
              <a:rPr lang="en-US"/>
              <a:t>Selfridge (FY28?)</a:t>
            </a:r>
          </a:p>
        </p:txBody>
      </p:sp>
      <p:sp>
        <p:nvSpPr>
          <p:cNvPr id="20" name="TextBox 19">
            <a:extLst>
              <a:ext uri="{FF2B5EF4-FFF2-40B4-BE49-F238E27FC236}">
                <a16:creationId xmlns:a16="http://schemas.microsoft.com/office/drawing/2014/main" id="{8DC0DBE6-C91C-9FCE-AE68-41D316E31053}"/>
              </a:ext>
            </a:extLst>
          </p:cNvPr>
          <p:cNvSpPr txBox="1"/>
          <p:nvPr/>
        </p:nvSpPr>
        <p:spPr>
          <a:xfrm>
            <a:off x="6176383" y="4642941"/>
            <a:ext cx="5983264" cy="2008242"/>
          </a:xfrm>
          <a:prstGeom prst="rect">
            <a:avLst/>
          </a:prstGeom>
          <a:noFill/>
        </p:spPr>
        <p:txBody>
          <a:bodyPr wrap="square" rtlCol="0">
            <a:spAutoFit/>
          </a:bodyPr>
          <a:lstStyle>
            <a:defPPr>
              <a:defRPr lang="en-US"/>
            </a:defPPr>
            <a:lvl1pPr marL="3175" indent="-171450" fontAlgn="base">
              <a:spcBef>
                <a:spcPts val="600"/>
              </a:spcBef>
              <a:spcAft>
                <a:spcPct val="0"/>
              </a:spcAft>
              <a:buFont typeface="Courier New" panose="02070309020205020404" pitchFamily="49" charset="0"/>
              <a:buChar char="o"/>
              <a:defRPr sz="1400">
                <a:solidFill>
                  <a:srgbClr val="000000"/>
                </a:solidFill>
                <a:latin typeface="Arial" pitchFamily="34" charset="0"/>
                <a:cs typeface="Arial" pitchFamily="34" charset="0"/>
              </a:defRPr>
            </a:lvl1pPr>
            <a:lvl2pPr marL="460375" lvl="1" indent="-171450" fontAlgn="base">
              <a:spcBef>
                <a:spcPts val="600"/>
              </a:spcBef>
              <a:spcAft>
                <a:spcPct val="0"/>
              </a:spcAft>
              <a:buFont typeface="Courier New" panose="02070309020205020404" pitchFamily="49" charset="0"/>
              <a:buChar char="o"/>
              <a:defRPr sz="1400">
                <a:solidFill>
                  <a:srgbClr val="000000"/>
                </a:solidFill>
                <a:latin typeface="Arial" pitchFamily="34" charset="0"/>
                <a:cs typeface="Arial" pitchFamily="34" charset="0"/>
              </a:defRPr>
            </a:lvl2pPr>
          </a:lstStyle>
          <a:p>
            <a:pPr marL="285750" indent="-285750">
              <a:spcBef>
                <a:spcPts val="300"/>
              </a:spcBef>
              <a:buFont typeface="Arial" panose="020B0604020202020204" pitchFamily="34" charset="0"/>
              <a:buChar char="•"/>
            </a:pPr>
            <a:r>
              <a:rPr lang="en-US" sz="1600"/>
              <a:t>BOSS Audio Equipment Upgrades – Awaiting RFP</a:t>
            </a:r>
          </a:p>
          <a:p>
            <a:pPr marL="285750" indent="-285750">
              <a:spcBef>
                <a:spcPts val="300"/>
              </a:spcBef>
              <a:buFont typeface="Arial" panose="020B0604020202020204" pitchFamily="34" charset="0"/>
              <a:buChar char="•"/>
            </a:pPr>
            <a:r>
              <a:rPr lang="en-US" sz="1600"/>
              <a:t>Rocket IG – Government owned (USARMY DEVCOM) program</a:t>
            </a:r>
          </a:p>
          <a:p>
            <a:pPr marL="285750" indent="-285750">
              <a:spcBef>
                <a:spcPts val="300"/>
              </a:spcBef>
              <a:buFont typeface="Arial" panose="020B0604020202020204" pitchFamily="34" charset="0"/>
              <a:buChar char="•"/>
            </a:pPr>
            <a:r>
              <a:rPr lang="en-US" sz="1600"/>
              <a:t>Next Generation Visuals - </a:t>
            </a:r>
            <a:r>
              <a:rPr lang="en-US" sz="1600" err="1"/>
              <a:t>dvLED</a:t>
            </a:r>
            <a:endParaRPr lang="en-US" sz="1600"/>
          </a:p>
          <a:p>
            <a:pPr marL="285750" indent="-285750">
              <a:spcBef>
                <a:spcPts val="300"/>
              </a:spcBef>
              <a:buFont typeface="Arial" panose="020B0604020202020204" pitchFamily="34" charset="0"/>
              <a:buChar char="•"/>
            </a:pPr>
            <a:endParaRPr lang="en-US" sz="1600"/>
          </a:p>
          <a:p>
            <a:pPr marL="285750" indent="-285750">
              <a:spcBef>
                <a:spcPts val="300"/>
              </a:spcBef>
            </a:pPr>
            <a:endParaRPr lang="en-US" sz="1600"/>
          </a:p>
          <a:p>
            <a:pPr marL="742950" lvl="1" indent="-285750">
              <a:spcBef>
                <a:spcPts val="300"/>
              </a:spcBef>
            </a:pPr>
            <a:endParaRPr lang="en-US" sz="1600"/>
          </a:p>
        </p:txBody>
      </p:sp>
    </p:spTree>
    <p:extLst>
      <p:ext uri="{BB962C8B-B14F-4D97-AF65-F5344CB8AC3E}">
        <p14:creationId xmlns:p14="http://schemas.microsoft.com/office/powerpoint/2010/main" val="22653655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568" y="6306"/>
            <a:ext cx="1225118" cy="1225118"/>
          </a:xfrm>
          <a:prstGeom prst="rect">
            <a:avLst/>
          </a:prstGeom>
        </p:spPr>
      </p:pic>
      <p:sp>
        <p:nvSpPr>
          <p:cNvPr id="2" name="Title 1"/>
          <p:cNvSpPr>
            <a:spLocks noGrp="1"/>
          </p:cNvSpPr>
          <p:nvPr>
            <p:ph type="title"/>
          </p:nvPr>
        </p:nvSpPr>
        <p:spPr>
          <a:xfrm>
            <a:off x="1542288" y="9527"/>
            <a:ext cx="9144000" cy="1261925"/>
          </a:xfrm>
        </p:spPr>
        <p:txBody>
          <a:bodyPr>
            <a:normAutofit/>
          </a:bodyPr>
          <a:lstStyle/>
          <a:p>
            <a:pPr algn="ctr"/>
            <a:r>
              <a:rPr lang="en-US" sz="3200" b="1"/>
              <a:t>KC-46 ATS</a:t>
            </a:r>
            <a:br>
              <a:rPr lang="en-US" sz="3200" b="1"/>
            </a:br>
            <a:r>
              <a:rPr lang="en-US" sz="2000"/>
              <a:t>Contractor: FlightSafety (FSI-D)</a:t>
            </a:r>
            <a:br>
              <a:rPr lang="en-US" sz="2000"/>
            </a:br>
            <a:r>
              <a:rPr lang="en-US" sz="1400"/>
              <a:t>Briefers: Ken Braswell (WNS); Dave Bolen (FSI-D)</a:t>
            </a:r>
          </a:p>
        </p:txBody>
      </p:sp>
      <p:sp>
        <p:nvSpPr>
          <p:cNvPr id="4" name="TextBox 3">
            <a:extLst>
              <a:ext uri="{FF2B5EF4-FFF2-40B4-BE49-F238E27FC236}">
                <a16:creationId xmlns:a16="http://schemas.microsoft.com/office/drawing/2014/main" id="{D088899A-3D5C-67EE-67B0-8D6BAA598443}"/>
              </a:ext>
            </a:extLst>
          </p:cNvPr>
          <p:cNvSpPr txBox="1"/>
          <p:nvPr/>
        </p:nvSpPr>
        <p:spPr>
          <a:xfrm>
            <a:off x="1664242" y="1282138"/>
            <a:ext cx="2422617"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Accomplishments</a:t>
            </a:r>
          </a:p>
        </p:txBody>
      </p:sp>
      <p:sp>
        <p:nvSpPr>
          <p:cNvPr id="5" name="TextBox 4">
            <a:extLst>
              <a:ext uri="{FF2B5EF4-FFF2-40B4-BE49-F238E27FC236}">
                <a16:creationId xmlns:a16="http://schemas.microsoft.com/office/drawing/2014/main" id="{1EED5571-E4D0-2EB7-2189-176E39C68FC8}"/>
              </a:ext>
            </a:extLst>
          </p:cNvPr>
          <p:cNvSpPr txBox="1"/>
          <p:nvPr/>
        </p:nvSpPr>
        <p:spPr>
          <a:xfrm>
            <a:off x="7260219" y="1205081"/>
            <a:ext cx="3477087"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Upcoming Events</a:t>
            </a:r>
          </a:p>
        </p:txBody>
      </p:sp>
      <p:sp>
        <p:nvSpPr>
          <p:cNvPr id="6" name="TextBox 5">
            <a:extLst>
              <a:ext uri="{FF2B5EF4-FFF2-40B4-BE49-F238E27FC236}">
                <a16:creationId xmlns:a16="http://schemas.microsoft.com/office/drawing/2014/main" id="{F751865A-ADDD-D06A-11CC-14DDBA4CDF50}"/>
              </a:ext>
            </a:extLst>
          </p:cNvPr>
          <p:cNvSpPr txBox="1"/>
          <p:nvPr/>
        </p:nvSpPr>
        <p:spPr>
          <a:xfrm>
            <a:off x="1552019" y="4276235"/>
            <a:ext cx="2511394"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Issues/Concerns</a:t>
            </a:r>
          </a:p>
        </p:txBody>
      </p:sp>
      <p:sp>
        <p:nvSpPr>
          <p:cNvPr id="7" name="TextBox 6">
            <a:extLst>
              <a:ext uri="{FF2B5EF4-FFF2-40B4-BE49-F238E27FC236}">
                <a16:creationId xmlns:a16="http://schemas.microsoft.com/office/drawing/2014/main" id="{99D139FF-FD6C-5383-13FD-7786B08DD9C3}"/>
              </a:ext>
            </a:extLst>
          </p:cNvPr>
          <p:cNvSpPr txBox="1"/>
          <p:nvPr/>
        </p:nvSpPr>
        <p:spPr>
          <a:xfrm>
            <a:off x="7634983" y="4271816"/>
            <a:ext cx="2967361"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Special Topics</a:t>
            </a:r>
          </a:p>
        </p:txBody>
      </p:sp>
      <p:cxnSp>
        <p:nvCxnSpPr>
          <p:cNvPr id="8" name="Straight Connector 7">
            <a:extLst>
              <a:ext uri="{FF2B5EF4-FFF2-40B4-BE49-F238E27FC236}">
                <a16:creationId xmlns:a16="http://schemas.microsoft.com/office/drawing/2014/main" id="{EE1F1B4C-E69C-0230-A572-7D2507819B6E}"/>
              </a:ext>
            </a:extLst>
          </p:cNvPr>
          <p:cNvCxnSpPr/>
          <p:nvPr/>
        </p:nvCxnSpPr>
        <p:spPr>
          <a:xfrm>
            <a:off x="67408" y="1245576"/>
            <a:ext cx="12039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F84D49B-D972-1101-55F3-07DF0CC761C5}"/>
              </a:ext>
            </a:extLst>
          </p:cNvPr>
          <p:cNvCxnSpPr/>
          <p:nvPr/>
        </p:nvCxnSpPr>
        <p:spPr>
          <a:xfrm>
            <a:off x="67408" y="4267200"/>
            <a:ext cx="1203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FD05878-A337-25FE-7E6F-91E564FF6C99}"/>
              </a:ext>
            </a:extLst>
          </p:cNvPr>
          <p:cNvCxnSpPr/>
          <p:nvPr/>
        </p:nvCxnSpPr>
        <p:spPr>
          <a:xfrm>
            <a:off x="6110009" y="1254368"/>
            <a:ext cx="0" cy="5495068"/>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F216A9BC-79EE-2739-7434-64ACA0DB6A5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428988" y="420790"/>
            <a:ext cx="2514599" cy="466756"/>
          </a:xfrm>
          <a:prstGeom prst="rect">
            <a:avLst/>
          </a:prstGeom>
        </p:spPr>
      </p:pic>
      <p:sp>
        <p:nvSpPr>
          <p:cNvPr id="11" name="Rectangle 10">
            <a:extLst>
              <a:ext uri="{FF2B5EF4-FFF2-40B4-BE49-F238E27FC236}">
                <a16:creationId xmlns:a16="http://schemas.microsoft.com/office/drawing/2014/main" id="{F22EDE31-B1A5-A16A-9802-2BF5AC1F545B}"/>
              </a:ext>
            </a:extLst>
          </p:cNvPr>
          <p:cNvSpPr/>
          <p:nvPr/>
        </p:nvSpPr>
        <p:spPr>
          <a:xfrm>
            <a:off x="44881" y="1622616"/>
            <a:ext cx="5992721" cy="1969770"/>
          </a:xfrm>
          <a:prstGeom prst="rect">
            <a:avLst/>
          </a:prstGeom>
        </p:spPr>
        <p:txBody>
          <a:bodyPr wrap="square" lIns="91440" tIns="45720" rIns="91440" bIns="45720" anchor="t">
            <a:spAutoFit/>
          </a:bodyPr>
          <a:lstStyle/>
          <a:p>
            <a:pPr marL="226695" marR="0" lvl="0" indent="-226695" algn="l" defTabSz="556022"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Spiral Testing:</a:t>
            </a: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1200" cap="none" spc="0" normalizeH="0" baseline="0" noProof="0">
                <a:ln>
                  <a:noFill/>
                </a:ln>
                <a:solidFill>
                  <a:srgbClr val="0000FF"/>
                </a:solidFill>
                <a:effectLst/>
                <a:uLnTx/>
                <a:uFillTx/>
                <a:latin typeface="Arial" panose="020B0604020202020204" pitchFamily="34" charset="0"/>
                <a:ea typeface="Aptos" panose="020B0004020202020204" pitchFamily="34" charset="0"/>
                <a:cs typeface="Arial" panose="020B0604020202020204" pitchFamily="34" charset="0"/>
              </a:rPr>
              <a:t>Completed Spiral Testing for Standards v5.1, v6.1 (Malfunctions), and v8.0 (Adaptive Threshold)</a:t>
            </a: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0" cap="none" spc="0" normalizeH="0" baseline="0" noProof="0" err="1">
                <a:ln>
                  <a:noFill/>
                </a:ln>
                <a:solidFill>
                  <a:srgbClr val="0000FF"/>
                </a:solidFill>
                <a:effectLst/>
                <a:uLnTx/>
                <a:uFillTx/>
                <a:latin typeface="Arial" panose="020B0604020202020204" pitchFamily="34" charset="0"/>
                <a:ea typeface="+mn-ea"/>
                <a:cs typeface="Arial" panose="020B0604020202020204" pitchFamily="34" charset="0"/>
              </a:rPr>
              <a:t>FSI</a:t>
            </a:r>
            <a:r>
              <a:rPr kumimoji="0" lang="en-US" sz="1400" b="0" i="0" u="none" strike="noStrike" kern="0" cap="none" spc="0" normalizeH="0" baseline="0" noProof="0">
                <a:ln>
                  <a:noFill/>
                </a:ln>
                <a:solidFill>
                  <a:srgbClr val="0000FF"/>
                </a:solidFill>
                <a:effectLst/>
                <a:uLnTx/>
                <a:uFillTx/>
                <a:latin typeface="Arial" panose="020B0604020202020204" pitchFamily="34" charset="0"/>
                <a:ea typeface="+mn-ea"/>
                <a:cs typeface="Arial" panose="020B0604020202020204" pitchFamily="34" charset="0"/>
              </a:rPr>
              <a:t>-D reserved simulator (WST 20) for DMO development activities</a:t>
            </a:r>
          </a:p>
          <a:p>
            <a:pPr marL="226695" marR="0" lvl="0" indent="-226695" algn="l" defTabSz="556022"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FF"/>
                </a:solidFill>
                <a:effectLst/>
                <a:uLnTx/>
                <a:uFillTx/>
                <a:latin typeface="Arial" panose="020B0604020202020204" pitchFamily="34" charset="0"/>
                <a:ea typeface="+mn-ea"/>
                <a:cs typeface="Arial" panose="020B0604020202020204" pitchFamily="34" charset="0"/>
              </a:rPr>
              <a:t>Completed Site Survey at McConnell AFB KS (Nov 24)</a:t>
            </a:r>
          </a:p>
          <a:p>
            <a:pPr marL="226695" marR="0" lvl="0" indent="-226695" algn="l" defTabSz="556022"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FF"/>
                </a:solidFill>
                <a:effectLst/>
                <a:uLnTx/>
                <a:uFillTx/>
                <a:latin typeface="Arial" panose="020B0604020202020204" pitchFamily="34" charset="0"/>
                <a:ea typeface="+mn-ea"/>
                <a:cs typeface="Arial" panose="020B0604020202020204" pitchFamily="34" charset="0"/>
              </a:rPr>
              <a:t>Awarded 3-year ATO; Authorization Termination Date:  28 Feb 28</a:t>
            </a:r>
          </a:p>
          <a:p>
            <a:pPr marL="226695" marR="0" lvl="0" indent="-226695" algn="l" defTabSz="556022"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endParaRPr kumimoji="0" lang="en-US" sz="1400" b="0" i="0" u="none" strike="noStrike" kern="0" cap="none" spc="0" normalizeH="0" baseline="0" noProof="0">
              <a:ln>
                <a:noFill/>
              </a:ln>
              <a:solidFill>
                <a:srgbClr val="0000FF"/>
              </a:solidFill>
              <a:effectLst/>
              <a:uLnTx/>
              <a:uFillTx/>
              <a:latin typeface="Arial" panose="020B0604020202020204" pitchFamily="34" charset="0"/>
              <a:ea typeface="+mn-ea"/>
              <a:cs typeface="Arial" panose="020B0604020202020204" pitchFamily="34" charset="0"/>
            </a:endParaRPr>
          </a:p>
          <a:p>
            <a:pPr marL="0" marR="0" lvl="0" indent="0" algn="l" defTabSz="556022" rtl="0" eaLnBrk="0" fontAlgn="auto" latinLnBrk="0" hangingPunct="0">
              <a:lnSpc>
                <a:spcPct val="100000"/>
              </a:lnSpc>
              <a:spcBef>
                <a:spcPts val="200"/>
              </a:spcBef>
              <a:spcAft>
                <a:spcPts val="0"/>
              </a:spcAft>
              <a:buClrTx/>
              <a:buSzPct val="100000"/>
              <a:buFontTx/>
              <a:buNone/>
              <a:tabLst/>
              <a:defRPr/>
            </a:pPr>
            <a:endParaRPr kumimoji="0" lang="en-US" sz="1400" b="0" i="0" u="none" strike="noStrike" kern="0" cap="none" spc="0" normalizeH="0" baseline="0" noProof="0">
              <a:ln>
                <a:noFill/>
              </a:ln>
              <a:solidFill>
                <a:srgbClr val="000000"/>
              </a:solidFill>
              <a:effectLst/>
              <a:uLnTx/>
              <a:uFillTx/>
              <a:latin typeface="Arial"/>
              <a:ea typeface="+mn-ea"/>
              <a:cs typeface="Arial"/>
            </a:endParaRPr>
          </a:p>
        </p:txBody>
      </p:sp>
      <p:sp>
        <p:nvSpPr>
          <p:cNvPr id="12" name="Rectangle 11">
            <a:extLst>
              <a:ext uri="{FF2B5EF4-FFF2-40B4-BE49-F238E27FC236}">
                <a16:creationId xmlns:a16="http://schemas.microsoft.com/office/drawing/2014/main" id="{2E931573-FA6F-0486-E7C0-DCA46507716B}"/>
              </a:ext>
            </a:extLst>
          </p:cNvPr>
          <p:cNvSpPr/>
          <p:nvPr/>
        </p:nvSpPr>
        <p:spPr>
          <a:xfrm>
            <a:off x="6122997" y="1459887"/>
            <a:ext cx="6001512" cy="2821285"/>
          </a:xfrm>
          <a:prstGeom prst="rect">
            <a:avLst/>
          </a:prstGeom>
        </p:spPr>
        <p:txBody>
          <a:bodyPr wrap="square" lIns="91440" tIns="45720" rIns="91440" bIns="45720" anchor="t">
            <a:spAutoFit/>
          </a:bodyPr>
          <a:lstStyle/>
          <a:p>
            <a:pPr marL="226695" marR="0" lvl="0" indent="-226695" algn="l" defTabSz="556022"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FF"/>
                </a:solidFill>
                <a:effectLst/>
                <a:uLnTx/>
                <a:uFillTx/>
                <a:latin typeface="Arial" panose="020B0604020202020204" pitchFamily="34" charset="0"/>
                <a:ea typeface="+mn-ea"/>
                <a:cs typeface="Arial" panose="020B0604020202020204" pitchFamily="34" charset="0"/>
              </a:rPr>
              <a:t>Proposal for v13 and NGTS under review; Apr 25 award anticipated</a:t>
            </a:r>
          </a:p>
          <a:p>
            <a:pPr marL="226695" marR="0" lvl="2" indent="-226695" algn="l" defTabSz="914400" rtl="0" eaLnBrk="0" fontAlgn="auto" latinLnBrk="0" hangingPunct="0">
              <a:lnSpc>
                <a:spcPct val="100000"/>
              </a:lnSpc>
              <a:spcBef>
                <a:spcPts val="2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FF"/>
                </a:solidFill>
                <a:effectLst/>
                <a:uLnTx/>
                <a:uFillTx/>
                <a:latin typeface="Arial"/>
                <a:ea typeface="+mn-ea"/>
                <a:cs typeface="Arial"/>
              </a:rPr>
              <a:t>HII/FSI-D Development:</a:t>
            </a: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1200" cap="none" spc="0" normalizeH="0" baseline="0" noProof="0">
                <a:ln>
                  <a:noFill/>
                </a:ln>
                <a:solidFill>
                  <a:srgbClr val="0000FF"/>
                </a:solidFill>
                <a:effectLst/>
                <a:uLnTx/>
                <a:uFillTx/>
                <a:latin typeface="Arial" panose="020B0604020202020204" pitchFamily="34" charset="0"/>
                <a:ea typeface="Aptos" panose="020B0004020202020204" pitchFamily="34" charset="0"/>
                <a:cs typeface="Arial" panose="020B0604020202020204" pitchFamily="34" charset="0"/>
              </a:rPr>
              <a:t>Resume SW development and </a:t>
            </a:r>
            <a:r>
              <a:rPr kumimoji="0" lang="en-US" sz="1400" b="0" i="0" u="none" strike="noStrike" kern="0" cap="none" spc="0" normalizeH="0" baseline="0" noProof="0">
                <a:ln>
                  <a:noFill/>
                </a:ln>
                <a:solidFill>
                  <a:srgbClr val="0000FF"/>
                </a:solidFill>
                <a:effectLst/>
                <a:uLnTx/>
                <a:uFillTx/>
                <a:latin typeface="Arial"/>
                <a:ea typeface="+mn-ea"/>
                <a:cs typeface="Arial"/>
              </a:rPr>
              <a:t>v13 </a:t>
            </a:r>
            <a:r>
              <a:rPr kumimoji="0" lang="en-US" sz="1400" b="0" i="0" u="none" strike="noStrike" kern="1200" cap="none" spc="0" normalizeH="0" baseline="0" noProof="0">
                <a:ln>
                  <a:noFill/>
                </a:ln>
                <a:solidFill>
                  <a:srgbClr val="0000FF"/>
                </a:solidFill>
                <a:effectLst/>
                <a:uLnTx/>
                <a:uFillTx/>
                <a:latin typeface="Arial" panose="020B0604020202020204" pitchFamily="34" charset="0"/>
                <a:ea typeface="Aptos" panose="020B0004020202020204" pitchFamily="34" charset="0"/>
                <a:cs typeface="Arial" panose="020B0604020202020204" pitchFamily="34" charset="0"/>
              </a:rPr>
              <a:t>Spiral Tests post contract award</a:t>
            </a: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0" cap="none" spc="0" normalizeH="0" baseline="0" noProof="0">
                <a:ln>
                  <a:noFill/>
                </a:ln>
                <a:solidFill>
                  <a:srgbClr val="0000FF"/>
                </a:solidFill>
                <a:effectLst/>
                <a:uLnTx/>
                <a:uFillTx/>
                <a:latin typeface="Arial"/>
                <a:ea typeface="+mn-ea"/>
                <a:cs typeface="Arial"/>
              </a:rPr>
              <a:t>SC20.0 build with v13 DMO code GAT is dependent on v13 contract award date; installs begin NLT 18 months after award, i.e., ~ Oct 26</a:t>
            </a: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0" cap="none" spc="0" normalizeH="0" baseline="0" noProof="0">
                <a:ln>
                  <a:noFill/>
                </a:ln>
                <a:solidFill>
                  <a:srgbClr val="0000FF"/>
                </a:solidFill>
                <a:effectLst/>
                <a:uLnTx/>
                <a:uFillTx/>
                <a:latin typeface="Arial"/>
                <a:ea typeface="+mn-ea"/>
                <a:cs typeface="Arial"/>
              </a:rPr>
              <a:t>DTCN formal approval – requires completion of these predecessor tasks (with up to 11-month lead time):</a:t>
            </a:r>
          </a:p>
          <a:p>
            <a:pPr marL="741363" marR="0" lvl="2" indent="-285750" algn="l" defTabSz="914400" rtl="0" eaLnBrk="0" fontAlgn="auto" latinLnBrk="0" hangingPunct="0">
              <a:lnSpc>
                <a:spcPct val="100000"/>
              </a:lnSpc>
              <a:spcBef>
                <a:spcPts val="200"/>
              </a:spcBef>
              <a:spcAft>
                <a:spcPts val="0"/>
              </a:spcAft>
              <a:buClrTx/>
              <a:buSzPct val="100000"/>
              <a:buFont typeface="Wingdings" panose="05000000000000000000" pitchFamily="2" charset="2"/>
              <a:buChar char="§"/>
              <a:tabLst/>
              <a:defRPr/>
            </a:pPr>
            <a:r>
              <a:rPr kumimoji="0" lang="en-US" sz="1300" b="0" i="0" u="none" strike="noStrike" kern="0" cap="none" spc="0" normalizeH="0" baseline="0" noProof="0">
                <a:ln>
                  <a:noFill/>
                </a:ln>
                <a:solidFill>
                  <a:srgbClr val="0000FF"/>
                </a:solidFill>
                <a:effectLst/>
                <a:uLnTx/>
                <a:uFillTx/>
                <a:latin typeface="Arial" panose="020B0604020202020204" pitchFamily="34" charset="0"/>
                <a:ea typeface="Times New Roman" panose="02020603050405020304" pitchFamily="18" charset="0"/>
                <a:cs typeface="Arial" panose="020B0604020202020204" pitchFamily="34" charset="0"/>
              </a:rPr>
              <a:t>v</a:t>
            </a:r>
            <a:r>
              <a:rPr kumimoji="0" lang="en-US" sz="1300" b="0" i="0" u="none" strike="noStrike" kern="1200" cap="none" spc="0" normalizeH="0" baseline="0" noProof="0">
                <a:ln>
                  <a:noFill/>
                </a:ln>
                <a:solidFill>
                  <a:srgbClr val="0000FF"/>
                </a:solidFill>
                <a:effectLst/>
                <a:uLnTx/>
                <a:uFillTx/>
                <a:latin typeface="Arial" panose="020B0604020202020204" pitchFamily="34" charset="0"/>
                <a:ea typeface="Times New Roman" panose="02020603050405020304" pitchFamily="18" charset="0"/>
                <a:cs typeface="Arial" panose="020B0604020202020204" pitchFamily="34" charset="0"/>
              </a:rPr>
              <a:t>13 Dev, Test and CTP acceptance, plus HII test and certification</a:t>
            </a:r>
          </a:p>
          <a:p>
            <a:pPr marL="741363" marR="0" lvl="2" indent="-285750" algn="l" defTabSz="914400" rtl="0" eaLnBrk="0" fontAlgn="auto" latinLnBrk="0" hangingPunct="0">
              <a:lnSpc>
                <a:spcPct val="100000"/>
              </a:lnSpc>
              <a:spcBef>
                <a:spcPts val="200"/>
              </a:spcBef>
              <a:spcAft>
                <a:spcPts val="0"/>
              </a:spcAft>
              <a:buClrTx/>
              <a:buSzPct val="100000"/>
              <a:buFont typeface="Wingdings" panose="05000000000000000000" pitchFamily="2" charset="2"/>
              <a:buChar char="§"/>
              <a:tabLst/>
              <a:defRPr/>
            </a:pPr>
            <a:r>
              <a:rPr kumimoji="0" lang="en-US" sz="1300" b="0" i="0" u="none" strike="noStrike" kern="1200" cap="none" spc="0" normalizeH="0" baseline="0" noProof="0">
                <a:ln>
                  <a:noFill/>
                </a:ln>
                <a:solidFill>
                  <a:srgbClr val="0000FF"/>
                </a:solidFill>
                <a:effectLst/>
                <a:uLnTx/>
                <a:uFillTx/>
                <a:latin typeface="Arial" panose="020B0604020202020204" pitchFamily="34" charset="0"/>
                <a:ea typeface="Times New Roman" panose="02020603050405020304" pitchFamily="18" charset="0"/>
                <a:cs typeface="Arial" panose="020B0604020202020204" pitchFamily="34" charset="0"/>
              </a:rPr>
              <a:t>Security Accreditation (e.g., physical security, facility accreditation, COMSEC equip delivery/installation, facility modifications, etc.)</a:t>
            </a:r>
          </a:p>
          <a:p>
            <a:pPr marL="741363" marR="0" lvl="2" indent="-285750" algn="l" defTabSz="914400" rtl="0" eaLnBrk="0" fontAlgn="auto" latinLnBrk="0" hangingPunct="0">
              <a:lnSpc>
                <a:spcPct val="100000"/>
              </a:lnSpc>
              <a:spcBef>
                <a:spcPts val="200"/>
              </a:spcBef>
              <a:spcAft>
                <a:spcPts val="0"/>
              </a:spcAft>
              <a:buClrTx/>
              <a:buSzPct val="100000"/>
              <a:buFont typeface="Wingdings" panose="05000000000000000000" pitchFamily="2" charset="2"/>
              <a:buChar char="§"/>
              <a:tabLst/>
              <a:defRPr/>
            </a:pPr>
            <a:r>
              <a:rPr kumimoji="0" lang="en-US" sz="1300" b="0" i="0" u="none" strike="noStrike" kern="1200" cap="none" spc="0" normalizeH="0" baseline="0" noProof="0">
                <a:ln>
                  <a:noFill/>
                </a:ln>
                <a:solidFill>
                  <a:srgbClr val="0000FF"/>
                </a:solidFill>
                <a:effectLst/>
                <a:uLnTx/>
                <a:uFillTx/>
                <a:latin typeface="Arial" panose="020B0604020202020204" pitchFamily="34" charset="0"/>
                <a:ea typeface="Aptos" panose="020B0004020202020204" pitchFamily="34" charset="0"/>
                <a:cs typeface="Arial" panose="020B0604020202020204" pitchFamily="34" charset="0"/>
              </a:rPr>
              <a:t>DTCN Authorization to Connect approval</a:t>
            </a:r>
            <a:endParaRPr kumimoji="0" lang="en-US" sz="1300" b="0" i="0" u="none" strike="noStrike" kern="0" cap="none" spc="0" normalizeH="0" baseline="0" noProof="0">
              <a:ln>
                <a:noFill/>
              </a:ln>
              <a:solidFill>
                <a:srgbClr val="0000FF"/>
              </a:solidFill>
              <a:effectLst/>
              <a:uLnTx/>
              <a:uFillTx/>
              <a:latin typeface="Arial"/>
              <a:ea typeface="+mn-ea"/>
              <a:cs typeface="Arial"/>
            </a:endParaRPr>
          </a:p>
          <a:p>
            <a:pPr marL="457200" marR="0" lvl="1" indent="-234950" algn="l" defTabSz="914400" rtl="0" eaLnBrk="0" fontAlgn="auto" latinLnBrk="0" hangingPunct="0">
              <a:lnSpc>
                <a:spcPct val="100000"/>
              </a:lnSpc>
              <a:spcBef>
                <a:spcPts val="200"/>
              </a:spcBef>
              <a:spcAft>
                <a:spcPts val="0"/>
              </a:spcAft>
              <a:buClrTx/>
              <a:buSzPct val="100000"/>
              <a:buFont typeface="Courier New" panose="02070309020205020404" pitchFamily="49" charset="0"/>
              <a:buChar char="o"/>
              <a:tabLst/>
              <a:defRPr/>
            </a:pPr>
            <a:r>
              <a:rPr kumimoji="0" lang="en-US" sz="1400" b="0" i="0" u="none" strike="noStrike" kern="0" cap="none" spc="0" normalizeH="0" baseline="0" noProof="0">
                <a:ln>
                  <a:noFill/>
                </a:ln>
                <a:solidFill>
                  <a:srgbClr val="0000FF"/>
                </a:solidFill>
                <a:effectLst/>
                <a:uLnTx/>
                <a:uFillTx/>
                <a:latin typeface="Arial"/>
                <a:ea typeface="+mn-ea"/>
                <a:cs typeface="Arial"/>
              </a:rPr>
              <a:t>Installation of Site Kits @ McConnell, Pease, SJ, </a:t>
            </a:r>
            <a:r>
              <a:rPr kumimoji="0" lang="en-US" sz="1400" b="0" i="0" u="none" strike="noStrike" kern="0" cap="none" spc="0" normalizeH="0" baseline="0" noProof="0" err="1">
                <a:ln>
                  <a:noFill/>
                </a:ln>
                <a:solidFill>
                  <a:srgbClr val="0000FF"/>
                </a:solidFill>
                <a:effectLst/>
                <a:uLnTx/>
                <a:uFillTx/>
                <a:latin typeface="Arial"/>
                <a:ea typeface="+mn-ea"/>
                <a:cs typeface="Arial"/>
              </a:rPr>
              <a:t>JBMDL</a:t>
            </a:r>
            <a:r>
              <a:rPr kumimoji="0" lang="en-US" sz="1400" b="0" i="0" u="none" strike="noStrike" kern="0" cap="none" spc="0" normalizeH="0" baseline="0" noProof="0">
                <a:ln>
                  <a:noFill/>
                </a:ln>
                <a:solidFill>
                  <a:srgbClr val="0000FF"/>
                </a:solidFill>
                <a:effectLst/>
                <a:uLnTx/>
                <a:uFillTx/>
                <a:latin typeface="Arial"/>
                <a:ea typeface="+mn-ea"/>
                <a:cs typeface="Arial"/>
              </a:rPr>
              <a:t>, Travis</a:t>
            </a:r>
            <a:endParaRPr kumimoji="0" lang="en-US" sz="1400" b="0" i="0" u="none" strike="noStrike" kern="0" cap="none" spc="0" normalizeH="0" baseline="0" noProof="0">
              <a:ln>
                <a:noFill/>
              </a:ln>
              <a:solidFill>
                <a:srgbClr val="000000"/>
              </a:solidFill>
              <a:effectLst/>
              <a:uLnTx/>
              <a:uFillTx/>
              <a:latin typeface="Arial"/>
              <a:ea typeface="+mn-ea"/>
              <a:cs typeface="Arial"/>
            </a:endParaRPr>
          </a:p>
        </p:txBody>
      </p:sp>
      <p:sp>
        <p:nvSpPr>
          <p:cNvPr id="13" name="Rectangle 12">
            <a:extLst>
              <a:ext uri="{FF2B5EF4-FFF2-40B4-BE49-F238E27FC236}">
                <a16:creationId xmlns:a16="http://schemas.microsoft.com/office/drawing/2014/main" id="{020C2ACA-7510-A3D1-FFE8-93CAE3051B58}"/>
              </a:ext>
            </a:extLst>
          </p:cNvPr>
          <p:cNvSpPr/>
          <p:nvPr/>
        </p:nvSpPr>
        <p:spPr>
          <a:xfrm>
            <a:off x="62165" y="4594690"/>
            <a:ext cx="6005791" cy="1031051"/>
          </a:xfrm>
          <a:prstGeom prst="rect">
            <a:avLst/>
          </a:prstGeom>
        </p:spPr>
        <p:txBody>
          <a:bodyPr wrap="square" lIns="91440" tIns="45720" rIns="91440" bIns="45720" anchor="t">
            <a:spAutoFit/>
          </a:bodyPr>
          <a:lstStyle/>
          <a:p>
            <a:pPr marL="226695" marR="0" lvl="1" indent="-226695" algn="l" defTabSz="914400" rtl="0" eaLnBrk="0" fontAlgn="auto"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FF"/>
                </a:solidFill>
                <a:effectLst/>
                <a:uLnTx/>
                <a:uFillTx/>
                <a:latin typeface="Arial"/>
                <a:ea typeface="+mn-ea"/>
                <a:cs typeface="Arial"/>
              </a:rPr>
              <a:t>Schedule for acceptance at first site may shift right</a:t>
            </a:r>
          </a:p>
          <a:p>
            <a:pPr marL="226695" marR="0" lvl="1" indent="-226695" algn="l" defTabSz="914400" rtl="0" eaLnBrk="0" fontAlgn="auto"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err="1">
                <a:ln>
                  <a:noFill/>
                </a:ln>
                <a:solidFill>
                  <a:srgbClr val="000000"/>
                </a:solidFill>
                <a:effectLst/>
                <a:uLnTx/>
                <a:uFillTx/>
                <a:latin typeface="Arial" panose="020B0604020202020204" pitchFamily="34" charset="0"/>
                <a:ea typeface="+mn-ea"/>
                <a:cs typeface="Arial" panose="020B0604020202020204" pitchFamily="34" charset="0"/>
              </a:rPr>
              <a:t>MAF</a:t>
            </a:r>
            <a:r>
              <a:rPr kumimoji="0" lang="en-US" sz="1400" b="0" i="0" u="none" strike="noStrike" kern="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DMO progress subject to FSI-D resource availability due to simultaneous device development</a:t>
            </a:r>
            <a:endParaRPr kumimoji="0" lang="en-US" sz="1400" b="0" i="0" u="none" strike="noStrike" kern="1200" cap="none" spc="0" normalizeH="0" baseline="0" noProof="0">
              <a:ln>
                <a:noFill/>
              </a:ln>
              <a:solidFill>
                <a:srgbClr val="000000"/>
              </a:solidFill>
              <a:effectLst/>
              <a:uLnTx/>
              <a:uFillTx/>
              <a:latin typeface="Tahoma" pitchFamily="34" charset="0"/>
              <a:ea typeface="+mn-ea"/>
              <a:cs typeface="Arial" charset="0"/>
            </a:endParaRPr>
          </a:p>
          <a:p>
            <a:pPr marL="226695" marR="0" lvl="1" indent="-226695" algn="l" defTabSz="914400" rtl="0" eaLnBrk="0" fontAlgn="auto"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Arial"/>
                <a:ea typeface="+mn-ea"/>
                <a:cs typeface="Arial"/>
              </a:rPr>
              <a:t>Link-16 (Data-Link) out to 2030 on the airplane</a:t>
            </a:r>
            <a:endParaRPr kumimoji="0" lang="en-US" sz="1400" b="0" i="0" u="none" strike="noStrike" kern="0" cap="none" spc="0" normalizeH="0" baseline="0" noProof="0">
              <a:ln>
                <a:noFill/>
              </a:ln>
              <a:solidFill>
                <a:srgbClr val="000000"/>
              </a:solidFill>
              <a:effectLst/>
              <a:uLnTx/>
              <a:uFillTx/>
              <a:latin typeface="Arial"/>
              <a:ea typeface="+mn-ea"/>
              <a:cs typeface="Arial" charset="0"/>
            </a:endParaRPr>
          </a:p>
        </p:txBody>
      </p:sp>
      <p:sp>
        <p:nvSpPr>
          <p:cNvPr id="20" name="TextBox 19">
            <a:extLst>
              <a:ext uri="{FF2B5EF4-FFF2-40B4-BE49-F238E27FC236}">
                <a16:creationId xmlns:a16="http://schemas.microsoft.com/office/drawing/2014/main" id="{7EEADCE2-6412-F77C-8092-63B483ABB205}"/>
              </a:ext>
            </a:extLst>
          </p:cNvPr>
          <p:cNvSpPr txBox="1"/>
          <p:nvPr/>
        </p:nvSpPr>
        <p:spPr>
          <a:xfrm>
            <a:off x="6124756" y="4606758"/>
            <a:ext cx="6094520" cy="1600438"/>
          </a:xfrm>
          <a:prstGeom prst="rect">
            <a:avLst/>
          </a:prstGeom>
          <a:noFill/>
        </p:spPr>
        <p:txBody>
          <a:bodyPr wrap="square" lIns="91440" tIns="45720" rIns="91440" bIns="45720" anchor="t">
            <a:spAutoFit/>
          </a:bodyPr>
          <a:lstStyle/>
          <a:p>
            <a:pPr marL="213995" marR="0" lvl="1" indent="-213995" algn="l" defTabSz="914400" rtl="0" eaLnBrk="0" fontAlgn="auto"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400" b="0" i="0" u="none" strike="noStrike" kern="1200" cap="none" spc="0" normalizeH="0" baseline="0" noProof="0">
                <a:ln>
                  <a:noFill/>
                </a:ln>
                <a:solidFill>
                  <a:srgbClr val="0000FF"/>
                </a:solidFill>
                <a:effectLst/>
                <a:uLnTx/>
                <a:uFillTx/>
                <a:latin typeface="Arial" panose="020B0604020202020204" pitchFamily="34" charset="0"/>
                <a:ea typeface="Aptos" panose="020B0004020202020204" pitchFamily="34" charset="0"/>
                <a:cs typeface="Arial" panose="020B0604020202020204" pitchFamily="34" charset="0"/>
              </a:rPr>
              <a:t>Development of MAF DMO version (v5.1. 6.1, and 8.0) complete, working test bugs identified.  Awaiting v13 contract award</a:t>
            </a:r>
          </a:p>
          <a:p>
            <a:pPr marL="213995" marR="0" lvl="1" indent="-213995" algn="l" defTabSz="914400" rtl="0" eaLnBrk="0" fontAlgn="auto"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400" b="0" i="0" u="none" strike="noStrike" kern="0" cap="none" spc="0" normalizeH="0" baseline="0" noProof="0">
                <a:ln>
                  <a:noFill/>
                </a:ln>
                <a:solidFill>
                  <a:srgbClr val="000000"/>
                </a:solidFill>
                <a:effectLst/>
                <a:uLnTx/>
                <a:uFillTx/>
                <a:latin typeface="Arial"/>
                <a:ea typeface="+mn-ea"/>
                <a:cs typeface="Arial"/>
              </a:rPr>
              <a:t>AMC announced Selfridge ANGB, MI as KC-46 MOB 8</a:t>
            </a:r>
          </a:p>
          <a:p>
            <a:pPr marL="213995" marR="0" lvl="1" indent="-213995" algn="l" defTabSz="914400" rtl="0" eaLnBrk="1" fontAlgn="base" latinLnBrk="0" hangingPunct="1">
              <a:lnSpc>
                <a:spcPct val="100000"/>
              </a:lnSpc>
              <a:spcBef>
                <a:spcPts val="300"/>
              </a:spcBef>
              <a:spcAft>
                <a:spcPts val="0"/>
              </a:spcAft>
              <a:buClrTx/>
              <a:buSzPct val="100000"/>
              <a:buFont typeface="Arial" panose="020B0604020202020204" pitchFamily="34" charset="0"/>
              <a:buChar char="•"/>
              <a:tabLst/>
              <a:defRPr/>
            </a:pPr>
            <a:endParaRPr kumimoji="0" lang="en-US" sz="1400" b="0" i="0" u="none" strike="noStrike" kern="0" cap="none" spc="0" normalizeH="0" baseline="0" noProof="0">
              <a:ln>
                <a:noFill/>
              </a:ln>
              <a:solidFill>
                <a:srgbClr val="000000"/>
              </a:solidFill>
              <a:effectLst/>
              <a:uLnTx/>
              <a:uFillTx/>
              <a:latin typeface="Arial"/>
              <a:ea typeface="+mn-ea"/>
              <a:cs typeface="Arial"/>
            </a:endParaRPr>
          </a:p>
          <a:p>
            <a:pPr marL="288925" marR="0" lvl="2" indent="0" algn="l" defTabSz="914400" rtl="0" eaLnBrk="1" fontAlgn="base" latinLnBrk="0" hangingPunct="1">
              <a:lnSpc>
                <a:spcPct val="100000"/>
              </a:lnSpc>
              <a:spcBef>
                <a:spcPts val="300"/>
              </a:spcBef>
              <a:spcAft>
                <a:spcPts val="0"/>
              </a:spcAft>
              <a:buClrTx/>
              <a:buSzPct val="100000"/>
              <a:buFontTx/>
              <a:buNone/>
              <a:tabLst/>
              <a:defRPr/>
            </a:pPr>
            <a:endParaRPr kumimoji="0" lang="en-US" sz="1600" b="0" i="0" u="none" strike="noStrike" kern="0" cap="none" spc="0" normalizeH="0" baseline="0" noProof="0">
              <a:ln>
                <a:noFill/>
              </a:ln>
              <a:solidFill>
                <a:srgbClr val="FF0000"/>
              </a:solidFill>
              <a:effectLst/>
              <a:uLnTx/>
              <a:uFillTx/>
              <a:latin typeface="Arial"/>
              <a:ea typeface="+mn-ea"/>
              <a:cs typeface="Arial"/>
            </a:endParaRPr>
          </a:p>
          <a:p>
            <a:pPr marL="213995" marR="0" lvl="1" indent="-213995" algn="l" defTabSz="914400" rtl="0" eaLnBrk="1" fontAlgn="base" latinLnBrk="0" hangingPunct="1">
              <a:lnSpc>
                <a:spcPct val="100000"/>
              </a:lnSpc>
              <a:spcBef>
                <a:spcPts val="300"/>
              </a:spcBef>
              <a:spcAft>
                <a:spcPts val="0"/>
              </a:spcAft>
              <a:buClrTx/>
              <a:buSzPct val="100000"/>
              <a:buFont typeface="Arial" panose="020B0604020202020204" pitchFamily="34" charset="0"/>
              <a:buChar char="•"/>
              <a:tabLst/>
              <a:defRPr/>
            </a:pPr>
            <a:endParaRPr kumimoji="0" lang="en-US" sz="1600" b="0" i="0" u="none" strike="noStrike" kern="0" cap="none" spc="0" normalizeH="0" baseline="0" noProof="0">
              <a:ln>
                <a:noFill/>
              </a:ln>
              <a:solidFill>
                <a:srgbClr val="000000"/>
              </a:solidFill>
              <a:effectLst/>
              <a:uLnTx/>
              <a:uFillTx/>
              <a:latin typeface="Arial"/>
              <a:ea typeface="+mn-ea"/>
              <a:cs typeface="Arial"/>
            </a:endParaRPr>
          </a:p>
        </p:txBody>
      </p:sp>
    </p:spTree>
    <p:extLst>
      <p:ext uri="{BB962C8B-B14F-4D97-AF65-F5344CB8AC3E}">
        <p14:creationId xmlns:p14="http://schemas.microsoft.com/office/powerpoint/2010/main" val="2529133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6EFC63E-F8D9-44BB-A462-AC735E845F95}" type="slidenum">
              <a:rPr kumimoji="0" lang="en-US" sz="11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064" y="28015"/>
            <a:ext cx="1225118" cy="1225118"/>
          </a:xfrm>
          <a:prstGeom prst="rect">
            <a:avLst/>
          </a:prstGeom>
        </p:spPr>
      </p:pic>
      <p:sp>
        <p:nvSpPr>
          <p:cNvPr id="17" name="Title 1"/>
          <p:cNvSpPr>
            <a:spLocks noGrp="1"/>
          </p:cNvSpPr>
          <p:nvPr>
            <p:ph type="title"/>
          </p:nvPr>
        </p:nvSpPr>
        <p:spPr>
          <a:xfrm>
            <a:off x="1515122" y="0"/>
            <a:ext cx="9144000" cy="1261925"/>
          </a:xfrm>
        </p:spPr>
        <p:txBody>
          <a:bodyPr>
            <a:normAutofit/>
          </a:bodyPr>
          <a:lstStyle/>
          <a:p>
            <a:pPr algn="ctr"/>
            <a:r>
              <a:rPr lang="en-US" sz="3200" b="1"/>
              <a:t>C-5 ATS</a:t>
            </a:r>
            <a:br>
              <a:rPr lang="en-US" sz="3200" b="1"/>
            </a:br>
            <a:r>
              <a:rPr lang="en-US" sz="2000"/>
              <a:t>Contractor: CymSTAR</a:t>
            </a:r>
            <a:br>
              <a:rPr lang="en-US" sz="2000"/>
            </a:br>
            <a:r>
              <a:rPr lang="en-US" sz="1400"/>
              <a:t>Briefers: Jaime Smith (PM); Bryan Herde (CymSTAR)</a:t>
            </a:r>
          </a:p>
        </p:txBody>
      </p:sp>
      <p:pic>
        <p:nvPicPr>
          <p:cNvPr id="20" name="Picture 19"/>
          <p:cNvPicPr>
            <a:picLocks noChangeAspect="1"/>
          </p:cNvPicPr>
          <p:nvPr/>
        </p:nvPicPr>
        <p:blipFill>
          <a:blip r:embed="rId3"/>
          <a:stretch>
            <a:fillRect/>
          </a:stretch>
        </p:blipFill>
        <p:spPr>
          <a:xfrm>
            <a:off x="10333978" y="346111"/>
            <a:ext cx="1781822" cy="644489"/>
          </a:xfrm>
          <a:prstGeom prst="rect">
            <a:avLst/>
          </a:prstGeom>
        </p:spPr>
      </p:pic>
      <p:sp>
        <p:nvSpPr>
          <p:cNvPr id="15" name="TextBox 14">
            <a:extLst>
              <a:ext uri="{FF2B5EF4-FFF2-40B4-BE49-F238E27FC236}">
                <a16:creationId xmlns:a16="http://schemas.microsoft.com/office/drawing/2014/main" id="{0617F8D0-9F2B-274B-0E43-7E4B14941078}"/>
              </a:ext>
            </a:extLst>
          </p:cNvPr>
          <p:cNvSpPr txBox="1"/>
          <p:nvPr/>
        </p:nvSpPr>
        <p:spPr>
          <a:xfrm>
            <a:off x="1664242" y="1246970"/>
            <a:ext cx="2422617"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Accomplishments</a:t>
            </a:r>
          </a:p>
        </p:txBody>
      </p:sp>
      <p:sp>
        <p:nvSpPr>
          <p:cNvPr id="16" name="TextBox 15">
            <a:extLst>
              <a:ext uri="{FF2B5EF4-FFF2-40B4-BE49-F238E27FC236}">
                <a16:creationId xmlns:a16="http://schemas.microsoft.com/office/drawing/2014/main" id="{E546559C-7A68-8770-2A9A-AB18289AAFA1}"/>
              </a:ext>
            </a:extLst>
          </p:cNvPr>
          <p:cNvSpPr txBox="1"/>
          <p:nvPr/>
        </p:nvSpPr>
        <p:spPr>
          <a:xfrm>
            <a:off x="7267113" y="1290698"/>
            <a:ext cx="3477087"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Upcoming Events</a:t>
            </a:r>
          </a:p>
        </p:txBody>
      </p:sp>
      <p:sp>
        <p:nvSpPr>
          <p:cNvPr id="18" name="TextBox 17">
            <a:extLst>
              <a:ext uri="{FF2B5EF4-FFF2-40B4-BE49-F238E27FC236}">
                <a16:creationId xmlns:a16="http://schemas.microsoft.com/office/drawing/2014/main" id="{3B4C5BC9-8257-F7D5-37A4-CBA2C183F373}"/>
              </a:ext>
            </a:extLst>
          </p:cNvPr>
          <p:cNvSpPr txBox="1"/>
          <p:nvPr/>
        </p:nvSpPr>
        <p:spPr>
          <a:xfrm>
            <a:off x="1552019" y="4234636"/>
            <a:ext cx="2511394"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Issues/Concerns</a:t>
            </a:r>
          </a:p>
        </p:txBody>
      </p:sp>
      <p:sp>
        <p:nvSpPr>
          <p:cNvPr id="19" name="TextBox 18">
            <a:extLst>
              <a:ext uri="{FF2B5EF4-FFF2-40B4-BE49-F238E27FC236}">
                <a16:creationId xmlns:a16="http://schemas.microsoft.com/office/drawing/2014/main" id="{367C7BA2-140E-8BAD-3B00-58C177F19038}"/>
              </a:ext>
            </a:extLst>
          </p:cNvPr>
          <p:cNvSpPr txBox="1"/>
          <p:nvPr/>
        </p:nvSpPr>
        <p:spPr>
          <a:xfrm>
            <a:off x="7634983" y="4203841"/>
            <a:ext cx="2967361" cy="36671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Special Topics</a:t>
            </a:r>
          </a:p>
        </p:txBody>
      </p:sp>
      <p:cxnSp>
        <p:nvCxnSpPr>
          <p:cNvPr id="21" name="Straight Connector 20">
            <a:extLst>
              <a:ext uri="{FF2B5EF4-FFF2-40B4-BE49-F238E27FC236}">
                <a16:creationId xmlns:a16="http://schemas.microsoft.com/office/drawing/2014/main" id="{2677FF84-AE13-F8C3-90CC-6866BEBF41E9}"/>
              </a:ext>
            </a:extLst>
          </p:cNvPr>
          <p:cNvCxnSpPr/>
          <p:nvPr/>
        </p:nvCxnSpPr>
        <p:spPr>
          <a:xfrm>
            <a:off x="67408" y="1245576"/>
            <a:ext cx="120396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B16E5BB-0A2E-7286-A5A2-67037BDCB55F}"/>
              </a:ext>
            </a:extLst>
          </p:cNvPr>
          <p:cNvCxnSpPr/>
          <p:nvPr/>
        </p:nvCxnSpPr>
        <p:spPr>
          <a:xfrm>
            <a:off x="67408" y="4191000"/>
            <a:ext cx="12039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E6F61FE-4A8C-B4CA-0F2A-D7B498D54C5A}"/>
              </a:ext>
            </a:extLst>
          </p:cNvPr>
          <p:cNvCxnSpPr/>
          <p:nvPr/>
        </p:nvCxnSpPr>
        <p:spPr>
          <a:xfrm>
            <a:off x="6110009" y="1254368"/>
            <a:ext cx="0" cy="5495068"/>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FE5A9663-5C27-FF1E-0C9B-B0B10D0351CC}"/>
              </a:ext>
            </a:extLst>
          </p:cNvPr>
          <p:cNvSpPr/>
          <p:nvPr/>
        </p:nvSpPr>
        <p:spPr>
          <a:xfrm>
            <a:off x="262161" y="4601348"/>
            <a:ext cx="5548744" cy="1854354"/>
          </a:xfrm>
          <a:prstGeom prst="rect">
            <a:avLst/>
          </a:prstGeom>
        </p:spPr>
        <p:txBody>
          <a:bodyPr wrap="square">
            <a:spAutoFit/>
          </a:bodyPr>
          <a:lstStyle/>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Lackland CE</a:t>
            </a:r>
            <a:r>
              <a:rPr kumimoji="0" lang="en-US" sz="1600" b="0" i="0" u="none" strike="noStrike" kern="0" cap="none" spc="0" normalizeH="0" baseline="0" noProof="0">
                <a:ln>
                  <a:noFill/>
                </a:ln>
                <a:solidFill>
                  <a:srgbClr val="FF0000"/>
                </a:solidFill>
                <a:effectLst/>
                <a:uLnTx/>
                <a:uFillTx/>
                <a:latin typeface="Arial" charset="0"/>
                <a:ea typeface="+mn-ea"/>
                <a:cs typeface="Arial" charset="0"/>
              </a:rPr>
              <a:t> is </a:t>
            </a:r>
            <a:r>
              <a:rPr kumimoji="0" lang="en-US" sz="1600" b="0" i="0" u="none" strike="noStrike" kern="0" cap="none" spc="0" normalizeH="0" baseline="0" noProof="0">
                <a:ln>
                  <a:noFill/>
                </a:ln>
                <a:solidFill>
                  <a:srgbClr val="000000"/>
                </a:solidFill>
                <a:effectLst/>
                <a:uLnTx/>
                <a:uFillTx/>
                <a:latin typeface="Arial" charset="0"/>
                <a:ea typeface="+mn-ea"/>
                <a:cs typeface="Arial" charset="0"/>
              </a:rPr>
              <a:t>unable to secure required funding to complete the remaining security requirements </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C-5 ATS sites CORs have been tasked with a significant amount of coordination for Comm Squad, Security Forces, and CE to ensure all site requirements for DMO are met.  Supporting unit availability and funding are a potential schedule risk to DMO site readiness.</a:t>
            </a:r>
          </a:p>
        </p:txBody>
      </p:sp>
      <p:sp>
        <p:nvSpPr>
          <p:cNvPr id="8" name="Rectangle 7">
            <a:extLst>
              <a:ext uri="{FF2B5EF4-FFF2-40B4-BE49-F238E27FC236}">
                <a16:creationId xmlns:a16="http://schemas.microsoft.com/office/drawing/2014/main" id="{7C045F3F-19BA-1774-B949-0153F8653CA2}"/>
              </a:ext>
            </a:extLst>
          </p:cNvPr>
          <p:cNvSpPr/>
          <p:nvPr/>
        </p:nvSpPr>
        <p:spPr>
          <a:xfrm>
            <a:off x="6184840" y="1772611"/>
            <a:ext cx="5803720" cy="1400383"/>
          </a:xfrm>
          <a:prstGeom prst="rect">
            <a:avLst/>
          </a:prstGeom>
        </p:spPr>
        <p:txBody>
          <a:bodyPr wrap="square">
            <a:spAutoFit/>
          </a:bodyPr>
          <a:lstStyle/>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DMO installations scheduled during Q2-Q3 </a:t>
            </a:r>
            <a:r>
              <a:rPr kumimoji="0" lang="en-US" sz="1600" b="0" i="0" u="none" strike="noStrike" kern="0" cap="none" spc="0" normalizeH="0" baseline="0" noProof="0">
                <a:ln>
                  <a:noFill/>
                </a:ln>
                <a:solidFill>
                  <a:srgbClr val="FF0000"/>
                </a:solidFill>
                <a:effectLst/>
                <a:uLnTx/>
                <a:uFillTx/>
                <a:latin typeface="Arial" charset="0"/>
                <a:ea typeface="+mn-ea"/>
                <a:cs typeface="Arial" charset="0"/>
              </a:rPr>
              <a:t>CY</a:t>
            </a:r>
            <a:r>
              <a:rPr kumimoji="0" lang="en-US" sz="1600" b="0" i="0" u="none" strike="noStrike" kern="0" cap="none" spc="0" normalizeH="0" baseline="0" noProof="0">
                <a:ln>
                  <a:noFill/>
                </a:ln>
                <a:solidFill>
                  <a:srgbClr val="000000"/>
                </a:solidFill>
                <a:effectLst/>
                <a:uLnTx/>
                <a:uFillTx/>
                <a:latin typeface="Arial" charset="0"/>
                <a:ea typeface="+mn-ea"/>
                <a:cs typeface="Arial" charset="0"/>
              </a:rPr>
              <a:t>25</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Continued meetings with HII and C-5 ATS site personnel to assist with site security requirements</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Coordinating Test Plan Working Groups with HII, CymSTAR and applicable Det teams</a:t>
            </a:r>
          </a:p>
        </p:txBody>
      </p:sp>
      <p:sp>
        <p:nvSpPr>
          <p:cNvPr id="9" name="Rectangle 8">
            <a:extLst>
              <a:ext uri="{FF2B5EF4-FFF2-40B4-BE49-F238E27FC236}">
                <a16:creationId xmlns:a16="http://schemas.microsoft.com/office/drawing/2014/main" id="{A34E835E-A1D5-8D85-7FB8-3C8A36968202}"/>
              </a:ext>
            </a:extLst>
          </p:cNvPr>
          <p:cNvSpPr/>
          <p:nvPr/>
        </p:nvSpPr>
        <p:spPr>
          <a:xfrm>
            <a:off x="6184840" y="4586397"/>
            <a:ext cx="5736469" cy="1738938"/>
          </a:xfrm>
          <a:prstGeom prst="rect">
            <a:avLst/>
          </a:prstGeom>
        </p:spPr>
        <p:txBody>
          <a:bodyPr wrap="square">
            <a:spAutoFit/>
          </a:bodyPr>
          <a:lstStyle/>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Due to MAF DMO O&amp;I transition and ATO issues, MAF DMO installation and testing is being delayed</a:t>
            </a:r>
          </a:p>
          <a:p>
            <a:pPr marL="568325" marR="0" lvl="1" indent="-233363" algn="l" defTabSz="556022" rtl="0" eaLnBrk="0" fontAlgn="base" latinLnBrk="0" hangingPunct="0">
              <a:lnSpc>
                <a:spcPct val="100000"/>
              </a:lnSpc>
              <a:spcBef>
                <a:spcPts val="300"/>
              </a:spcBef>
              <a:spcAft>
                <a:spcPts val="0"/>
              </a:spcAft>
              <a:buClrTx/>
              <a:buSzPct val="100000"/>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Arial" pitchFamily="34" charset="0"/>
              </a:rPr>
              <a:t>DMO software has been installed along with rehost installation, but there may be additional DMO bug fixes that will need to be applied later</a:t>
            </a:r>
          </a:p>
          <a:p>
            <a:pPr marL="568325" marR="0" lvl="1" indent="-233363" algn="l" defTabSz="556022" rtl="0" eaLnBrk="0" fontAlgn="base" latinLnBrk="0" hangingPunct="0">
              <a:lnSpc>
                <a:spcPct val="100000"/>
              </a:lnSpc>
              <a:spcBef>
                <a:spcPts val="300"/>
              </a:spcBef>
              <a:spcAft>
                <a:spcPts val="0"/>
              </a:spcAft>
              <a:buClrTx/>
              <a:buSzPct val="100000"/>
              <a:buFont typeface="Courier New" panose="02070309020205020404" pitchFamily="49" charset="0"/>
              <a:buChar char="o"/>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Arial" pitchFamily="34" charset="0"/>
              </a:rPr>
              <a:t>With the implementation of the NGTS DMO update, additional testing and bug fixes may be required</a:t>
            </a:r>
          </a:p>
        </p:txBody>
      </p:sp>
      <p:sp>
        <p:nvSpPr>
          <p:cNvPr id="5" name="Rectangle 4">
            <a:extLst>
              <a:ext uri="{FF2B5EF4-FFF2-40B4-BE49-F238E27FC236}">
                <a16:creationId xmlns:a16="http://schemas.microsoft.com/office/drawing/2014/main" id="{3C74E87D-4697-9945-5D2C-0C8EE6425751}"/>
              </a:ext>
            </a:extLst>
          </p:cNvPr>
          <p:cNvSpPr/>
          <p:nvPr/>
        </p:nvSpPr>
        <p:spPr>
          <a:xfrm>
            <a:off x="262161" y="1783602"/>
            <a:ext cx="5650824" cy="2177519"/>
          </a:xfrm>
          <a:prstGeom prst="rect">
            <a:avLst/>
          </a:prstGeom>
        </p:spPr>
        <p:txBody>
          <a:bodyPr wrap="square">
            <a:spAutoFit/>
          </a:bodyPr>
          <a:lstStyle/>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The C-5 ATS was officially issued the Authorization to Operate (ATO) on 19 Nov 2024</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The MAF DMO Rehost effort is complete which means DMO software is now installed on all WSTs</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Lackland, Dover and Westover have security systems installed or installation in progress</a:t>
            </a:r>
          </a:p>
          <a:p>
            <a:pPr marL="227013" marR="0" lvl="0" indent="-227013" algn="l" defTabSz="556022" rtl="0" eaLnBrk="0" fontAlgn="base" latinLnBrk="0" hangingPunct="0">
              <a:lnSpc>
                <a:spcPct val="100000"/>
              </a:lnSpc>
              <a:spcBef>
                <a:spcPts val="300"/>
              </a:spcBef>
              <a:spcAft>
                <a:spcPts val="0"/>
              </a:spcAft>
              <a:buClrTx/>
              <a:buSzPct val="100000"/>
              <a:buFont typeface="Arial" panose="020B0604020202020204" pitchFamily="34" charset="0"/>
              <a:buChar char="•"/>
              <a:tabLst/>
              <a:defRPr/>
            </a:pPr>
            <a:r>
              <a:rPr kumimoji="0" lang="en-US" sz="1600" b="0" i="0" u="none" strike="noStrike" kern="0" cap="none" spc="0" normalizeH="0" baseline="0" noProof="0">
                <a:ln>
                  <a:noFill/>
                </a:ln>
                <a:solidFill>
                  <a:srgbClr val="000000"/>
                </a:solidFill>
                <a:effectLst/>
                <a:uLnTx/>
                <a:uFillTx/>
                <a:latin typeface="Arial" charset="0"/>
                <a:ea typeface="+mn-ea"/>
                <a:cs typeface="Arial" charset="0"/>
              </a:rPr>
              <a:t>DMO installations now on C-5 Master Installation Schedule for Q2-Q3 </a:t>
            </a:r>
            <a:r>
              <a:rPr kumimoji="0" lang="en-US" sz="1600" b="0" i="0" u="none" strike="noStrike" kern="0" cap="none" spc="0" normalizeH="0" baseline="0" noProof="0">
                <a:ln>
                  <a:noFill/>
                </a:ln>
                <a:solidFill>
                  <a:srgbClr val="FF0000"/>
                </a:solidFill>
                <a:effectLst/>
                <a:uLnTx/>
                <a:uFillTx/>
                <a:latin typeface="Arial" charset="0"/>
                <a:ea typeface="+mn-ea"/>
                <a:cs typeface="Arial" charset="0"/>
              </a:rPr>
              <a:t>CY</a:t>
            </a:r>
            <a:r>
              <a:rPr kumimoji="0" lang="en-US" sz="1600" b="0" i="0" u="none" strike="noStrike" kern="0" cap="none" spc="0" normalizeH="0" baseline="0" noProof="0">
                <a:ln>
                  <a:noFill/>
                </a:ln>
                <a:solidFill>
                  <a:srgbClr val="000000"/>
                </a:solidFill>
                <a:effectLst/>
                <a:uLnTx/>
                <a:uFillTx/>
                <a:latin typeface="Arial" charset="0"/>
                <a:ea typeface="+mn-ea"/>
                <a:cs typeface="Arial" charset="0"/>
              </a:rPr>
              <a:t>25</a:t>
            </a:r>
          </a:p>
        </p:txBody>
      </p:sp>
    </p:spTree>
    <p:extLst>
      <p:ext uri="{BB962C8B-B14F-4D97-AF65-F5344CB8AC3E}">
        <p14:creationId xmlns:p14="http://schemas.microsoft.com/office/powerpoint/2010/main" val="31035948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7067658" cy="748233"/>
          </a:xfrm>
        </p:spPr>
        <p:txBody>
          <a:bodyPr/>
          <a:lstStyle/>
          <a:p>
            <a:r>
              <a:rPr lang="en-US" sz="4800">
                <a:solidFill>
                  <a:schemeClr val="accent2">
                    <a:lumMod val="50000"/>
                  </a:schemeClr>
                </a:solidFill>
              </a:rPr>
              <a:t>Action Item Review</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7670789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054882"/>
            <a:ext cx="1873617" cy="748233"/>
          </a:xfrm>
        </p:spPr>
        <p:txBody>
          <a:bodyPr/>
          <a:lstStyle/>
          <a:p>
            <a:r>
              <a:rPr lang="en-US" sz="4800">
                <a:solidFill>
                  <a:schemeClr val="accent2">
                    <a:lumMod val="50000"/>
                  </a:schemeClr>
                </a:solidFill>
              </a:rPr>
              <a:t>NGTS</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6370038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33607"/>
            <a:ext cx="7067658" cy="1390783"/>
          </a:xfrm>
        </p:spPr>
        <p:txBody>
          <a:bodyPr/>
          <a:lstStyle/>
          <a:p>
            <a:r>
              <a:rPr lang="en-US" sz="4800">
                <a:solidFill>
                  <a:schemeClr val="accent2">
                    <a:lumMod val="50000"/>
                  </a:schemeClr>
                </a:solidFill>
              </a:rPr>
              <a:t>Break For Lunch!</a:t>
            </a:r>
            <a:br>
              <a:rPr lang="en-US" sz="4800">
                <a:solidFill>
                  <a:schemeClr val="accent2">
                    <a:lumMod val="50000"/>
                  </a:schemeClr>
                </a:solidFill>
              </a:rPr>
            </a:br>
            <a:r>
              <a:rPr lang="en-US" sz="4800">
                <a:solidFill>
                  <a:schemeClr val="accent2">
                    <a:lumMod val="50000"/>
                  </a:schemeClr>
                </a:solidFill>
              </a:rPr>
              <a:t>12:00 – 13:00</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31651802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3428999"/>
            <a:ext cx="7067658" cy="748233"/>
          </a:xfrm>
        </p:spPr>
        <p:txBody>
          <a:bodyPr/>
          <a:lstStyle/>
          <a:p>
            <a:r>
              <a:rPr lang="en-US" sz="4800">
                <a:solidFill>
                  <a:schemeClr val="accent2">
                    <a:lumMod val="50000"/>
                  </a:schemeClr>
                </a:solidFill>
              </a:rPr>
              <a:t>Side Bars</a:t>
            </a:r>
            <a:br>
              <a:rPr lang="en-US" sz="4800">
                <a:solidFill>
                  <a:schemeClr val="accent2">
                    <a:lumMod val="50000"/>
                  </a:schemeClr>
                </a:solidFill>
              </a:rPr>
            </a:br>
            <a:r>
              <a:rPr lang="en-US" sz="4800">
                <a:solidFill>
                  <a:schemeClr val="accent2">
                    <a:lumMod val="50000"/>
                  </a:schemeClr>
                </a:solidFill>
              </a:rPr>
              <a:t>13:00 – 14:00</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41661990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9661" y="1184031"/>
            <a:ext cx="8412678" cy="4489938"/>
          </a:xfrm>
        </p:spPr>
        <p:txBody>
          <a:bodyPr>
            <a:normAutofit/>
          </a:bodyPr>
          <a:lstStyle/>
          <a:p>
            <a:r>
              <a:rPr lang="en-US" sz="3200"/>
              <a:t>AUGUST 2025 PMR</a:t>
            </a:r>
            <a:br>
              <a:rPr lang="en-US" sz="3200"/>
            </a:br>
            <a:br>
              <a:rPr lang="en-US" sz="3200"/>
            </a:br>
            <a:r>
              <a:rPr lang="en-US" sz="3200"/>
              <a:t>The next PMR is tentatively scheduled for 6-7 August 2025 at O’Fallon, IL</a:t>
            </a:r>
          </a:p>
        </p:txBody>
      </p:sp>
    </p:spTree>
    <p:extLst>
      <p:ext uri="{BB962C8B-B14F-4D97-AF65-F5344CB8AC3E}">
        <p14:creationId xmlns:p14="http://schemas.microsoft.com/office/powerpoint/2010/main" val="3585418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74C891-2C3B-15A4-80C2-795C43AC934A}"/>
              </a:ext>
            </a:extLst>
          </p:cNvPr>
          <p:cNvSpPr>
            <a:spLocks noGrp="1"/>
          </p:cNvSpPr>
          <p:nvPr>
            <p:ph type="sldNum" sz="quarter" idx="4"/>
          </p:nvPr>
        </p:nvSpPr>
        <p:spPr/>
        <p:txBody>
          <a:bodyPr/>
          <a:lstStyle/>
          <a:p>
            <a:pPr>
              <a:defRPr/>
            </a:pPr>
            <a:fld id="{DD6CD327-7318-4751-BA24-A1FB7777200C}" type="slidenum">
              <a:rPr lang="en-US" smtClean="0"/>
              <a:pPr>
                <a:defRPr/>
              </a:pPr>
              <a:t>5</a:t>
            </a:fld>
            <a:endParaRPr lang="en-US"/>
          </a:p>
        </p:txBody>
      </p:sp>
      <p:sp>
        <p:nvSpPr>
          <p:cNvPr id="6" name="TextBox 5">
            <a:extLst>
              <a:ext uri="{FF2B5EF4-FFF2-40B4-BE49-F238E27FC236}">
                <a16:creationId xmlns:a16="http://schemas.microsoft.com/office/drawing/2014/main" id="{B07A6E6B-037D-C01D-E2F1-C262992F243F}"/>
              </a:ext>
            </a:extLst>
          </p:cNvPr>
          <p:cNvSpPr txBox="1"/>
          <p:nvPr/>
        </p:nvSpPr>
        <p:spPr>
          <a:xfrm>
            <a:off x="5331722" y="1187356"/>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John Scorsone</a:t>
            </a:r>
          </a:p>
          <a:p>
            <a:r>
              <a:rPr lang="en-US" sz="900" b="0">
                <a:latin typeface="Century Gothic" panose="020B0502020202020204" pitchFamily="34" charset="0"/>
              </a:rPr>
              <a:t>Director, MTS</a:t>
            </a:r>
          </a:p>
          <a:p>
            <a:r>
              <a:rPr lang="en-US" sz="900" b="0">
                <a:latin typeface="Century Gothic" panose="020B0502020202020204" pitchFamily="34" charset="0"/>
              </a:rPr>
              <a:t>Tampa, FL</a:t>
            </a:r>
          </a:p>
        </p:txBody>
      </p:sp>
      <p:sp>
        <p:nvSpPr>
          <p:cNvPr id="8" name="TextBox 7">
            <a:extLst>
              <a:ext uri="{FF2B5EF4-FFF2-40B4-BE49-F238E27FC236}">
                <a16:creationId xmlns:a16="http://schemas.microsoft.com/office/drawing/2014/main" id="{19E94858-0366-42BF-177A-678C52996B5F}"/>
              </a:ext>
            </a:extLst>
          </p:cNvPr>
          <p:cNvSpPr txBox="1"/>
          <p:nvPr/>
        </p:nvSpPr>
        <p:spPr>
          <a:xfrm>
            <a:off x="5331721" y="2477519"/>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Johnathon Shackelford</a:t>
            </a:r>
          </a:p>
          <a:p>
            <a:r>
              <a:rPr lang="en-US" sz="900" b="0">
                <a:latin typeface="Century Gothic" panose="020B0502020202020204" pitchFamily="34" charset="0"/>
              </a:rPr>
              <a:t>Program Manager</a:t>
            </a:r>
          </a:p>
          <a:p>
            <a:r>
              <a:rPr lang="en-US" sz="900" b="0">
                <a:latin typeface="Century Gothic" panose="020B0502020202020204" pitchFamily="34" charset="0"/>
              </a:rPr>
              <a:t>Orlando, FL</a:t>
            </a:r>
          </a:p>
        </p:txBody>
      </p:sp>
      <p:sp>
        <p:nvSpPr>
          <p:cNvPr id="9" name="TextBox 8">
            <a:extLst>
              <a:ext uri="{FF2B5EF4-FFF2-40B4-BE49-F238E27FC236}">
                <a16:creationId xmlns:a16="http://schemas.microsoft.com/office/drawing/2014/main" id="{7E1E65EB-2CE1-41FE-7977-CB191257F3A5}"/>
              </a:ext>
            </a:extLst>
          </p:cNvPr>
          <p:cNvSpPr txBox="1"/>
          <p:nvPr/>
        </p:nvSpPr>
        <p:spPr>
          <a:xfrm>
            <a:off x="451812" y="2483739"/>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Christopher Nolan</a:t>
            </a:r>
          </a:p>
          <a:p>
            <a:r>
              <a:rPr lang="en-US" sz="900" b="0">
                <a:latin typeface="Century Gothic" panose="020B0502020202020204" pitchFamily="34" charset="0"/>
              </a:rPr>
              <a:t>FSO</a:t>
            </a:r>
          </a:p>
          <a:p>
            <a:r>
              <a:rPr lang="en-US" sz="900" b="0">
                <a:latin typeface="Century Gothic" panose="020B0502020202020204" pitchFamily="34" charset="0"/>
              </a:rPr>
              <a:t>Scott AFB, IL</a:t>
            </a:r>
          </a:p>
        </p:txBody>
      </p:sp>
      <p:sp>
        <p:nvSpPr>
          <p:cNvPr id="10" name="TextBox 9">
            <a:extLst>
              <a:ext uri="{FF2B5EF4-FFF2-40B4-BE49-F238E27FC236}">
                <a16:creationId xmlns:a16="http://schemas.microsoft.com/office/drawing/2014/main" id="{94F36BC9-93D8-F0FF-9116-589D7F6232F0}"/>
              </a:ext>
            </a:extLst>
          </p:cNvPr>
          <p:cNvSpPr txBox="1"/>
          <p:nvPr/>
        </p:nvSpPr>
        <p:spPr>
          <a:xfrm>
            <a:off x="451811" y="3229776"/>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Theresa Starr</a:t>
            </a:r>
          </a:p>
          <a:p>
            <a:r>
              <a:rPr lang="en-US" sz="900" b="0">
                <a:latin typeface="Century Gothic" panose="020B0502020202020204" pitchFamily="34" charset="0"/>
              </a:rPr>
              <a:t>FSO</a:t>
            </a:r>
          </a:p>
          <a:p>
            <a:r>
              <a:rPr lang="en-US" sz="900" b="0">
                <a:latin typeface="Century Gothic" panose="020B0502020202020204" pitchFamily="34" charset="0"/>
              </a:rPr>
              <a:t>Orlando, IL</a:t>
            </a:r>
          </a:p>
        </p:txBody>
      </p:sp>
      <p:sp>
        <p:nvSpPr>
          <p:cNvPr id="11" name="TextBox 10">
            <a:extLst>
              <a:ext uri="{FF2B5EF4-FFF2-40B4-BE49-F238E27FC236}">
                <a16:creationId xmlns:a16="http://schemas.microsoft.com/office/drawing/2014/main" id="{BD6FDC10-9969-B6D5-2327-C2E5363B3004}"/>
              </a:ext>
            </a:extLst>
          </p:cNvPr>
          <p:cNvSpPr txBox="1"/>
          <p:nvPr/>
        </p:nvSpPr>
        <p:spPr>
          <a:xfrm>
            <a:off x="9519607" y="2474873"/>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a:rPr>
              <a:t>“Terri” </a:t>
            </a:r>
            <a:r>
              <a:rPr lang="en-US" err="1">
                <a:latin typeface="Century Gothic"/>
              </a:rPr>
              <a:t>Hutasewee</a:t>
            </a:r>
            <a:endParaRPr lang="en-US">
              <a:latin typeface="Century Gothic"/>
            </a:endParaRPr>
          </a:p>
          <a:p>
            <a:r>
              <a:rPr lang="en-US" sz="900" b="0">
                <a:latin typeface="Century Gothic"/>
              </a:rPr>
              <a:t>Program Control Analyst</a:t>
            </a:r>
          </a:p>
          <a:p>
            <a:r>
              <a:rPr lang="en-US" sz="900" b="0">
                <a:latin typeface="Century Gothic"/>
              </a:rPr>
              <a:t>Norfolk, VA</a:t>
            </a:r>
          </a:p>
        </p:txBody>
      </p:sp>
      <p:cxnSp>
        <p:nvCxnSpPr>
          <p:cNvPr id="12" name="Connector: Elbow 11">
            <a:extLst>
              <a:ext uri="{FF2B5EF4-FFF2-40B4-BE49-F238E27FC236}">
                <a16:creationId xmlns:a16="http://schemas.microsoft.com/office/drawing/2014/main" id="{BE275EC4-17DE-BC81-E460-4D27E47E2F5B}"/>
              </a:ext>
            </a:extLst>
          </p:cNvPr>
          <p:cNvCxnSpPr>
            <a:cxnSpLocks/>
            <a:stCxn id="6" idx="2"/>
            <a:endCxn id="8" idx="0"/>
          </p:cNvCxnSpPr>
          <p:nvPr/>
        </p:nvCxnSpPr>
        <p:spPr>
          <a:xfrm rot="5400000">
            <a:off x="5699716" y="2081234"/>
            <a:ext cx="792569" cy="1"/>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3F216ED4-4CFC-81F1-2313-1C3EAE24D5BA}"/>
              </a:ext>
            </a:extLst>
          </p:cNvPr>
          <p:cNvCxnSpPr>
            <a:stCxn id="8" idx="1"/>
            <a:endCxn id="9" idx="3"/>
          </p:cNvCxnSpPr>
          <p:nvPr/>
        </p:nvCxnSpPr>
        <p:spPr>
          <a:xfrm rot="10800000" flipV="1">
            <a:off x="1980367" y="2726316"/>
            <a:ext cx="3351354" cy="6220"/>
          </a:xfrm>
          <a:prstGeom prst="bentConnector3">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4944B0AC-2D23-0034-66FD-2A33A2E49E35}"/>
              </a:ext>
            </a:extLst>
          </p:cNvPr>
          <p:cNvCxnSpPr>
            <a:stCxn id="9" idx="2"/>
            <a:endCxn id="10" idx="0"/>
          </p:cNvCxnSpPr>
          <p:nvPr/>
        </p:nvCxnSpPr>
        <p:spPr>
          <a:xfrm rot="5400000">
            <a:off x="1091869" y="3105554"/>
            <a:ext cx="248443" cy="1"/>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A860C32E-37B2-F9B1-3008-585EBB323DA8}"/>
              </a:ext>
            </a:extLst>
          </p:cNvPr>
          <p:cNvCxnSpPr>
            <a:stCxn id="8" idx="3"/>
            <a:endCxn id="11" idx="1"/>
          </p:cNvCxnSpPr>
          <p:nvPr/>
        </p:nvCxnSpPr>
        <p:spPr>
          <a:xfrm flipV="1">
            <a:off x="6860276" y="2723670"/>
            <a:ext cx="2659331" cy="2646"/>
          </a:xfrm>
          <a:prstGeom prst="bentConnector3">
            <a:avLst/>
          </a:prstGeom>
          <a:ln w="12700">
            <a:prstDash val="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BA78D7F-DD8A-E436-2FD6-23E5BA3FE28B}"/>
              </a:ext>
            </a:extLst>
          </p:cNvPr>
          <p:cNvSpPr txBox="1"/>
          <p:nvPr/>
        </p:nvSpPr>
        <p:spPr>
          <a:xfrm>
            <a:off x="3691798" y="3849161"/>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Shawn Hammack</a:t>
            </a:r>
          </a:p>
          <a:p>
            <a:r>
              <a:rPr lang="en-US" sz="900" b="0">
                <a:latin typeface="Century Gothic" panose="020B0502020202020204" pitchFamily="34" charset="0"/>
              </a:rPr>
              <a:t>Chief Engineer</a:t>
            </a:r>
          </a:p>
          <a:p>
            <a:r>
              <a:rPr lang="en-US" sz="900" b="0">
                <a:latin typeface="Century Gothic" panose="020B0502020202020204" pitchFamily="34" charset="0"/>
              </a:rPr>
              <a:t>Orlando, FL</a:t>
            </a:r>
          </a:p>
        </p:txBody>
      </p:sp>
      <p:cxnSp>
        <p:nvCxnSpPr>
          <p:cNvPr id="17" name="Connector: Elbow 16">
            <a:extLst>
              <a:ext uri="{FF2B5EF4-FFF2-40B4-BE49-F238E27FC236}">
                <a16:creationId xmlns:a16="http://schemas.microsoft.com/office/drawing/2014/main" id="{360AC683-78EA-076A-8C26-68151E548788}"/>
              </a:ext>
            </a:extLst>
          </p:cNvPr>
          <p:cNvCxnSpPr>
            <a:stCxn id="8" idx="2"/>
            <a:endCxn id="16" idx="0"/>
          </p:cNvCxnSpPr>
          <p:nvPr/>
        </p:nvCxnSpPr>
        <p:spPr>
          <a:xfrm rot="5400000">
            <a:off x="4839014" y="2592176"/>
            <a:ext cx="874048" cy="1639923"/>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1ECD8C91-5B9F-8E9E-D83E-B5B7495E7D4C}"/>
              </a:ext>
            </a:extLst>
          </p:cNvPr>
          <p:cNvSpPr txBox="1"/>
          <p:nvPr/>
        </p:nvSpPr>
        <p:spPr>
          <a:xfrm>
            <a:off x="6589795" y="3849161"/>
            <a:ext cx="1528555" cy="497594"/>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a:latin typeface="Century Gothic"/>
              </a:rPr>
              <a:t>Kaitlin Phan</a:t>
            </a:r>
          </a:p>
          <a:p>
            <a:r>
              <a:rPr lang="en-US" sz="900" b="0">
                <a:latin typeface="Century Gothic"/>
              </a:rPr>
              <a:t>Business Ops PM</a:t>
            </a:r>
          </a:p>
          <a:p>
            <a:r>
              <a:rPr lang="en-US" sz="900" b="0">
                <a:latin typeface="Century Gothic"/>
              </a:rPr>
              <a:t>Orlando, FL</a:t>
            </a:r>
          </a:p>
        </p:txBody>
      </p:sp>
      <p:cxnSp>
        <p:nvCxnSpPr>
          <p:cNvPr id="19" name="Connector: Elbow 18">
            <a:extLst>
              <a:ext uri="{FF2B5EF4-FFF2-40B4-BE49-F238E27FC236}">
                <a16:creationId xmlns:a16="http://schemas.microsoft.com/office/drawing/2014/main" id="{3FC0C542-E342-B059-2248-D2DE07AD4986}"/>
              </a:ext>
            </a:extLst>
          </p:cNvPr>
          <p:cNvCxnSpPr>
            <a:stCxn id="8" idx="2"/>
            <a:endCxn id="18" idx="0"/>
          </p:cNvCxnSpPr>
          <p:nvPr/>
        </p:nvCxnSpPr>
        <p:spPr>
          <a:xfrm rot="16200000" flipH="1">
            <a:off x="6288012" y="2783100"/>
            <a:ext cx="874048" cy="125807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92BDA33-3A53-FB3A-A5FD-8261E7D4782A}"/>
              </a:ext>
            </a:extLst>
          </p:cNvPr>
          <p:cNvSpPr txBox="1"/>
          <p:nvPr/>
        </p:nvSpPr>
        <p:spPr>
          <a:xfrm>
            <a:off x="9941096" y="5161345"/>
            <a:ext cx="1528555" cy="532585"/>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Arvo “Pyro” Sepp</a:t>
            </a:r>
          </a:p>
          <a:p>
            <a:r>
              <a:rPr lang="en-US" sz="900" b="0">
                <a:latin typeface="Century Gothic" panose="020B0502020202020204" pitchFamily="34" charset="0"/>
              </a:rPr>
              <a:t>DTC Site Manager</a:t>
            </a:r>
          </a:p>
          <a:p>
            <a:r>
              <a:rPr lang="en-US" sz="900" b="0">
                <a:latin typeface="Century Gothic" panose="020B0502020202020204" pitchFamily="34" charset="0"/>
              </a:rPr>
              <a:t>Scott AFB, IL</a:t>
            </a:r>
          </a:p>
        </p:txBody>
      </p:sp>
      <p:cxnSp>
        <p:nvCxnSpPr>
          <p:cNvPr id="21" name="Connector: Elbow 20">
            <a:extLst>
              <a:ext uri="{FF2B5EF4-FFF2-40B4-BE49-F238E27FC236}">
                <a16:creationId xmlns:a16="http://schemas.microsoft.com/office/drawing/2014/main" id="{98B243C5-B3FA-1D2C-588A-1248B863BE5D}"/>
              </a:ext>
            </a:extLst>
          </p:cNvPr>
          <p:cNvCxnSpPr>
            <a:cxnSpLocks/>
            <a:stCxn id="8" idx="2"/>
            <a:endCxn id="20" idx="0"/>
          </p:cNvCxnSpPr>
          <p:nvPr/>
        </p:nvCxnSpPr>
        <p:spPr>
          <a:xfrm rot="16200000" flipH="1">
            <a:off x="7307570" y="1763541"/>
            <a:ext cx="2186232" cy="4609375"/>
          </a:xfrm>
          <a:prstGeom prst="bentConnector3">
            <a:avLst>
              <a:gd name="adj1" fmla="val 20070"/>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6E8F678-D629-5FEA-E158-23B6CD110F7E}"/>
              </a:ext>
            </a:extLst>
          </p:cNvPr>
          <p:cNvSpPr txBox="1"/>
          <p:nvPr/>
        </p:nvSpPr>
        <p:spPr>
          <a:xfrm>
            <a:off x="326264" y="5133476"/>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a:rPr>
              <a:t>Christi Taylor</a:t>
            </a:r>
            <a:endParaRPr lang="en-US">
              <a:latin typeface="Century Gothic" panose="020B0502020202020204" pitchFamily="34" charset="0"/>
            </a:endParaRPr>
          </a:p>
          <a:p>
            <a:r>
              <a:rPr lang="en-US" sz="900" b="0">
                <a:latin typeface="Century Gothic" panose="020B0502020202020204" pitchFamily="34" charset="0"/>
              </a:rPr>
              <a:t>Cybersecurity Engineer</a:t>
            </a:r>
          </a:p>
          <a:p>
            <a:r>
              <a:rPr lang="en-US" sz="900" b="0">
                <a:latin typeface="Century Gothic" panose="020B0502020202020204" pitchFamily="34" charset="0"/>
              </a:rPr>
              <a:t>Lead</a:t>
            </a:r>
          </a:p>
          <a:p>
            <a:r>
              <a:rPr lang="en-US" sz="900" b="0">
                <a:latin typeface="Century Gothic" panose="020B0502020202020204" pitchFamily="34" charset="0"/>
              </a:rPr>
              <a:t>Orlando, FL</a:t>
            </a:r>
          </a:p>
        </p:txBody>
      </p:sp>
      <p:cxnSp>
        <p:nvCxnSpPr>
          <p:cNvPr id="23" name="Connector: Elbow 22">
            <a:extLst>
              <a:ext uri="{FF2B5EF4-FFF2-40B4-BE49-F238E27FC236}">
                <a16:creationId xmlns:a16="http://schemas.microsoft.com/office/drawing/2014/main" id="{7014988A-2F4C-9B26-0640-AA44CE5C9E8B}"/>
              </a:ext>
            </a:extLst>
          </p:cNvPr>
          <p:cNvCxnSpPr>
            <a:cxnSpLocks/>
            <a:stCxn id="16" idx="2"/>
            <a:endCxn id="22" idx="0"/>
          </p:cNvCxnSpPr>
          <p:nvPr/>
        </p:nvCxnSpPr>
        <p:spPr>
          <a:xfrm rot="5400000">
            <a:off x="2379949" y="3057348"/>
            <a:ext cx="786721" cy="3365534"/>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6E8CF4C-94C7-AB14-B00F-C0102663E781}"/>
              </a:ext>
            </a:extLst>
          </p:cNvPr>
          <p:cNvSpPr txBox="1"/>
          <p:nvPr/>
        </p:nvSpPr>
        <p:spPr>
          <a:xfrm>
            <a:off x="1609015"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Chris Schejbal</a:t>
            </a:r>
          </a:p>
          <a:p>
            <a:r>
              <a:rPr lang="en-US" sz="900" b="0">
                <a:latin typeface="Century Gothic" panose="020B0502020202020204" pitchFamily="34" charset="0"/>
              </a:rPr>
              <a:t>IT Services Lead</a:t>
            </a:r>
          </a:p>
          <a:p>
            <a:r>
              <a:rPr lang="en-US" sz="900" b="0">
                <a:latin typeface="Century Gothic" panose="020B0502020202020204" pitchFamily="34" charset="0"/>
              </a:rPr>
              <a:t>Scott AFB, IL</a:t>
            </a:r>
          </a:p>
        </p:txBody>
      </p:sp>
      <p:sp>
        <p:nvSpPr>
          <p:cNvPr id="25" name="TextBox 24">
            <a:extLst>
              <a:ext uri="{FF2B5EF4-FFF2-40B4-BE49-F238E27FC236}">
                <a16:creationId xmlns:a16="http://schemas.microsoft.com/office/drawing/2014/main" id="{66AD3D5D-0E91-CDC0-6B37-D760CFA9967F}"/>
              </a:ext>
            </a:extLst>
          </p:cNvPr>
          <p:cNvSpPr txBox="1"/>
          <p:nvPr/>
        </p:nvSpPr>
        <p:spPr>
          <a:xfrm>
            <a:off x="2891766" y="5121492"/>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Wayne Stilwell</a:t>
            </a:r>
          </a:p>
          <a:p>
            <a:r>
              <a:rPr lang="en-US" sz="900" b="0">
                <a:latin typeface="Century Gothic" panose="020B0502020202020204" pitchFamily="34" charset="0"/>
              </a:rPr>
              <a:t>Mission Engineering Lead</a:t>
            </a:r>
          </a:p>
          <a:p>
            <a:r>
              <a:rPr lang="en-US" sz="900" b="0">
                <a:latin typeface="Century Gothic" panose="020B0502020202020204" pitchFamily="34" charset="0"/>
              </a:rPr>
              <a:t>Orlando, FL</a:t>
            </a:r>
          </a:p>
        </p:txBody>
      </p:sp>
      <p:sp>
        <p:nvSpPr>
          <p:cNvPr id="26" name="TextBox 25">
            <a:extLst>
              <a:ext uri="{FF2B5EF4-FFF2-40B4-BE49-F238E27FC236}">
                <a16:creationId xmlns:a16="http://schemas.microsoft.com/office/drawing/2014/main" id="{9E209EEA-8F3B-8297-92C3-2F741BC57FC6}"/>
              </a:ext>
            </a:extLst>
          </p:cNvPr>
          <p:cNvSpPr txBox="1"/>
          <p:nvPr/>
        </p:nvSpPr>
        <p:spPr>
          <a:xfrm>
            <a:off x="4165481"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Robert Russ</a:t>
            </a:r>
          </a:p>
          <a:p>
            <a:r>
              <a:rPr lang="en-US" sz="900" b="0">
                <a:latin typeface="Century Gothic" panose="020B0502020202020204" pitchFamily="34" charset="0"/>
              </a:rPr>
              <a:t>Integrated Systems Lead</a:t>
            </a:r>
          </a:p>
          <a:p>
            <a:r>
              <a:rPr lang="en-US" sz="900" b="0">
                <a:latin typeface="Century Gothic" panose="020B0502020202020204" pitchFamily="34" charset="0"/>
              </a:rPr>
              <a:t>Orlando, FL</a:t>
            </a:r>
          </a:p>
        </p:txBody>
      </p:sp>
      <p:sp>
        <p:nvSpPr>
          <p:cNvPr id="27" name="TextBox 26">
            <a:extLst>
              <a:ext uri="{FF2B5EF4-FFF2-40B4-BE49-F238E27FC236}">
                <a16:creationId xmlns:a16="http://schemas.microsoft.com/office/drawing/2014/main" id="{2FE6A0C9-4E54-5F1B-4F65-2822A91885A3}"/>
              </a:ext>
            </a:extLst>
          </p:cNvPr>
          <p:cNvSpPr txBox="1"/>
          <p:nvPr/>
        </p:nvSpPr>
        <p:spPr>
          <a:xfrm>
            <a:off x="5471014" y="5133476"/>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Richard Fraley</a:t>
            </a:r>
          </a:p>
          <a:p>
            <a:r>
              <a:rPr lang="en-US" sz="900" b="0">
                <a:latin typeface="Century Gothic" panose="020B0502020202020204" pitchFamily="34" charset="0"/>
              </a:rPr>
              <a:t>Software Engineering Lead</a:t>
            </a:r>
          </a:p>
          <a:p>
            <a:r>
              <a:rPr lang="en-US" sz="900" b="0">
                <a:latin typeface="Century Gothic" panose="020B0502020202020204" pitchFamily="34" charset="0"/>
              </a:rPr>
              <a:t>Orlando, FL</a:t>
            </a:r>
          </a:p>
        </p:txBody>
      </p:sp>
      <p:cxnSp>
        <p:nvCxnSpPr>
          <p:cNvPr id="28" name="Connector: Elbow 27">
            <a:extLst>
              <a:ext uri="{FF2B5EF4-FFF2-40B4-BE49-F238E27FC236}">
                <a16:creationId xmlns:a16="http://schemas.microsoft.com/office/drawing/2014/main" id="{1520B166-0A82-3CE7-D159-A1D6E2DC00D1}"/>
              </a:ext>
            </a:extLst>
          </p:cNvPr>
          <p:cNvCxnSpPr>
            <a:stCxn id="16" idx="2"/>
            <a:endCxn id="24" idx="0"/>
          </p:cNvCxnSpPr>
          <p:nvPr/>
        </p:nvCxnSpPr>
        <p:spPr>
          <a:xfrm rot="5400000">
            <a:off x="2670324" y="4049725"/>
            <a:ext cx="1488722" cy="2082783"/>
          </a:xfrm>
          <a:prstGeom prst="bentConnector3">
            <a:avLst>
              <a:gd name="adj1" fmla="val 26896"/>
            </a:avLst>
          </a:prstGeom>
          <a:ln w="12700"/>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655BD3C1-88B1-59C9-B32E-BE8D49B27DDE}"/>
              </a:ext>
            </a:extLst>
          </p:cNvPr>
          <p:cNvCxnSpPr>
            <a:stCxn id="16" idx="2"/>
            <a:endCxn id="25" idx="0"/>
          </p:cNvCxnSpPr>
          <p:nvPr/>
        </p:nvCxnSpPr>
        <p:spPr>
          <a:xfrm rot="5400000">
            <a:off x="3668692" y="4334107"/>
            <a:ext cx="774737" cy="800032"/>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66041F85-4F9D-C84D-16BB-EA4E4471A440}"/>
              </a:ext>
            </a:extLst>
          </p:cNvPr>
          <p:cNvCxnSpPr>
            <a:stCxn id="16" idx="2"/>
            <a:endCxn id="26" idx="0"/>
          </p:cNvCxnSpPr>
          <p:nvPr/>
        </p:nvCxnSpPr>
        <p:spPr>
          <a:xfrm rot="16200000" flipH="1">
            <a:off x="3948556" y="4854274"/>
            <a:ext cx="1488722" cy="473683"/>
          </a:xfrm>
          <a:prstGeom prst="bentConnector3">
            <a:avLst>
              <a:gd name="adj1" fmla="val 26896"/>
            </a:avLst>
          </a:prstGeom>
          <a:ln w="12700"/>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3841EC4E-6CD7-73E8-1CDE-31F0A9B91AA3}"/>
              </a:ext>
            </a:extLst>
          </p:cNvPr>
          <p:cNvCxnSpPr>
            <a:stCxn id="16" idx="2"/>
            <a:endCxn id="27" idx="0"/>
          </p:cNvCxnSpPr>
          <p:nvPr/>
        </p:nvCxnSpPr>
        <p:spPr>
          <a:xfrm rot="16200000" flipH="1">
            <a:off x="4952324" y="3850507"/>
            <a:ext cx="786721" cy="1779216"/>
          </a:xfrm>
          <a:prstGeom prst="bentConnector3">
            <a:avLst>
              <a:gd name="adj1" fmla="val 50000"/>
            </a:avLst>
          </a:prstGeom>
          <a:ln w="12700"/>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8049D5DF-D0F7-BA67-9201-CA0A81A7EA90}"/>
              </a:ext>
            </a:extLst>
          </p:cNvPr>
          <p:cNvGrpSpPr/>
          <p:nvPr/>
        </p:nvGrpSpPr>
        <p:grpSpPr>
          <a:xfrm>
            <a:off x="7712582" y="1006288"/>
            <a:ext cx="3614049" cy="958547"/>
            <a:chOff x="734010" y="954780"/>
            <a:chExt cx="3614049" cy="958547"/>
          </a:xfrm>
        </p:grpSpPr>
        <p:sp>
          <p:nvSpPr>
            <p:cNvPr id="33" name="TextBox 32">
              <a:extLst>
                <a:ext uri="{FF2B5EF4-FFF2-40B4-BE49-F238E27FC236}">
                  <a16:creationId xmlns:a16="http://schemas.microsoft.com/office/drawing/2014/main" id="{42F666FD-A461-2C0D-9665-AC35CDA8A2EB}"/>
                </a:ext>
              </a:extLst>
            </p:cNvPr>
            <p:cNvSpPr txBox="1"/>
            <p:nvPr/>
          </p:nvSpPr>
          <p:spPr>
            <a:xfrm>
              <a:off x="2635768" y="1096296"/>
              <a:ext cx="1528555" cy="497594"/>
            </a:xfrm>
            <a:prstGeom prst="rect">
              <a:avLst/>
            </a:prstGeom>
            <a:solidFill>
              <a:srgbClr val="7030A0"/>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b="0">
                  <a:latin typeface="Century Gothic" panose="020B0502020202020204" pitchFamily="34" charset="0"/>
                </a:rPr>
                <a:t>John Carswell</a:t>
              </a:r>
            </a:p>
            <a:p>
              <a:r>
                <a:rPr lang="en-US" sz="900" b="0">
                  <a:latin typeface="Century Gothic" panose="020B0502020202020204" pitchFamily="34" charset="0"/>
                </a:rPr>
                <a:t>Solutions Architect</a:t>
              </a:r>
            </a:p>
            <a:p>
              <a:r>
                <a:rPr lang="en-US" sz="900" b="0">
                  <a:latin typeface="Century Gothic" panose="020B0502020202020204" pitchFamily="34" charset="0"/>
                </a:rPr>
                <a:t>Daytona Beach, FL</a:t>
              </a:r>
            </a:p>
          </p:txBody>
        </p:sp>
        <p:sp>
          <p:nvSpPr>
            <p:cNvPr id="34" name="TextBox 33">
              <a:extLst>
                <a:ext uri="{FF2B5EF4-FFF2-40B4-BE49-F238E27FC236}">
                  <a16:creationId xmlns:a16="http://schemas.microsoft.com/office/drawing/2014/main" id="{F1C39723-E618-7B2D-E197-BC735EC604F1}"/>
                </a:ext>
              </a:extLst>
            </p:cNvPr>
            <p:cNvSpPr txBox="1"/>
            <p:nvPr/>
          </p:nvSpPr>
          <p:spPr>
            <a:xfrm>
              <a:off x="923477" y="1096296"/>
              <a:ext cx="1528555" cy="497594"/>
            </a:xfrm>
            <a:prstGeom prst="rect">
              <a:avLst/>
            </a:prstGeom>
            <a:solidFill>
              <a:srgbClr val="7030A0"/>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sz="900" b="0">
                  <a:latin typeface="Century Gothic" panose="020B0502020202020204" pitchFamily="34" charset="0"/>
                </a:rPr>
                <a:t>Chris Schwindt</a:t>
              </a:r>
            </a:p>
            <a:p>
              <a:r>
                <a:rPr lang="en-US" sz="900" b="0">
                  <a:latin typeface="Century Gothic" panose="020B0502020202020204" pitchFamily="34" charset="0"/>
                </a:rPr>
                <a:t>Solutions Architect</a:t>
              </a:r>
            </a:p>
            <a:p>
              <a:r>
                <a:rPr lang="en-US" sz="900" b="0">
                  <a:latin typeface="Century Gothic" panose="020B0502020202020204" pitchFamily="34" charset="0"/>
                </a:rPr>
                <a:t>Orlando, FL</a:t>
              </a:r>
            </a:p>
          </p:txBody>
        </p:sp>
        <p:sp>
          <p:nvSpPr>
            <p:cNvPr id="35" name="Rectangle: Rounded Corners 34">
              <a:extLst>
                <a:ext uri="{FF2B5EF4-FFF2-40B4-BE49-F238E27FC236}">
                  <a16:creationId xmlns:a16="http://schemas.microsoft.com/office/drawing/2014/main" id="{DB0C1119-0B16-C530-24E6-2F872664C9EE}"/>
                </a:ext>
              </a:extLst>
            </p:cNvPr>
            <p:cNvSpPr/>
            <p:nvPr/>
          </p:nvSpPr>
          <p:spPr>
            <a:xfrm>
              <a:off x="734010" y="954780"/>
              <a:ext cx="3614049" cy="773916"/>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6" name="TextBox 35">
              <a:extLst>
                <a:ext uri="{FF2B5EF4-FFF2-40B4-BE49-F238E27FC236}">
                  <a16:creationId xmlns:a16="http://schemas.microsoft.com/office/drawing/2014/main" id="{932A4960-43B0-B90A-D5CC-F76D9300ED38}"/>
                </a:ext>
              </a:extLst>
            </p:cNvPr>
            <p:cNvSpPr txBox="1"/>
            <p:nvPr/>
          </p:nvSpPr>
          <p:spPr>
            <a:xfrm>
              <a:off x="1466020" y="1697883"/>
              <a:ext cx="2190023" cy="215444"/>
            </a:xfrm>
            <a:prstGeom prst="rect">
              <a:avLst/>
            </a:prstGeom>
            <a:noFill/>
          </p:spPr>
          <p:txBody>
            <a:bodyPr wrap="none" rtlCol="0">
              <a:spAutoFit/>
            </a:bodyPr>
            <a:lstStyle/>
            <a:p>
              <a:r>
                <a:rPr lang="en-US" sz="800">
                  <a:latin typeface="Century Gothic" panose="020B0502020202020204" pitchFamily="34" charset="0"/>
                </a:rPr>
                <a:t>MAF DMO Consultants / Special Projects</a:t>
              </a:r>
            </a:p>
          </p:txBody>
        </p:sp>
      </p:grpSp>
      <p:sp>
        <p:nvSpPr>
          <p:cNvPr id="37" name="TextBox 36">
            <a:extLst>
              <a:ext uri="{FF2B5EF4-FFF2-40B4-BE49-F238E27FC236}">
                <a16:creationId xmlns:a16="http://schemas.microsoft.com/office/drawing/2014/main" id="{F6448142-B4A1-3849-023B-6E108652CFAA}"/>
              </a:ext>
            </a:extLst>
          </p:cNvPr>
          <p:cNvSpPr txBox="1"/>
          <p:nvPr/>
        </p:nvSpPr>
        <p:spPr>
          <a:xfrm>
            <a:off x="8100048" y="5135610"/>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Anya Gustafson</a:t>
            </a:r>
          </a:p>
          <a:p>
            <a:r>
              <a:rPr lang="en-US" sz="900" b="0">
                <a:latin typeface="Century Gothic" panose="020B0502020202020204" pitchFamily="34" charset="0"/>
              </a:rPr>
              <a:t>Data Governance Lead</a:t>
            </a:r>
          </a:p>
          <a:p>
            <a:r>
              <a:rPr lang="en-US" sz="900" b="0">
                <a:latin typeface="Century Gothic" panose="020B0502020202020204" pitchFamily="34" charset="0"/>
              </a:rPr>
              <a:t>Orlando, FL</a:t>
            </a:r>
          </a:p>
        </p:txBody>
      </p:sp>
      <p:cxnSp>
        <p:nvCxnSpPr>
          <p:cNvPr id="45" name="Connector: Elbow 44">
            <a:extLst>
              <a:ext uri="{FF2B5EF4-FFF2-40B4-BE49-F238E27FC236}">
                <a16:creationId xmlns:a16="http://schemas.microsoft.com/office/drawing/2014/main" id="{748607A9-DD35-5A2B-B240-ABECB719B389}"/>
              </a:ext>
            </a:extLst>
          </p:cNvPr>
          <p:cNvCxnSpPr>
            <a:stCxn id="16" idx="2"/>
            <a:endCxn id="37" idx="0"/>
          </p:cNvCxnSpPr>
          <p:nvPr/>
        </p:nvCxnSpPr>
        <p:spPr>
          <a:xfrm rot="16200000" flipH="1">
            <a:off x="6265774" y="2537057"/>
            <a:ext cx="788855" cy="4408250"/>
          </a:xfrm>
          <a:prstGeom prst="bentConnector3">
            <a:avLst/>
          </a:prstGeom>
          <a:ln w="12700"/>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C8CFB82E-41A8-0C3A-BF9B-8B801A5AAF52}"/>
              </a:ext>
            </a:extLst>
          </p:cNvPr>
          <p:cNvSpPr txBox="1"/>
          <p:nvPr/>
        </p:nvSpPr>
        <p:spPr>
          <a:xfrm>
            <a:off x="6753462" y="5835477"/>
            <a:ext cx="1528555" cy="556692"/>
          </a:xfrm>
          <a:prstGeom prst="rect">
            <a:avLst/>
          </a:prstGeom>
          <a:solidFill>
            <a:schemeClr val="tx2"/>
          </a:solidFill>
          <a:ln w="19050" cap="flat" cmpd="sng" algn="ctr">
            <a:solidFill>
              <a:schemeClr val="tx1"/>
            </a:solidFill>
            <a:prstDash val="solid"/>
          </a:ln>
          <a:effectLst/>
        </p:spPr>
        <p:txBody>
          <a:bodyPr spcFirstLastPara="0" vert="horz" wrap="square" lIns="6350" tIns="6350" rIns="6350" bIns="6350" numCol="1" spcCol="1270" anchor="ctr" anchorCtr="0">
            <a:noAutofit/>
          </a:bodyPr>
          <a:lstStyle>
            <a:defPPr>
              <a:defRPr lang="en-PT"/>
            </a:defPPr>
            <a:lvl1pPr algn="ctr" defTabSz="444500">
              <a:spcBef>
                <a:spcPct val="0"/>
              </a:spcBef>
              <a:defRPr sz="1000" b="1" kern="0">
                <a:solidFill>
                  <a:srgbClr val="FFFFFF"/>
                </a:solidFill>
              </a:defRPr>
            </a:lvl1pPr>
          </a:lstStyle>
          <a:p>
            <a:r>
              <a:rPr lang="en-US">
                <a:latin typeface="Century Gothic" panose="020B0502020202020204" pitchFamily="34" charset="0"/>
              </a:rPr>
              <a:t>Peggy Maddock</a:t>
            </a:r>
          </a:p>
          <a:p>
            <a:r>
              <a:rPr lang="en-US" sz="900" b="0">
                <a:latin typeface="Century Gothic" panose="020B0502020202020204" pitchFamily="34" charset="0"/>
              </a:rPr>
              <a:t>System Engineering Lead</a:t>
            </a:r>
          </a:p>
          <a:p>
            <a:r>
              <a:rPr lang="en-US" sz="900" b="0">
                <a:latin typeface="Century Gothic" panose="020B0502020202020204" pitchFamily="34" charset="0"/>
              </a:rPr>
              <a:t>Orlando, FL</a:t>
            </a:r>
          </a:p>
        </p:txBody>
      </p:sp>
      <p:cxnSp>
        <p:nvCxnSpPr>
          <p:cNvPr id="58" name="Connector: Elbow 57">
            <a:extLst>
              <a:ext uri="{FF2B5EF4-FFF2-40B4-BE49-F238E27FC236}">
                <a16:creationId xmlns:a16="http://schemas.microsoft.com/office/drawing/2014/main" id="{B26CF528-ACCE-EF41-12D8-607F235C797A}"/>
              </a:ext>
            </a:extLst>
          </p:cNvPr>
          <p:cNvCxnSpPr>
            <a:stCxn id="16" idx="2"/>
            <a:endCxn id="56" idx="0"/>
          </p:cNvCxnSpPr>
          <p:nvPr/>
        </p:nvCxnSpPr>
        <p:spPr>
          <a:xfrm rot="16200000" flipH="1">
            <a:off x="5242547" y="3560284"/>
            <a:ext cx="1488722" cy="3061664"/>
          </a:xfrm>
          <a:prstGeom prst="bentConnector3">
            <a:avLst>
              <a:gd name="adj1" fmla="val 26333"/>
            </a:avLst>
          </a:prstGeom>
          <a:ln w="12700"/>
        </p:spPr>
        <p:style>
          <a:lnRef idx="1">
            <a:schemeClr val="accent1"/>
          </a:lnRef>
          <a:fillRef idx="0">
            <a:schemeClr val="accent1"/>
          </a:fillRef>
          <a:effectRef idx="0">
            <a:schemeClr val="accent1"/>
          </a:effectRef>
          <a:fontRef idx="minor">
            <a:schemeClr val="tx1"/>
          </a:fontRef>
        </p:style>
      </p:cxnSp>
      <p:sp>
        <p:nvSpPr>
          <p:cNvPr id="41" name="Title 2">
            <a:extLst>
              <a:ext uri="{FF2B5EF4-FFF2-40B4-BE49-F238E27FC236}">
                <a16:creationId xmlns:a16="http://schemas.microsoft.com/office/drawing/2014/main" id="{1A0687B1-214C-048C-CA90-507D9408E1CD}"/>
              </a:ext>
            </a:extLst>
          </p:cNvPr>
          <p:cNvSpPr>
            <a:spLocks noGrp="1"/>
          </p:cNvSpPr>
          <p:nvPr>
            <p:ph type="title"/>
          </p:nvPr>
        </p:nvSpPr>
        <p:spPr>
          <a:xfrm>
            <a:off x="838200" y="180056"/>
            <a:ext cx="10515600" cy="881773"/>
          </a:xfrm>
        </p:spPr>
        <p:txBody>
          <a:bodyPr/>
          <a:lstStyle/>
          <a:p>
            <a:r>
              <a:rPr lang="en-US" sz="3600"/>
              <a:t>MAF DMO Org Chart</a:t>
            </a:r>
          </a:p>
        </p:txBody>
      </p:sp>
    </p:spTree>
    <p:extLst>
      <p:ext uri="{BB962C8B-B14F-4D97-AF65-F5344CB8AC3E}">
        <p14:creationId xmlns:p14="http://schemas.microsoft.com/office/powerpoint/2010/main" val="7176717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928AE-1F95-7856-9D45-4D4F6A9D226D}"/>
              </a:ext>
            </a:extLst>
          </p:cNvPr>
          <p:cNvSpPr>
            <a:spLocks noGrp="1"/>
          </p:cNvSpPr>
          <p:nvPr>
            <p:ph type="title"/>
          </p:nvPr>
        </p:nvSpPr>
        <p:spPr>
          <a:xfrm>
            <a:off x="1889661" y="1365269"/>
            <a:ext cx="8412678" cy="708762"/>
          </a:xfrm>
        </p:spPr>
        <p:txBody>
          <a:bodyPr>
            <a:normAutofit/>
          </a:bodyPr>
          <a:lstStyle/>
          <a:p>
            <a:r>
              <a:rPr lang="en-US" sz="3200">
                <a:hlinkClick r:id="rId2"/>
              </a:rPr>
              <a:t>PMR Survey</a:t>
            </a:r>
            <a:endParaRPr lang="en-US" sz="3200"/>
          </a:p>
        </p:txBody>
      </p:sp>
      <p:sp>
        <p:nvSpPr>
          <p:cNvPr id="3" name="Title 1">
            <a:extLst>
              <a:ext uri="{FF2B5EF4-FFF2-40B4-BE49-F238E27FC236}">
                <a16:creationId xmlns:a16="http://schemas.microsoft.com/office/drawing/2014/main" id="{34F6C804-6389-A8A9-4EE7-A7B591E58B67}"/>
              </a:ext>
            </a:extLst>
          </p:cNvPr>
          <p:cNvSpPr txBox="1">
            <a:spLocks/>
          </p:cNvSpPr>
          <p:nvPr/>
        </p:nvSpPr>
        <p:spPr>
          <a:xfrm>
            <a:off x="1889661" y="2512382"/>
            <a:ext cx="8412678" cy="3161587"/>
          </a:xfrm>
          <a:prstGeom prst="rect">
            <a:avLst/>
          </a:prstGeom>
        </p:spPr>
        <p:txBody>
          <a:bodyPr vert="horz" lIns="91440" tIns="45720" rIns="91440" bIns="45720" rtlCol="0" anchor="ctr">
            <a:normAutofit/>
          </a:bodyPr>
          <a:lstStyle>
            <a:defPPr>
              <a:defRPr lang="en-US"/>
            </a:defPPr>
            <a:lvl1pPr marL="0" algn="ctr" defTabSz="914400" rtl="0" eaLnBrk="1" latinLnBrk="0" hangingPunct="1">
              <a:lnSpc>
                <a:spcPct val="90000"/>
              </a:lnSpc>
              <a:spcBef>
                <a:spcPct val="0"/>
              </a:spcBef>
              <a:buNone/>
              <a:defRPr sz="2800" b="1" kern="1200">
                <a:solidFill>
                  <a:schemeClr val="bg1"/>
                </a:solidFill>
                <a:latin typeface="+mj-lt"/>
                <a:ea typeface="+mj-ea"/>
                <a:cs typeface="+mj-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a:t>The survey has the option to be anonymous.</a:t>
            </a:r>
            <a:endParaRPr lang="en-US"/>
          </a:p>
          <a:p>
            <a:endParaRPr lang="en-US" sz="3200"/>
          </a:p>
          <a:p>
            <a:endParaRPr lang="en-US" sz="3200"/>
          </a:p>
          <a:p>
            <a:endParaRPr lang="en-US" sz="3200"/>
          </a:p>
          <a:p>
            <a:endParaRPr lang="en-US" sz="3200"/>
          </a:p>
          <a:p>
            <a:endParaRPr lang="en-US" sz="3200"/>
          </a:p>
        </p:txBody>
      </p:sp>
      <p:pic>
        <p:nvPicPr>
          <p:cNvPr id="4" name="Picture 3" descr="Qr code&#10;&#10;Description automatically generated">
            <a:extLst>
              <a:ext uri="{FF2B5EF4-FFF2-40B4-BE49-F238E27FC236}">
                <a16:creationId xmlns:a16="http://schemas.microsoft.com/office/drawing/2014/main" id="{1A50FAFC-7325-5535-DB80-E7D2A0D7B2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7442" y="3569327"/>
            <a:ext cx="2697116" cy="2743200"/>
          </a:xfrm>
          <a:prstGeom prst="rect">
            <a:avLst/>
          </a:prstGeom>
        </p:spPr>
      </p:pic>
    </p:spTree>
    <p:extLst>
      <p:ext uri="{BB962C8B-B14F-4D97-AF65-F5344CB8AC3E}">
        <p14:creationId xmlns:p14="http://schemas.microsoft.com/office/powerpoint/2010/main" val="1134467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817337"/>
            <a:ext cx="7259916" cy="2645000"/>
          </a:xfrm>
        </p:spPr>
        <p:txBody>
          <a:bodyPr/>
          <a:lstStyle/>
          <a:p>
            <a:r>
              <a:rPr lang="en-US" sz="4800">
                <a:solidFill>
                  <a:schemeClr val="accent2">
                    <a:lumMod val="50000"/>
                  </a:schemeClr>
                </a:solidFill>
              </a:rPr>
              <a:t>MAF DMO Standards Working Group 14:00</a:t>
            </a:r>
            <a:br>
              <a:rPr lang="en-US" sz="4800">
                <a:solidFill>
                  <a:schemeClr val="accent2">
                    <a:lumMod val="50000"/>
                  </a:schemeClr>
                </a:solidFill>
              </a:rPr>
            </a:br>
            <a:br>
              <a:rPr lang="en-US" sz="4800">
                <a:solidFill>
                  <a:schemeClr val="accent2">
                    <a:lumMod val="50000"/>
                  </a:schemeClr>
                </a:solidFill>
              </a:rPr>
            </a:br>
            <a:r>
              <a:rPr lang="en-US" sz="2000">
                <a:solidFill>
                  <a:schemeClr val="tx1"/>
                </a:solidFill>
              </a:rPr>
              <a:t>Teams Meeting: </a:t>
            </a:r>
            <a:r>
              <a:rPr kumimoji="0" lang="en-US" sz="2000" b="0" i="0" u="sng" strike="noStrike" kern="1200" cap="none" spc="0" normalizeH="0" baseline="0" noProof="0">
                <a:ln>
                  <a:noFill/>
                </a:ln>
                <a:solidFill>
                  <a:srgbClr val="6264A7"/>
                </a:solidFill>
                <a:effectLst/>
                <a:uLnTx/>
                <a:uFillTx/>
                <a:latin typeface="Century Gothic" panose="020B0502020202020204" pitchFamily="34" charset="0"/>
                <a:ea typeface="Calibri" panose="020F0502020204030204" pitchFamily="34" charset="0"/>
                <a:cs typeface="Segoe UI Semibold" panose="020B0702040204020203" pitchFamily="34" charset="0"/>
                <a:hlinkClick r:id="rId2"/>
              </a:rPr>
              <a:t>Click here to join the meeting</a:t>
            </a:r>
            <a:r>
              <a:rPr kumimoji="0" lang="en-US" sz="2000" b="0" i="0" u="none" strike="noStrike" kern="1200" cap="none" spc="0" normalizeH="0" baseline="0" noProof="0">
                <a:ln>
                  <a:noFill/>
                </a:ln>
                <a:solidFill>
                  <a:srgbClr val="252424"/>
                </a:solidFill>
                <a:effectLst/>
                <a:uLnTx/>
                <a:uFillTx/>
                <a:latin typeface="Century Gothic" panose="020B0502020202020204" pitchFamily="34" charset="0"/>
                <a:ea typeface="Calibri" panose="020F0502020204030204" pitchFamily="34" charset="0"/>
                <a:cs typeface="Segoe UI" panose="020B0502040204020203" pitchFamily="34" charset="0"/>
              </a:rPr>
              <a:t>;</a:t>
            </a:r>
            <a:r>
              <a:rPr kumimoji="0" lang="en-US" sz="2000" b="0" i="0" u="none" strike="noStrike" kern="1200" cap="none" spc="0" normalizeH="0" baseline="0" noProof="0">
                <a:ln>
                  <a:noFill/>
                </a:ln>
                <a:solidFill>
                  <a:srgbClr val="252424"/>
                </a:solidFill>
                <a:effectLst/>
                <a:uLnTx/>
                <a:uFillTx/>
                <a:latin typeface="Segoe UI" panose="020B0502040204020203" pitchFamily="34" charset="0"/>
                <a:ea typeface="Calibri" panose="020F0502020204030204" pitchFamily="34" charset="0"/>
                <a:cs typeface="+mn-cs"/>
              </a:rPr>
              <a:t> </a:t>
            </a:r>
            <a:r>
              <a:rPr kumimoji="0" lang="en-US" sz="2000" b="0" i="0" u="none" strike="noStrike" kern="1200" cap="none" spc="0" normalizeH="0" baseline="0" noProof="0">
                <a:ln>
                  <a:noFill/>
                </a:ln>
                <a:solidFill>
                  <a:srgbClr val="252424"/>
                </a:solidFill>
                <a:effectLst/>
                <a:uLnTx/>
                <a:uFillTx/>
                <a:latin typeface="Century Gothic" panose="020B0502020202020204" pitchFamily="34" charset="0"/>
                <a:ea typeface="Calibri" panose="020F0502020204030204" pitchFamily="34" charset="0"/>
                <a:cs typeface="Segoe UI" panose="020B0502040204020203" pitchFamily="34" charset="0"/>
              </a:rPr>
              <a:t>or call-in +1-757-716-0190, Phone Conference ID: 122 596 131#</a:t>
            </a:r>
            <a:endParaRPr lang="en-US" sz="20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3"/>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984830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836165"/>
            <a:ext cx="7897113" cy="3320191"/>
          </a:xfrm>
        </p:spPr>
        <p:txBody>
          <a:bodyPr/>
          <a:lstStyle/>
          <a:p>
            <a:r>
              <a:rPr lang="en-US" sz="4800">
                <a:solidFill>
                  <a:schemeClr val="accent2">
                    <a:lumMod val="50000"/>
                  </a:schemeClr>
                </a:solidFill>
              </a:rPr>
              <a:t>MAF DMO KC-135 MMP Viewing </a:t>
            </a:r>
            <a:br>
              <a:rPr lang="en-US" sz="4800">
                <a:solidFill>
                  <a:schemeClr val="accent2">
                    <a:lumMod val="50000"/>
                  </a:schemeClr>
                </a:solidFill>
              </a:rPr>
            </a:br>
            <a:r>
              <a:rPr lang="en-US" sz="4800">
                <a:solidFill>
                  <a:schemeClr val="accent2">
                    <a:lumMod val="50000"/>
                  </a:schemeClr>
                </a:solidFill>
              </a:rPr>
              <a:t>16:00	</a:t>
            </a:r>
            <a:br>
              <a:rPr lang="en-US" sz="4800">
                <a:solidFill>
                  <a:schemeClr val="accent2">
                    <a:lumMod val="50000"/>
                  </a:schemeClr>
                </a:solidFill>
              </a:rPr>
            </a:br>
            <a:r>
              <a:rPr lang="en-US" sz="2400">
                <a:solidFill>
                  <a:schemeClr val="accent1"/>
                </a:solidFill>
              </a:rPr>
              <a:t>2603 Challenger Tech Ct 140, Orlando, FL 32826</a:t>
            </a:r>
            <a:br>
              <a:rPr lang="en-US" sz="2400">
                <a:solidFill>
                  <a:schemeClr val="accent1"/>
                </a:solidFill>
              </a:rPr>
            </a:br>
            <a:br>
              <a:rPr lang="en-US" sz="2400">
                <a:solidFill>
                  <a:schemeClr val="accent1"/>
                </a:solidFill>
              </a:rPr>
            </a:br>
            <a:r>
              <a:rPr lang="en-US" sz="24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t>Visit request required – Theresa Starr (407) 569-7772, SMO Code 7BPG9, Theresa.L.Starr@hii.com</a:t>
            </a:r>
            <a:endParaRPr lang="en-US" sz="24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8395813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68800"/>
            <a:ext cx="7860630" cy="3432824"/>
          </a:xfrm>
        </p:spPr>
        <p:txBody>
          <a:bodyPr/>
          <a:lstStyle/>
          <a:p>
            <a:r>
              <a:rPr lang="en-US" sz="4800">
                <a:solidFill>
                  <a:schemeClr val="accent2">
                    <a:lumMod val="50000"/>
                  </a:schemeClr>
                </a:solidFill>
              </a:rPr>
              <a:t>MAF DMO Tools Demo / Facility Tour</a:t>
            </a:r>
            <a:br>
              <a:rPr lang="en-US" sz="4800">
                <a:solidFill>
                  <a:schemeClr val="accent2">
                    <a:lumMod val="50000"/>
                  </a:schemeClr>
                </a:solidFill>
              </a:rPr>
            </a:br>
            <a:r>
              <a:rPr lang="en-US" sz="4800">
                <a:solidFill>
                  <a:schemeClr val="accent2">
                    <a:lumMod val="50000"/>
                  </a:schemeClr>
                </a:solidFill>
              </a:rPr>
              <a:t>16:15</a:t>
            </a:r>
            <a:br>
              <a:rPr lang="en-US" sz="4800">
                <a:solidFill>
                  <a:schemeClr val="accent2">
                    <a:lumMod val="50000"/>
                  </a:schemeClr>
                </a:solidFill>
              </a:rPr>
            </a:br>
            <a:r>
              <a:rPr lang="en-US" sz="2400">
                <a:solidFill>
                  <a:schemeClr val="accent1"/>
                </a:solidFill>
              </a:rPr>
              <a:t>2603 Challenger Tech Ct 140, Orlando, FL 32826</a:t>
            </a:r>
            <a:br>
              <a:rPr lang="en-US" sz="2400">
                <a:solidFill>
                  <a:schemeClr val="accent1"/>
                </a:solidFill>
              </a:rPr>
            </a:br>
            <a:br>
              <a:rPr lang="en-US" sz="2400">
                <a:solidFill>
                  <a:schemeClr val="accent1"/>
                </a:solidFill>
              </a:rPr>
            </a:br>
            <a:r>
              <a:rPr lang="en-US" sz="2400">
                <a:solidFill>
                  <a:schemeClr val="accent1"/>
                </a:solidFill>
                <a:effectLst/>
                <a:latin typeface="Century Gothic" panose="020B0502020202020204" pitchFamily="34" charset="0"/>
                <a:ea typeface="Calibri" panose="020F0502020204030204" pitchFamily="34" charset="0"/>
                <a:cs typeface="Times New Roman" panose="02020603050405020304" pitchFamily="18" charset="0"/>
              </a:rPr>
              <a:t>Visit request required – Theresa Starr (407) 569-7772, SMO Code 7BPG9, Theresa.L.Starr@hii.com</a:t>
            </a:r>
            <a:endParaRPr lang="en-US" sz="2400">
              <a:solidFill>
                <a:schemeClr val="accent1"/>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10698302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Closing Slide.</a:t>
            </a:r>
          </a:p>
        </p:txBody>
      </p:sp>
    </p:spTree>
    <p:extLst>
      <p:ext uri="{BB962C8B-B14F-4D97-AF65-F5344CB8AC3E}">
        <p14:creationId xmlns:p14="http://schemas.microsoft.com/office/powerpoint/2010/main" val="521543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60406"/>
            <a:ext cx="7067658" cy="1337185"/>
          </a:xfrm>
        </p:spPr>
        <p:txBody>
          <a:bodyPr/>
          <a:lstStyle/>
          <a:p>
            <a:r>
              <a:rPr lang="en-US" sz="4800" b="1">
                <a:solidFill>
                  <a:schemeClr val="accent2">
                    <a:lumMod val="50000"/>
                  </a:schemeClr>
                </a:solidFill>
              </a:rPr>
              <a:t>ATS/CLS Operations &amp; Integration Discussions</a:t>
            </a:r>
            <a:endParaRPr lang="en-US" sz="4800">
              <a:solidFill>
                <a:schemeClr val="accent2">
                  <a:lumMod val="50000"/>
                </a:schemeClr>
              </a:solidFill>
            </a:endParaRP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887900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824D2011-F938-0B95-88A2-F608BAAB6572}"/>
              </a:ext>
            </a:extLst>
          </p:cNvPr>
          <p:cNvCxnSpPr>
            <a:stCxn id="6" idx="0"/>
          </p:cNvCxnSpPr>
          <p:nvPr/>
        </p:nvCxnSpPr>
        <p:spPr>
          <a:xfrm flipV="1">
            <a:off x="10420558" y="3835493"/>
            <a:ext cx="0" cy="85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B6BC7773-D4B4-57BA-A632-DDABA6C5A53A}"/>
              </a:ext>
            </a:extLst>
          </p:cNvPr>
          <p:cNvCxnSpPr>
            <a:stCxn id="104" idx="2"/>
          </p:cNvCxnSpPr>
          <p:nvPr/>
        </p:nvCxnSpPr>
        <p:spPr>
          <a:xfrm flipH="1">
            <a:off x="9678952" y="1936701"/>
            <a:ext cx="6153" cy="15434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CD815913-5C9E-92E9-345E-03023AF23316}"/>
              </a:ext>
            </a:extLst>
          </p:cNvPr>
          <p:cNvCxnSpPr>
            <a:stCxn id="101" idx="2"/>
          </p:cNvCxnSpPr>
          <p:nvPr/>
        </p:nvCxnSpPr>
        <p:spPr>
          <a:xfrm>
            <a:off x="9794092" y="2375855"/>
            <a:ext cx="0" cy="1112483"/>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48A9BFF-F019-5DA1-2665-B964773E4185}"/>
              </a:ext>
            </a:extLst>
          </p:cNvPr>
          <p:cNvCxnSpPr>
            <a:cxnSpLocks/>
            <a:stCxn id="98" idx="2"/>
          </p:cNvCxnSpPr>
          <p:nvPr/>
        </p:nvCxnSpPr>
        <p:spPr>
          <a:xfrm flipH="1">
            <a:off x="2844260" y="3081477"/>
            <a:ext cx="988" cy="431240"/>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322E5E20-B4C0-9CFF-F732-EABBF46B7487}"/>
              </a:ext>
            </a:extLst>
          </p:cNvPr>
          <p:cNvCxnSpPr>
            <a:stCxn id="95" idx="0"/>
          </p:cNvCxnSpPr>
          <p:nvPr/>
        </p:nvCxnSpPr>
        <p:spPr>
          <a:xfrm flipV="1">
            <a:off x="9540303" y="3900703"/>
            <a:ext cx="2269" cy="1380547"/>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BC594BD2-E6EA-542F-71C6-78C918CFC64B}"/>
              </a:ext>
            </a:extLst>
          </p:cNvPr>
          <p:cNvCxnSpPr>
            <a:cxnSpLocks/>
            <a:stCxn id="90" idx="2"/>
          </p:cNvCxnSpPr>
          <p:nvPr/>
        </p:nvCxnSpPr>
        <p:spPr>
          <a:xfrm>
            <a:off x="9416937" y="2921479"/>
            <a:ext cx="0" cy="566859"/>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E8BADB1A-DE83-6597-3F7A-692F25379D6F}"/>
              </a:ext>
            </a:extLst>
          </p:cNvPr>
          <p:cNvCxnSpPr>
            <a:stCxn id="87" idx="0"/>
          </p:cNvCxnSpPr>
          <p:nvPr/>
        </p:nvCxnSpPr>
        <p:spPr>
          <a:xfrm flipV="1">
            <a:off x="8660048" y="3875157"/>
            <a:ext cx="4565" cy="810733"/>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8282E9A-A795-539F-0E6E-21167263DAFF}"/>
              </a:ext>
            </a:extLst>
          </p:cNvPr>
          <p:cNvCxnSpPr>
            <a:stCxn id="84" idx="2"/>
          </p:cNvCxnSpPr>
          <p:nvPr/>
        </p:nvCxnSpPr>
        <p:spPr>
          <a:xfrm>
            <a:off x="7759797" y="2532259"/>
            <a:ext cx="4597" cy="941423"/>
          </a:xfrm>
          <a:prstGeom prst="line">
            <a:avLst/>
          </a:prstGeom>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5B2AD81-5B80-F825-4DC9-DB28B35099EF}"/>
              </a:ext>
            </a:extLst>
          </p:cNvPr>
          <p:cNvCxnSpPr>
            <a:cxnSpLocks/>
            <a:stCxn id="78" idx="2"/>
          </p:cNvCxnSpPr>
          <p:nvPr/>
        </p:nvCxnSpPr>
        <p:spPr>
          <a:xfrm>
            <a:off x="7054932" y="3086292"/>
            <a:ext cx="8479" cy="365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FF5CB47A-4BB3-C437-EBDB-DA06EEF42CC7}"/>
              </a:ext>
            </a:extLst>
          </p:cNvPr>
          <p:cNvCxnSpPr>
            <a:cxnSpLocks/>
            <a:stCxn id="74" idx="0"/>
          </p:cNvCxnSpPr>
          <p:nvPr/>
        </p:nvCxnSpPr>
        <p:spPr>
          <a:xfrm flipV="1">
            <a:off x="7303793" y="3888511"/>
            <a:ext cx="0" cy="1422237"/>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3FCFD90-A5A8-B580-DC5A-13601C91BF71}"/>
              </a:ext>
            </a:extLst>
          </p:cNvPr>
          <p:cNvCxnSpPr>
            <a:cxnSpLocks/>
            <a:stCxn id="67" idx="2"/>
          </p:cNvCxnSpPr>
          <p:nvPr/>
        </p:nvCxnSpPr>
        <p:spPr>
          <a:xfrm>
            <a:off x="6665314" y="2038262"/>
            <a:ext cx="0" cy="1435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4DA44B9-F021-0F43-706F-38E7CA45F147}"/>
              </a:ext>
            </a:extLst>
          </p:cNvPr>
          <p:cNvCxnSpPr>
            <a:cxnSpLocks/>
            <a:stCxn id="61" idx="0"/>
          </p:cNvCxnSpPr>
          <p:nvPr/>
        </p:nvCxnSpPr>
        <p:spPr>
          <a:xfrm flipH="1" flipV="1">
            <a:off x="6519265" y="3672255"/>
            <a:ext cx="476" cy="102050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696C11D-B6FC-D9C8-AE4E-85B58BE19B02}"/>
              </a:ext>
            </a:extLst>
          </p:cNvPr>
          <p:cNvCxnSpPr>
            <a:cxnSpLocks/>
            <a:stCxn id="58" idx="2"/>
          </p:cNvCxnSpPr>
          <p:nvPr/>
        </p:nvCxnSpPr>
        <p:spPr>
          <a:xfrm flipH="1">
            <a:off x="6231030" y="2516562"/>
            <a:ext cx="8071" cy="10306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6749A76D-3B6B-0112-D4C3-D0C8C3CEF119}"/>
              </a:ext>
            </a:extLst>
          </p:cNvPr>
          <p:cNvCxnSpPr>
            <a:stCxn id="55" idx="0"/>
          </p:cNvCxnSpPr>
          <p:nvPr/>
        </p:nvCxnSpPr>
        <p:spPr>
          <a:xfrm flipV="1">
            <a:off x="6094689" y="3875157"/>
            <a:ext cx="243" cy="1436229"/>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BEAEB30-0E50-BAE3-36FB-D72CC1959796}"/>
              </a:ext>
            </a:extLst>
          </p:cNvPr>
          <p:cNvCxnSpPr>
            <a:cxnSpLocks/>
            <a:stCxn id="52" idx="2"/>
          </p:cNvCxnSpPr>
          <p:nvPr/>
        </p:nvCxnSpPr>
        <p:spPr>
          <a:xfrm>
            <a:off x="5694436" y="3074909"/>
            <a:ext cx="0" cy="489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6199273-981B-651A-9EC7-2771CF5B847C}"/>
              </a:ext>
            </a:extLst>
          </p:cNvPr>
          <p:cNvCxnSpPr>
            <a:stCxn id="49" idx="0"/>
          </p:cNvCxnSpPr>
          <p:nvPr/>
        </p:nvCxnSpPr>
        <p:spPr>
          <a:xfrm flipV="1">
            <a:off x="5270522" y="3672255"/>
            <a:ext cx="0" cy="10136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E4F3AA7-E56F-2EF3-2EA6-5584C7C136F4}"/>
              </a:ext>
            </a:extLst>
          </p:cNvPr>
          <p:cNvCxnSpPr>
            <a:stCxn id="42" idx="2"/>
          </p:cNvCxnSpPr>
          <p:nvPr/>
        </p:nvCxnSpPr>
        <p:spPr>
          <a:xfrm>
            <a:off x="4704639" y="2530692"/>
            <a:ext cx="0" cy="95764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21E3B62-02B7-C970-F7AA-0F8097776096}"/>
              </a:ext>
            </a:extLst>
          </p:cNvPr>
          <p:cNvCxnSpPr>
            <a:stCxn id="39" idx="0"/>
          </p:cNvCxnSpPr>
          <p:nvPr/>
        </p:nvCxnSpPr>
        <p:spPr>
          <a:xfrm flipH="1" flipV="1">
            <a:off x="4466253" y="3880175"/>
            <a:ext cx="10254" cy="14312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6DD5B44-528F-7A43-CC1C-CDB206430DDE}"/>
              </a:ext>
            </a:extLst>
          </p:cNvPr>
          <p:cNvCxnSpPr/>
          <p:nvPr/>
        </p:nvCxnSpPr>
        <p:spPr>
          <a:xfrm>
            <a:off x="3359020" y="2544822"/>
            <a:ext cx="0" cy="9288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8E7CAFA-68D7-01A9-FFC6-B5CECF9910EB}"/>
              </a:ext>
            </a:extLst>
          </p:cNvPr>
          <p:cNvCxnSpPr>
            <a:stCxn id="33" idx="2"/>
          </p:cNvCxnSpPr>
          <p:nvPr/>
        </p:nvCxnSpPr>
        <p:spPr>
          <a:xfrm>
            <a:off x="3941552" y="3068042"/>
            <a:ext cx="14089" cy="405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C8E35CB-D042-BBCC-F2AD-FFCDA9E1D84D}"/>
              </a:ext>
            </a:extLst>
          </p:cNvPr>
          <p:cNvCxnSpPr>
            <a:cxnSpLocks/>
            <a:stCxn id="29" idx="0"/>
          </p:cNvCxnSpPr>
          <p:nvPr/>
        </p:nvCxnSpPr>
        <p:spPr>
          <a:xfrm flipH="1" flipV="1">
            <a:off x="3955641" y="3835493"/>
            <a:ext cx="10051" cy="850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1905FEC-2FD9-846A-5822-2928C7711E79}"/>
              </a:ext>
            </a:extLst>
          </p:cNvPr>
          <p:cNvCxnSpPr/>
          <p:nvPr/>
        </p:nvCxnSpPr>
        <p:spPr>
          <a:xfrm>
            <a:off x="1125894" y="2084535"/>
            <a:ext cx="0" cy="1389147"/>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F9B2F6-9CCC-5721-6AF6-5C1A1F50D9B2}"/>
              </a:ext>
            </a:extLst>
          </p:cNvPr>
          <p:cNvCxnSpPr>
            <a:stCxn id="23" idx="0"/>
          </p:cNvCxnSpPr>
          <p:nvPr/>
        </p:nvCxnSpPr>
        <p:spPr>
          <a:xfrm flipV="1">
            <a:off x="2195133" y="3835493"/>
            <a:ext cx="671" cy="850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C5050C3-6615-9A85-BF98-DCE4F392FF8A}"/>
              </a:ext>
            </a:extLst>
          </p:cNvPr>
          <p:cNvCxnSpPr>
            <a:stCxn id="20" idx="0"/>
          </p:cNvCxnSpPr>
          <p:nvPr/>
        </p:nvCxnSpPr>
        <p:spPr>
          <a:xfrm flipV="1">
            <a:off x="1537693" y="3828765"/>
            <a:ext cx="4968" cy="1482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62571CC-6E34-74B3-05F7-CC76C1ED9194}"/>
              </a:ext>
            </a:extLst>
          </p:cNvPr>
          <p:cNvCxnSpPr>
            <a:stCxn id="13" idx="0"/>
            <a:endCxn id="14" idx="2"/>
          </p:cNvCxnSpPr>
          <p:nvPr/>
        </p:nvCxnSpPr>
        <p:spPr>
          <a:xfrm flipV="1">
            <a:off x="657439" y="3073917"/>
            <a:ext cx="1" cy="15096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1D3ABD5-23F8-B581-38FB-BD249581A790}"/>
              </a:ext>
            </a:extLst>
          </p:cNvPr>
          <p:cNvCxnSpPr>
            <a:cxnSpLocks/>
          </p:cNvCxnSpPr>
          <p:nvPr/>
        </p:nvCxnSpPr>
        <p:spPr>
          <a:xfrm>
            <a:off x="10278230" y="1601528"/>
            <a:ext cx="0" cy="4341845"/>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7</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Program Timeline</a:t>
            </a:r>
          </a:p>
        </p:txBody>
      </p:sp>
      <p:graphicFrame>
        <p:nvGraphicFramePr>
          <p:cNvPr id="9" name="Content Placeholder 4">
            <a:extLst>
              <a:ext uri="{FF2B5EF4-FFF2-40B4-BE49-F238E27FC236}">
                <a16:creationId xmlns:a16="http://schemas.microsoft.com/office/drawing/2014/main" id="{B7C999D9-63FA-CD33-35CD-E4616D1542DE}"/>
              </a:ext>
            </a:extLst>
          </p:cNvPr>
          <p:cNvGraphicFramePr>
            <a:graphicFrameLocks/>
          </p:cNvGraphicFramePr>
          <p:nvPr/>
        </p:nvGraphicFramePr>
        <p:xfrm>
          <a:off x="108673" y="3429000"/>
          <a:ext cx="11413120" cy="486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3F41691C-2681-9AC6-06F1-941B5A4608F7}"/>
              </a:ext>
            </a:extLst>
          </p:cNvPr>
          <p:cNvSpPr txBox="1"/>
          <p:nvPr/>
        </p:nvSpPr>
        <p:spPr>
          <a:xfrm>
            <a:off x="9794092" y="1145301"/>
            <a:ext cx="955825"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Start of OY3</a:t>
            </a:r>
          </a:p>
          <a:p>
            <a:pPr algn="ctr"/>
            <a:r>
              <a:rPr lang="en-US" sz="800" b="1">
                <a:latin typeface="Century Gothic" panose="020B0502020202020204" pitchFamily="34" charset="0"/>
                <a:cs typeface="Arial"/>
              </a:rPr>
              <a:t>1 Mar</a:t>
            </a:r>
          </a:p>
        </p:txBody>
      </p:sp>
      <p:sp>
        <p:nvSpPr>
          <p:cNvPr id="12" name="TextBox 11">
            <a:extLst>
              <a:ext uri="{FF2B5EF4-FFF2-40B4-BE49-F238E27FC236}">
                <a16:creationId xmlns:a16="http://schemas.microsoft.com/office/drawing/2014/main" id="{2BEEB95B-07A9-6C72-18BA-80DA2FBC4179}"/>
              </a:ext>
            </a:extLst>
          </p:cNvPr>
          <p:cNvSpPr txBox="1"/>
          <p:nvPr/>
        </p:nvSpPr>
        <p:spPr>
          <a:xfrm>
            <a:off x="9794092" y="5940924"/>
            <a:ext cx="955825"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Start of OY3</a:t>
            </a:r>
          </a:p>
          <a:p>
            <a:pPr algn="ctr"/>
            <a:r>
              <a:rPr lang="en-US" sz="800" b="1">
                <a:latin typeface="Century Gothic" panose="020B0502020202020204" pitchFamily="34" charset="0"/>
                <a:cs typeface="Arial"/>
              </a:rPr>
              <a:t>1 Mar</a:t>
            </a:r>
          </a:p>
        </p:txBody>
      </p:sp>
      <p:sp>
        <p:nvSpPr>
          <p:cNvPr id="13" name="TextBox 12">
            <a:extLst>
              <a:ext uri="{FF2B5EF4-FFF2-40B4-BE49-F238E27FC236}">
                <a16:creationId xmlns:a16="http://schemas.microsoft.com/office/drawing/2014/main" id="{FFF7CE58-3480-E5F5-A659-1E7C41781B37}"/>
              </a:ext>
            </a:extLst>
          </p:cNvPr>
          <p:cNvSpPr txBox="1"/>
          <p:nvPr/>
        </p:nvSpPr>
        <p:spPr>
          <a:xfrm>
            <a:off x="-1" y="4583614"/>
            <a:ext cx="1314879"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IAN 2Yr ATO Renewal</a:t>
            </a:r>
            <a:endParaRPr lang="en-US" b="1">
              <a:latin typeface="Century Gothic" panose="020B0502020202020204" pitchFamily="34" charset="0"/>
            </a:endParaRPr>
          </a:p>
          <a:p>
            <a:pPr algn="ctr"/>
            <a:r>
              <a:rPr lang="en-US" sz="800" b="1">
                <a:latin typeface="Century Gothic" panose="020B0502020202020204" pitchFamily="34" charset="0"/>
                <a:cs typeface="Arial"/>
              </a:rPr>
              <a:t>12 Jul</a:t>
            </a:r>
          </a:p>
        </p:txBody>
      </p:sp>
      <p:sp>
        <p:nvSpPr>
          <p:cNvPr id="14" name="TextBox 13">
            <a:extLst>
              <a:ext uri="{FF2B5EF4-FFF2-40B4-BE49-F238E27FC236}">
                <a16:creationId xmlns:a16="http://schemas.microsoft.com/office/drawing/2014/main" id="{ED0B8CFA-7945-D816-26F1-03A04B9466F3}"/>
              </a:ext>
            </a:extLst>
          </p:cNvPr>
          <p:cNvSpPr txBox="1"/>
          <p:nvPr/>
        </p:nvSpPr>
        <p:spPr>
          <a:xfrm>
            <a:off x="0" y="2550697"/>
            <a:ext cx="1314879"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DTCN 1Yr ATO Renewal</a:t>
            </a:r>
            <a:endParaRPr lang="en-US" b="1">
              <a:latin typeface="Century Gothic" panose="020B0502020202020204" pitchFamily="34" charset="0"/>
            </a:endParaRPr>
          </a:p>
          <a:p>
            <a:pPr algn="ctr"/>
            <a:r>
              <a:rPr lang="en-US" sz="800" b="1">
                <a:latin typeface="Century Gothic" panose="020B0502020202020204" pitchFamily="34" charset="0"/>
                <a:cs typeface="Arial"/>
              </a:rPr>
              <a:t>12 Jul</a:t>
            </a:r>
          </a:p>
        </p:txBody>
      </p:sp>
      <p:sp>
        <p:nvSpPr>
          <p:cNvPr id="17" name="TextBox 16">
            <a:extLst>
              <a:ext uri="{FF2B5EF4-FFF2-40B4-BE49-F238E27FC236}">
                <a16:creationId xmlns:a16="http://schemas.microsoft.com/office/drawing/2014/main" id="{4EE00CAA-566A-C707-BD5E-BDF11587CBC8}"/>
              </a:ext>
            </a:extLst>
          </p:cNvPr>
          <p:cNvSpPr txBox="1"/>
          <p:nvPr/>
        </p:nvSpPr>
        <p:spPr>
          <a:xfrm>
            <a:off x="598890" y="2070286"/>
            <a:ext cx="1314879" cy="369332"/>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MAF DMO PMR</a:t>
            </a:r>
            <a:endParaRPr lang="en-US">
              <a:latin typeface="Century Gothic" panose="020B0502020202020204" pitchFamily="34" charset="0"/>
            </a:endParaRPr>
          </a:p>
          <a:p>
            <a:pPr algn="ctr"/>
            <a:r>
              <a:rPr lang="en-US" sz="800">
                <a:latin typeface="Century Gothic" panose="020B0502020202020204" pitchFamily="34" charset="0"/>
                <a:cs typeface="Arial"/>
              </a:rPr>
              <a:t>24-25 Jul</a:t>
            </a:r>
          </a:p>
        </p:txBody>
      </p:sp>
      <p:cxnSp>
        <p:nvCxnSpPr>
          <p:cNvPr id="19" name="Straight Connector 18">
            <a:extLst>
              <a:ext uri="{FF2B5EF4-FFF2-40B4-BE49-F238E27FC236}">
                <a16:creationId xmlns:a16="http://schemas.microsoft.com/office/drawing/2014/main" id="{6E2F4509-C6C9-6E93-E4BC-F6D0FA3F9E99}"/>
              </a:ext>
            </a:extLst>
          </p:cNvPr>
          <p:cNvCxnSpPr>
            <a:stCxn id="17" idx="2"/>
          </p:cNvCxnSpPr>
          <p:nvPr/>
        </p:nvCxnSpPr>
        <p:spPr>
          <a:xfrm flipH="1">
            <a:off x="1256329" y="2439618"/>
            <a:ext cx="1" cy="98938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CE06E58E-908F-D608-24F5-25FE719BD1A9}"/>
              </a:ext>
            </a:extLst>
          </p:cNvPr>
          <p:cNvSpPr txBox="1"/>
          <p:nvPr/>
        </p:nvSpPr>
        <p:spPr>
          <a:xfrm>
            <a:off x="657438"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Memphis &amp; Jackson</a:t>
            </a:r>
            <a:endParaRPr lang="en-US">
              <a:latin typeface="Century Gothic" panose="020B0502020202020204" pitchFamily="34" charset="0"/>
            </a:endParaRPr>
          </a:p>
          <a:p>
            <a:pPr algn="ctr"/>
            <a:r>
              <a:rPr lang="en-US" sz="800">
                <a:latin typeface="Century Gothic" panose="020B0502020202020204" pitchFamily="34" charset="0"/>
                <a:cs typeface="Arial"/>
              </a:rPr>
              <a:t>6-8 Aug</a:t>
            </a:r>
          </a:p>
        </p:txBody>
      </p:sp>
      <p:sp>
        <p:nvSpPr>
          <p:cNvPr id="23" name="TextBox 22">
            <a:extLst>
              <a:ext uri="{FF2B5EF4-FFF2-40B4-BE49-F238E27FC236}">
                <a16:creationId xmlns:a16="http://schemas.microsoft.com/office/drawing/2014/main" id="{CD414463-3890-DE55-B309-78E65D467930}"/>
              </a:ext>
            </a:extLst>
          </p:cNvPr>
          <p:cNvSpPr txBox="1"/>
          <p:nvPr/>
        </p:nvSpPr>
        <p:spPr>
          <a:xfrm>
            <a:off x="1314878" y="468589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Ramstein C-130</a:t>
            </a:r>
            <a:endParaRPr lang="en-US">
              <a:latin typeface="Century Gothic" panose="020B0502020202020204" pitchFamily="34" charset="0"/>
            </a:endParaRPr>
          </a:p>
          <a:p>
            <a:pPr algn="ctr"/>
            <a:r>
              <a:rPr lang="en-US" sz="800">
                <a:latin typeface="Century Gothic" panose="020B0502020202020204" pitchFamily="34" charset="0"/>
                <a:cs typeface="Arial"/>
              </a:rPr>
              <a:t>20-22 Aug</a:t>
            </a:r>
          </a:p>
        </p:txBody>
      </p:sp>
      <p:sp>
        <p:nvSpPr>
          <p:cNvPr id="26" name="TextBox 25">
            <a:extLst>
              <a:ext uri="{FF2B5EF4-FFF2-40B4-BE49-F238E27FC236}">
                <a16:creationId xmlns:a16="http://schemas.microsoft.com/office/drawing/2014/main" id="{493A37CC-1467-B62F-DF24-CD9B8C9339C6}"/>
              </a:ext>
            </a:extLst>
          </p:cNvPr>
          <p:cNvSpPr txBox="1"/>
          <p:nvPr/>
        </p:nvSpPr>
        <p:spPr>
          <a:xfrm>
            <a:off x="258907" y="1561315"/>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Grissom KC-135</a:t>
            </a:r>
            <a:endParaRPr lang="en-US">
              <a:latin typeface="Century Gothic" panose="020B0502020202020204" pitchFamily="34" charset="0"/>
            </a:endParaRPr>
          </a:p>
          <a:p>
            <a:pPr algn="ctr"/>
            <a:r>
              <a:rPr lang="en-US" sz="800">
                <a:latin typeface="Century Gothic" panose="020B0502020202020204" pitchFamily="34" charset="0"/>
                <a:cs typeface="Arial"/>
              </a:rPr>
              <a:t>23-25 Jul</a:t>
            </a:r>
          </a:p>
        </p:txBody>
      </p:sp>
      <p:sp>
        <p:nvSpPr>
          <p:cNvPr id="29" name="TextBox 28">
            <a:extLst>
              <a:ext uri="{FF2B5EF4-FFF2-40B4-BE49-F238E27FC236}">
                <a16:creationId xmlns:a16="http://schemas.microsoft.com/office/drawing/2014/main" id="{8EC134C1-39B7-54E8-16F8-0AEDE8AFA8A8}"/>
              </a:ext>
            </a:extLst>
          </p:cNvPr>
          <p:cNvSpPr txBox="1"/>
          <p:nvPr/>
        </p:nvSpPr>
        <p:spPr>
          <a:xfrm>
            <a:off x="3085437" y="468589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Travis &amp; March</a:t>
            </a:r>
            <a:endParaRPr lang="en-US">
              <a:latin typeface="Century Gothic" panose="020B0502020202020204" pitchFamily="34" charset="0"/>
            </a:endParaRPr>
          </a:p>
          <a:p>
            <a:pPr algn="ctr"/>
            <a:r>
              <a:rPr lang="en-US" sz="800">
                <a:latin typeface="Century Gothic" panose="020B0502020202020204" pitchFamily="34" charset="0"/>
                <a:cs typeface="Arial"/>
              </a:rPr>
              <a:t>29 Sep – 4 Oct</a:t>
            </a:r>
          </a:p>
        </p:txBody>
      </p:sp>
      <p:sp>
        <p:nvSpPr>
          <p:cNvPr id="33" name="TextBox 32">
            <a:extLst>
              <a:ext uri="{FF2B5EF4-FFF2-40B4-BE49-F238E27FC236}">
                <a16:creationId xmlns:a16="http://schemas.microsoft.com/office/drawing/2014/main" id="{4119CFD9-4579-9E53-C602-0DB9E0C5EA7C}"/>
              </a:ext>
            </a:extLst>
          </p:cNvPr>
          <p:cNvSpPr txBox="1"/>
          <p:nvPr/>
        </p:nvSpPr>
        <p:spPr>
          <a:xfrm>
            <a:off x="3061297" y="254482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Tanker USAFWS Symposium</a:t>
            </a:r>
            <a:endParaRPr lang="en-US">
              <a:latin typeface="Century Gothic" panose="020B0502020202020204" pitchFamily="34" charset="0"/>
            </a:endParaRPr>
          </a:p>
          <a:p>
            <a:pPr algn="ctr"/>
            <a:r>
              <a:rPr lang="en-US" sz="800">
                <a:latin typeface="Century Gothic" panose="020B0502020202020204" pitchFamily="34" charset="0"/>
                <a:cs typeface="Arial"/>
              </a:rPr>
              <a:t>2-5 Oct</a:t>
            </a:r>
          </a:p>
        </p:txBody>
      </p:sp>
      <p:sp>
        <p:nvSpPr>
          <p:cNvPr id="36" name="TextBox 35">
            <a:extLst>
              <a:ext uri="{FF2B5EF4-FFF2-40B4-BE49-F238E27FC236}">
                <a16:creationId xmlns:a16="http://schemas.microsoft.com/office/drawing/2014/main" id="{FCF57F92-7602-8DBE-95AB-010F50E8D335}"/>
              </a:ext>
            </a:extLst>
          </p:cNvPr>
          <p:cNvSpPr txBox="1"/>
          <p:nvPr/>
        </p:nvSpPr>
        <p:spPr>
          <a:xfrm>
            <a:off x="2481773" y="19933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TAC-F Testing</a:t>
            </a:r>
          </a:p>
          <a:p>
            <a:pPr algn="ctr"/>
            <a:r>
              <a:rPr lang="en-US" sz="1000">
                <a:latin typeface="Century Gothic" panose="020B0502020202020204" pitchFamily="34" charset="0"/>
              </a:rPr>
              <a:t>Tampa SIL</a:t>
            </a:r>
            <a:endParaRPr lang="en-US">
              <a:latin typeface="Century Gothic" panose="020B0502020202020204" pitchFamily="34" charset="0"/>
            </a:endParaRPr>
          </a:p>
          <a:p>
            <a:pPr algn="ctr"/>
            <a:r>
              <a:rPr lang="en-US" sz="800">
                <a:latin typeface="Century Gothic" panose="020B0502020202020204" pitchFamily="34" charset="0"/>
                <a:cs typeface="Arial"/>
              </a:rPr>
              <a:t>18-20 Sep</a:t>
            </a:r>
          </a:p>
        </p:txBody>
      </p:sp>
      <p:sp>
        <p:nvSpPr>
          <p:cNvPr id="39" name="TextBox 38">
            <a:extLst>
              <a:ext uri="{FF2B5EF4-FFF2-40B4-BE49-F238E27FC236}">
                <a16:creationId xmlns:a16="http://schemas.microsoft.com/office/drawing/2014/main" id="{B9C3170E-89BC-41FB-C9E2-6B7F1320FDEC}"/>
              </a:ext>
            </a:extLst>
          </p:cNvPr>
          <p:cNvSpPr txBox="1"/>
          <p:nvPr/>
        </p:nvSpPr>
        <p:spPr>
          <a:xfrm>
            <a:off x="3596252"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Fairchild KC-135</a:t>
            </a:r>
            <a:endParaRPr lang="en-US">
              <a:latin typeface="Century Gothic" panose="020B0502020202020204" pitchFamily="34" charset="0"/>
            </a:endParaRPr>
          </a:p>
          <a:p>
            <a:pPr algn="ctr"/>
            <a:r>
              <a:rPr lang="en-US" sz="800">
                <a:latin typeface="Century Gothic" panose="020B0502020202020204" pitchFamily="34" charset="0"/>
                <a:cs typeface="Arial"/>
              </a:rPr>
              <a:t>8-10 Oct</a:t>
            </a:r>
          </a:p>
        </p:txBody>
      </p:sp>
      <p:sp>
        <p:nvSpPr>
          <p:cNvPr id="42" name="TextBox 41">
            <a:extLst>
              <a:ext uri="{FF2B5EF4-FFF2-40B4-BE49-F238E27FC236}">
                <a16:creationId xmlns:a16="http://schemas.microsoft.com/office/drawing/2014/main" id="{959FC12B-E99F-FE01-2A63-4C9FAA539421}"/>
              </a:ext>
            </a:extLst>
          </p:cNvPr>
          <p:cNvSpPr txBox="1"/>
          <p:nvPr/>
        </p:nvSpPr>
        <p:spPr>
          <a:xfrm>
            <a:off x="3824384" y="200747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Charlotte C-17</a:t>
            </a:r>
            <a:endParaRPr lang="en-US">
              <a:latin typeface="Century Gothic" panose="020B0502020202020204" pitchFamily="34" charset="0"/>
            </a:endParaRPr>
          </a:p>
          <a:p>
            <a:pPr algn="ctr"/>
            <a:r>
              <a:rPr lang="en-US" sz="800">
                <a:latin typeface="Century Gothic" panose="020B0502020202020204" pitchFamily="34" charset="0"/>
                <a:cs typeface="Arial"/>
              </a:rPr>
              <a:t>16-18 Oct</a:t>
            </a:r>
          </a:p>
        </p:txBody>
      </p:sp>
      <p:sp>
        <p:nvSpPr>
          <p:cNvPr id="49" name="TextBox 48">
            <a:extLst>
              <a:ext uri="{FF2B5EF4-FFF2-40B4-BE49-F238E27FC236}">
                <a16:creationId xmlns:a16="http://schemas.microsoft.com/office/drawing/2014/main" id="{802AC88A-1AC6-B9D4-DB66-E34C27D683AA}"/>
              </a:ext>
            </a:extLst>
          </p:cNvPr>
          <p:cNvSpPr txBox="1"/>
          <p:nvPr/>
        </p:nvSpPr>
        <p:spPr>
          <a:xfrm>
            <a:off x="4390267" y="4685890"/>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Airlift Tanker Association Conference</a:t>
            </a:r>
          </a:p>
          <a:p>
            <a:pPr algn="ctr"/>
            <a:r>
              <a:rPr lang="en-US" sz="800" b="1">
                <a:latin typeface="Century Gothic" panose="020B0502020202020204" pitchFamily="34" charset="0"/>
                <a:cs typeface="Arial"/>
              </a:rPr>
              <a:t>1-3 Nov</a:t>
            </a:r>
          </a:p>
        </p:txBody>
      </p:sp>
      <p:sp>
        <p:nvSpPr>
          <p:cNvPr id="52" name="TextBox 51">
            <a:extLst>
              <a:ext uri="{FF2B5EF4-FFF2-40B4-BE49-F238E27FC236}">
                <a16:creationId xmlns:a16="http://schemas.microsoft.com/office/drawing/2014/main" id="{C467D791-6A7A-8A67-3A85-03732878841A}"/>
              </a:ext>
            </a:extLst>
          </p:cNvPr>
          <p:cNvSpPr txBox="1"/>
          <p:nvPr/>
        </p:nvSpPr>
        <p:spPr>
          <a:xfrm>
            <a:off x="4814181" y="2551689"/>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Site Survey</a:t>
            </a:r>
          </a:p>
          <a:p>
            <a:pPr algn="ctr"/>
            <a:r>
              <a:rPr lang="en-US" sz="1000">
                <a:latin typeface="Century Gothic" panose="020B0502020202020204" pitchFamily="34" charset="0"/>
              </a:rPr>
              <a:t>McConnel KC-46</a:t>
            </a:r>
            <a:endParaRPr lang="en-US">
              <a:latin typeface="Century Gothic" panose="020B0502020202020204" pitchFamily="34" charset="0"/>
            </a:endParaRPr>
          </a:p>
          <a:p>
            <a:pPr algn="ctr"/>
            <a:r>
              <a:rPr lang="en-US" sz="800">
                <a:latin typeface="Century Gothic" panose="020B0502020202020204" pitchFamily="34" charset="0"/>
                <a:cs typeface="Arial"/>
              </a:rPr>
              <a:t>12-14 Nov</a:t>
            </a:r>
          </a:p>
        </p:txBody>
      </p:sp>
      <p:sp>
        <p:nvSpPr>
          <p:cNvPr id="55" name="TextBox 54">
            <a:extLst>
              <a:ext uri="{FF2B5EF4-FFF2-40B4-BE49-F238E27FC236}">
                <a16:creationId xmlns:a16="http://schemas.microsoft.com/office/drawing/2014/main" id="{1915B1EB-036E-A7B4-4C67-875EA3B481E3}"/>
              </a:ext>
            </a:extLst>
          </p:cNvPr>
          <p:cNvSpPr txBox="1"/>
          <p:nvPr/>
        </p:nvSpPr>
        <p:spPr>
          <a:xfrm>
            <a:off x="5214434" y="5311386"/>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Dyess C-130</a:t>
            </a:r>
            <a:endParaRPr lang="en-US">
              <a:latin typeface="Century Gothic" panose="020B0502020202020204" pitchFamily="34" charset="0"/>
            </a:endParaRPr>
          </a:p>
          <a:p>
            <a:pPr algn="ctr"/>
            <a:r>
              <a:rPr lang="en-US" sz="800">
                <a:latin typeface="Century Gothic" panose="020B0502020202020204" pitchFamily="34" charset="0"/>
                <a:cs typeface="Arial"/>
              </a:rPr>
              <a:t>19-21 Nov</a:t>
            </a:r>
          </a:p>
        </p:txBody>
      </p:sp>
      <p:sp>
        <p:nvSpPr>
          <p:cNvPr id="58" name="TextBox 57">
            <a:extLst>
              <a:ext uri="{FF2B5EF4-FFF2-40B4-BE49-F238E27FC236}">
                <a16:creationId xmlns:a16="http://schemas.microsoft.com/office/drawing/2014/main" id="{B893A17F-08AB-901A-9F3E-325D0C717BC3}"/>
              </a:ext>
            </a:extLst>
          </p:cNvPr>
          <p:cNvSpPr txBox="1"/>
          <p:nvPr/>
        </p:nvSpPr>
        <p:spPr>
          <a:xfrm>
            <a:off x="5358846" y="19933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C-17 USAFWS Conference</a:t>
            </a:r>
            <a:endParaRPr lang="en-US">
              <a:latin typeface="Century Gothic" panose="020B0502020202020204" pitchFamily="34" charset="0"/>
            </a:endParaRPr>
          </a:p>
          <a:p>
            <a:pPr algn="ctr"/>
            <a:r>
              <a:rPr lang="en-US" sz="800">
                <a:latin typeface="Century Gothic" panose="020B0502020202020204" pitchFamily="34" charset="0"/>
                <a:cs typeface="Arial"/>
              </a:rPr>
              <a:t>24-26 Nov</a:t>
            </a:r>
          </a:p>
        </p:txBody>
      </p:sp>
      <p:sp>
        <p:nvSpPr>
          <p:cNvPr id="61" name="TextBox 60">
            <a:extLst>
              <a:ext uri="{FF2B5EF4-FFF2-40B4-BE49-F238E27FC236}">
                <a16:creationId xmlns:a16="http://schemas.microsoft.com/office/drawing/2014/main" id="{84FBAB6F-9990-9FBC-D85C-8B7258359F4C}"/>
              </a:ext>
            </a:extLst>
          </p:cNvPr>
          <p:cNvSpPr txBox="1"/>
          <p:nvPr/>
        </p:nvSpPr>
        <p:spPr>
          <a:xfrm>
            <a:off x="5639486" y="4692757"/>
            <a:ext cx="1760510"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I/ITSEC 2024</a:t>
            </a:r>
          </a:p>
          <a:p>
            <a:pPr algn="ctr"/>
            <a:r>
              <a:rPr lang="en-US" sz="800" b="1">
                <a:latin typeface="Century Gothic" panose="020B0502020202020204" pitchFamily="34" charset="0"/>
                <a:cs typeface="Arial"/>
              </a:rPr>
              <a:t>2-6 Dec</a:t>
            </a:r>
          </a:p>
        </p:txBody>
      </p:sp>
      <p:sp>
        <p:nvSpPr>
          <p:cNvPr id="67" name="TextBox 66">
            <a:extLst>
              <a:ext uri="{FF2B5EF4-FFF2-40B4-BE49-F238E27FC236}">
                <a16:creationId xmlns:a16="http://schemas.microsoft.com/office/drawing/2014/main" id="{5BC44F7E-E0C3-2F39-2F9E-2C68415AD842}"/>
              </a:ext>
            </a:extLst>
          </p:cNvPr>
          <p:cNvSpPr txBox="1"/>
          <p:nvPr/>
        </p:nvSpPr>
        <p:spPr>
          <a:xfrm>
            <a:off x="5785059" y="151504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132d CTS/DTOC</a:t>
            </a:r>
            <a:endParaRPr lang="en-US">
              <a:latin typeface="Century Gothic" panose="020B0502020202020204" pitchFamily="34" charset="0"/>
            </a:endParaRPr>
          </a:p>
          <a:p>
            <a:pPr algn="ctr"/>
            <a:r>
              <a:rPr lang="en-US" sz="800">
                <a:latin typeface="Century Gothic" panose="020B0502020202020204" pitchFamily="34" charset="0"/>
                <a:cs typeface="Arial"/>
              </a:rPr>
              <a:t>3-5 Dec</a:t>
            </a:r>
          </a:p>
        </p:txBody>
      </p:sp>
      <p:sp>
        <p:nvSpPr>
          <p:cNvPr id="74" name="TextBox 73">
            <a:extLst>
              <a:ext uri="{FF2B5EF4-FFF2-40B4-BE49-F238E27FC236}">
                <a16:creationId xmlns:a16="http://schemas.microsoft.com/office/drawing/2014/main" id="{BEC4FEB6-593B-09AC-265B-5A0851308200}"/>
              </a:ext>
            </a:extLst>
          </p:cNvPr>
          <p:cNvSpPr txBox="1"/>
          <p:nvPr/>
        </p:nvSpPr>
        <p:spPr>
          <a:xfrm>
            <a:off x="6423538" y="5310748"/>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DMOC</a:t>
            </a:r>
            <a:endParaRPr lang="en-US">
              <a:latin typeface="Century Gothic" panose="020B0502020202020204" pitchFamily="34" charset="0"/>
            </a:endParaRPr>
          </a:p>
          <a:p>
            <a:pPr algn="ctr"/>
            <a:r>
              <a:rPr lang="en-US" sz="800">
                <a:latin typeface="Century Gothic" panose="020B0502020202020204" pitchFamily="34" charset="0"/>
                <a:cs typeface="Arial"/>
              </a:rPr>
              <a:t>17-19 Dec</a:t>
            </a:r>
          </a:p>
        </p:txBody>
      </p:sp>
      <p:sp>
        <p:nvSpPr>
          <p:cNvPr id="78" name="TextBox 77">
            <a:extLst>
              <a:ext uri="{FF2B5EF4-FFF2-40B4-BE49-F238E27FC236}">
                <a16:creationId xmlns:a16="http://schemas.microsoft.com/office/drawing/2014/main" id="{A1C1F0C6-9DAC-82B6-0307-6FFC37FD30CD}"/>
              </a:ext>
            </a:extLst>
          </p:cNvPr>
          <p:cNvSpPr txBox="1"/>
          <p:nvPr/>
        </p:nvSpPr>
        <p:spPr>
          <a:xfrm>
            <a:off x="6174677" y="2563072"/>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AFSOC</a:t>
            </a:r>
            <a:endParaRPr lang="en-US">
              <a:latin typeface="Century Gothic" panose="020B0502020202020204" pitchFamily="34" charset="0"/>
            </a:endParaRPr>
          </a:p>
          <a:p>
            <a:pPr algn="ctr"/>
            <a:r>
              <a:rPr lang="en-US" sz="800">
                <a:latin typeface="Century Gothic" panose="020B0502020202020204" pitchFamily="34" charset="0"/>
                <a:cs typeface="Arial"/>
              </a:rPr>
              <a:t>10-12 Dec</a:t>
            </a:r>
          </a:p>
        </p:txBody>
      </p:sp>
      <p:sp>
        <p:nvSpPr>
          <p:cNvPr id="84" name="TextBox 83">
            <a:extLst>
              <a:ext uri="{FF2B5EF4-FFF2-40B4-BE49-F238E27FC236}">
                <a16:creationId xmlns:a16="http://schemas.microsoft.com/office/drawing/2014/main" id="{730ED3D7-5DEC-4A56-8661-AAAA1C063750}"/>
              </a:ext>
            </a:extLst>
          </p:cNvPr>
          <p:cNvSpPr txBox="1"/>
          <p:nvPr/>
        </p:nvSpPr>
        <p:spPr>
          <a:xfrm>
            <a:off x="6879542" y="2009039"/>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TAC-F Testing</a:t>
            </a:r>
          </a:p>
          <a:p>
            <a:pPr algn="ctr"/>
            <a:r>
              <a:rPr lang="en-US" sz="1000">
                <a:latin typeface="Century Gothic" panose="020B0502020202020204" pitchFamily="34" charset="0"/>
              </a:rPr>
              <a:t>Tampa SIL</a:t>
            </a:r>
            <a:endParaRPr lang="en-US">
              <a:latin typeface="Century Gothic" panose="020B0502020202020204" pitchFamily="34" charset="0"/>
            </a:endParaRPr>
          </a:p>
          <a:p>
            <a:pPr algn="ctr"/>
            <a:r>
              <a:rPr lang="en-US" sz="800">
                <a:latin typeface="Century Gothic" panose="020B0502020202020204" pitchFamily="34" charset="0"/>
                <a:cs typeface="Arial"/>
              </a:rPr>
              <a:t>6-10 Jan</a:t>
            </a:r>
          </a:p>
        </p:txBody>
      </p:sp>
      <p:sp>
        <p:nvSpPr>
          <p:cNvPr id="87" name="TextBox 86">
            <a:extLst>
              <a:ext uri="{FF2B5EF4-FFF2-40B4-BE49-F238E27FC236}">
                <a16:creationId xmlns:a16="http://schemas.microsoft.com/office/drawing/2014/main" id="{D5657E65-758F-3685-8F74-4AE0E2EB9C1D}"/>
              </a:ext>
            </a:extLst>
          </p:cNvPr>
          <p:cNvSpPr txBox="1"/>
          <p:nvPr/>
        </p:nvSpPr>
        <p:spPr>
          <a:xfrm>
            <a:off x="7779793" y="4685890"/>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Cert &amp; Acceptance</a:t>
            </a:r>
          </a:p>
          <a:p>
            <a:pPr algn="ctr"/>
            <a:r>
              <a:rPr lang="en-US" sz="1000" b="1">
                <a:latin typeface="Century Gothic" panose="020B0502020202020204" pitchFamily="34" charset="0"/>
              </a:rPr>
              <a:t>Charlotte C-17</a:t>
            </a:r>
            <a:endParaRPr lang="en-US" b="1">
              <a:latin typeface="Century Gothic" panose="020B0502020202020204" pitchFamily="34" charset="0"/>
            </a:endParaRPr>
          </a:p>
          <a:p>
            <a:pPr algn="ctr"/>
            <a:r>
              <a:rPr lang="en-US" sz="800" b="1">
                <a:latin typeface="Century Gothic" panose="020B0502020202020204" pitchFamily="34" charset="0"/>
                <a:cs typeface="Arial"/>
              </a:rPr>
              <a:t>28–31 Jan</a:t>
            </a:r>
          </a:p>
        </p:txBody>
      </p:sp>
      <p:sp>
        <p:nvSpPr>
          <p:cNvPr id="90" name="TextBox 89">
            <a:extLst>
              <a:ext uri="{FF2B5EF4-FFF2-40B4-BE49-F238E27FC236}">
                <a16:creationId xmlns:a16="http://schemas.microsoft.com/office/drawing/2014/main" id="{98A6107B-6602-CE10-AE69-10A3F48B71C1}"/>
              </a:ext>
            </a:extLst>
          </p:cNvPr>
          <p:cNvSpPr txBox="1"/>
          <p:nvPr/>
        </p:nvSpPr>
        <p:spPr>
          <a:xfrm>
            <a:off x="8759497" y="2552147"/>
            <a:ext cx="1314879"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MAF DMO PMR</a:t>
            </a:r>
            <a:endParaRPr lang="en-US" b="1">
              <a:latin typeface="Century Gothic" panose="020B0502020202020204" pitchFamily="34" charset="0"/>
            </a:endParaRPr>
          </a:p>
          <a:p>
            <a:pPr algn="ctr"/>
            <a:r>
              <a:rPr lang="en-US" sz="800" b="1">
                <a:latin typeface="Century Gothic" panose="020B0502020202020204" pitchFamily="34" charset="0"/>
                <a:cs typeface="Arial"/>
              </a:rPr>
              <a:t>5-6 Feb</a:t>
            </a:r>
          </a:p>
        </p:txBody>
      </p:sp>
      <p:sp>
        <p:nvSpPr>
          <p:cNvPr id="95" name="TextBox 94">
            <a:extLst>
              <a:ext uri="{FF2B5EF4-FFF2-40B4-BE49-F238E27FC236}">
                <a16:creationId xmlns:a16="http://schemas.microsoft.com/office/drawing/2014/main" id="{CBACFD74-7926-CAAA-93A0-732672455FC0}"/>
              </a:ext>
            </a:extLst>
          </p:cNvPr>
          <p:cNvSpPr txBox="1"/>
          <p:nvPr/>
        </p:nvSpPr>
        <p:spPr>
          <a:xfrm>
            <a:off x="8660048" y="5281250"/>
            <a:ext cx="1760510" cy="523220"/>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Firewall Refresh</a:t>
            </a:r>
          </a:p>
          <a:p>
            <a:pPr algn="ctr"/>
            <a:r>
              <a:rPr lang="en-US" sz="1000">
                <a:latin typeface="Century Gothic" panose="020B0502020202020204" pitchFamily="34" charset="0"/>
              </a:rPr>
              <a:t>Charleston C-17</a:t>
            </a:r>
            <a:endParaRPr lang="en-US">
              <a:latin typeface="Century Gothic" panose="020B0502020202020204" pitchFamily="34" charset="0"/>
            </a:endParaRPr>
          </a:p>
          <a:p>
            <a:pPr algn="ctr"/>
            <a:r>
              <a:rPr lang="en-US" sz="800">
                <a:latin typeface="Century Gothic" panose="020B0502020202020204" pitchFamily="34" charset="0"/>
                <a:cs typeface="Arial"/>
              </a:rPr>
              <a:t>10-13 Feb</a:t>
            </a:r>
          </a:p>
        </p:txBody>
      </p:sp>
      <p:sp>
        <p:nvSpPr>
          <p:cNvPr id="98" name="TextBox 97">
            <a:extLst>
              <a:ext uri="{FF2B5EF4-FFF2-40B4-BE49-F238E27FC236}">
                <a16:creationId xmlns:a16="http://schemas.microsoft.com/office/drawing/2014/main" id="{4AFCB178-56CD-F87F-B3EF-16EF64A66ACA}"/>
              </a:ext>
            </a:extLst>
          </p:cNvPr>
          <p:cNvSpPr txBox="1"/>
          <p:nvPr/>
        </p:nvSpPr>
        <p:spPr>
          <a:xfrm>
            <a:off x="1964993" y="2558257"/>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Coalition Virtual Guardian 24-4</a:t>
            </a:r>
            <a:endParaRPr lang="en-US" b="1">
              <a:latin typeface="Century Gothic" panose="020B0502020202020204" pitchFamily="34" charset="0"/>
            </a:endParaRPr>
          </a:p>
          <a:p>
            <a:pPr algn="ctr"/>
            <a:r>
              <a:rPr lang="en-US" sz="800" b="1">
                <a:latin typeface="Century Gothic" panose="020B0502020202020204" pitchFamily="34" charset="0"/>
                <a:cs typeface="Arial"/>
              </a:rPr>
              <a:t>4-5 Sep</a:t>
            </a:r>
          </a:p>
        </p:txBody>
      </p:sp>
      <p:sp>
        <p:nvSpPr>
          <p:cNvPr id="101" name="TextBox 100">
            <a:extLst>
              <a:ext uri="{FF2B5EF4-FFF2-40B4-BE49-F238E27FC236}">
                <a16:creationId xmlns:a16="http://schemas.microsoft.com/office/drawing/2014/main" id="{AC9BDAAE-E46D-1430-71E7-F83F3B873A85}"/>
              </a:ext>
            </a:extLst>
          </p:cNvPr>
          <p:cNvSpPr txBox="1"/>
          <p:nvPr/>
        </p:nvSpPr>
        <p:spPr>
          <a:xfrm>
            <a:off x="8913837" y="2006523"/>
            <a:ext cx="1760510" cy="369332"/>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Bi-Lateral MMP 25-2</a:t>
            </a:r>
            <a:endParaRPr lang="en-US" b="1">
              <a:latin typeface="Century Gothic" panose="020B0502020202020204" pitchFamily="34" charset="0"/>
            </a:endParaRPr>
          </a:p>
          <a:p>
            <a:pPr algn="ctr"/>
            <a:r>
              <a:rPr lang="en-US" sz="800" b="1">
                <a:latin typeface="Century Gothic" panose="020B0502020202020204" pitchFamily="34" charset="0"/>
                <a:cs typeface="Arial"/>
              </a:rPr>
              <a:t>19-20 Feb</a:t>
            </a:r>
          </a:p>
        </p:txBody>
      </p:sp>
      <p:sp>
        <p:nvSpPr>
          <p:cNvPr id="104" name="TextBox 103">
            <a:extLst>
              <a:ext uri="{FF2B5EF4-FFF2-40B4-BE49-F238E27FC236}">
                <a16:creationId xmlns:a16="http://schemas.microsoft.com/office/drawing/2014/main" id="{3B9B34EA-E93E-FCCB-8F17-9CFBCC1EDBEE}"/>
              </a:ext>
            </a:extLst>
          </p:cNvPr>
          <p:cNvSpPr txBox="1"/>
          <p:nvPr/>
        </p:nvSpPr>
        <p:spPr>
          <a:xfrm>
            <a:off x="8804850" y="1567369"/>
            <a:ext cx="1760510" cy="369332"/>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AMC/CC DTC Visit</a:t>
            </a:r>
            <a:endParaRPr lang="en-US">
              <a:latin typeface="Century Gothic" panose="020B0502020202020204" pitchFamily="34" charset="0"/>
            </a:endParaRPr>
          </a:p>
          <a:p>
            <a:pPr algn="ctr"/>
            <a:r>
              <a:rPr lang="en-US" sz="800">
                <a:latin typeface="Century Gothic" panose="020B0502020202020204" pitchFamily="34" charset="0"/>
                <a:cs typeface="Arial"/>
              </a:rPr>
              <a:t>18 Feb</a:t>
            </a:r>
          </a:p>
        </p:txBody>
      </p:sp>
      <p:sp>
        <p:nvSpPr>
          <p:cNvPr id="6" name="TextBox 5">
            <a:extLst>
              <a:ext uri="{FF2B5EF4-FFF2-40B4-BE49-F238E27FC236}">
                <a16:creationId xmlns:a16="http://schemas.microsoft.com/office/drawing/2014/main" id="{9A0F491B-E317-9D64-8906-1990D851EAD0}"/>
              </a:ext>
            </a:extLst>
          </p:cNvPr>
          <p:cNvSpPr txBox="1"/>
          <p:nvPr/>
        </p:nvSpPr>
        <p:spPr>
          <a:xfrm>
            <a:off x="9540303" y="4688904"/>
            <a:ext cx="1760510" cy="369332"/>
          </a:xfrm>
          <a:prstGeom prst="rect">
            <a:avLst/>
          </a:prstGeom>
          <a:noFill/>
        </p:spPr>
        <p:txBody>
          <a:bodyPr wrap="square" lIns="91440" tIns="45720" rIns="91440" bIns="45720" rtlCol="0" anchor="t">
            <a:spAutoFit/>
          </a:bodyPr>
          <a:lstStyle/>
          <a:p>
            <a:pPr algn="ctr"/>
            <a:r>
              <a:rPr lang="en-US" sz="1000">
                <a:latin typeface="Century Gothic" panose="020B0502020202020204" pitchFamily="34" charset="0"/>
              </a:rPr>
              <a:t>TAC-F Release</a:t>
            </a:r>
            <a:endParaRPr lang="en-US">
              <a:latin typeface="Century Gothic" panose="020B0502020202020204" pitchFamily="34" charset="0"/>
            </a:endParaRPr>
          </a:p>
          <a:p>
            <a:pPr algn="ctr"/>
            <a:r>
              <a:rPr lang="en-US" sz="800">
                <a:latin typeface="Century Gothic" panose="020B0502020202020204" pitchFamily="34" charset="0"/>
                <a:cs typeface="Arial"/>
              </a:rPr>
              <a:t>Early March</a:t>
            </a:r>
          </a:p>
        </p:txBody>
      </p:sp>
      <p:sp>
        <p:nvSpPr>
          <p:cNvPr id="7" name="TextBox 6">
            <a:extLst>
              <a:ext uri="{FF2B5EF4-FFF2-40B4-BE49-F238E27FC236}">
                <a16:creationId xmlns:a16="http://schemas.microsoft.com/office/drawing/2014/main" id="{F894E8D8-EC31-0AD7-F060-497876FDA75E}"/>
              </a:ext>
            </a:extLst>
          </p:cNvPr>
          <p:cNvSpPr txBox="1"/>
          <p:nvPr/>
        </p:nvSpPr>
        <p:spPr>
          <a:xfrm>
            <a:off x="8655483" y="4162032"/>
            <a:ext cx="1760510" cy="523220"/>
          </a:xfrm>
          <a:prstGeom prst="rect">
            <a:avLst/>
          </a:prstGeom>
          <a:noFill/>
        </p:spPr>
        <p:txBody>
          <a:bodyPr wrap="square" lIns="91440" tIns="45720" rIns="91440" bIns="45720" rtlCol="0" anchor="t">
            <a:spAutoFit/>
          </a:bodyPr>
          <a:lstStyle/>
          <a:p>
            <a:pPr algn="ctr"/>
            <a:r>
              <a:rPr lang="en-US" sz="1000" b="1">
                <a:latin typeface="Century Gothic" panose="020B0502020202020204" pitchFamily="34" charset="0"/>
              </a:rPr>
              <a:t>Cert &amp; Acceptance</a:t>
            </a:r>
          </a:p>
          <a:p>
            <a:pPr algn="ctr"/>
            <a:r>
              <a:rPr lang="en-US" sz="1000" b="1">
                <a:latin typeface="Century Gothic" panose="020B0502020202020204" pitchFamily="34" charset="0"/>
              </a:rPr>
              <a:t>Pittsburgh C-17</a:t>
            </a:r>
            <a:endParaRPr lang="en-US" b="1">
              <a:latin typeface="Century Gothic" panose="020B0502020202020204" pitchFamily="34" charset="0"/>
            </a:endParaRPr>
          </a:p>
          <a:p>
            <a:pPr algn="ctr"/>
            <a:r>
              <a:rPr lang="en-US" sz="800" b="1">
                <a:latin typeface="Century Gothic" panose="020B0502020202020204" pitchFamily="34" charset="0"/>
                <a:cs typeface="Arial"/>
              </a:rPr>
              <a:t>12-14 Feb</a:t>
            </a:r>
          </a:p>
        </p:txBody>
      </p:sp>
    </p:spTree>
    <p:extLst>
      <p:ext uri="{BB962C8B-B14F-4D97-AF65-F5344CB8AC3E}">
        <p14:creationId xmlns:p14="http://schemas.microsoft.com/office/powerpoint/2010/main" val="3179968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93FA4C-72C5-A002-4714-97352439EE1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6CD327-7318-4751-BA24-A1FB7777200C}" type="slidenum">
              <a:rPr kumimoji="0" lang="en-US" sz="1400" b="1" i="0" u="none" strike="noStrike" kern="1200" cap="none" spc="0" normalizeH="0" baseline="0" noProof="0" smtClean="0">
                <a:ln>
                  <a:noFill/>
                </a:ln>
                <a:solidFill>
                  <a:srgbClr val="003B4D"/>
                </a:solidFill>
                <a:effectLst/>
                <a:uLnTx/>
                <a:uFillTx/>
                <a:latin typeface="Century Gothic" panose="020F03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1" i="0" u="none" strike="noStrike" kern="1200" cap="none" spc="0" normalizeH="0" baseline="0" noProof="0">
              <a:ln>
                <a:noFill/>
              </a:ln>
              <a:solidFill>
                <a:srgbClr val="003B4D"/>
              </a:solidFill>
              <a:effectLst/>
              <a:uLnTx/>
              <a:uFillTx/>
              <a:latin typeface="Century Gothic" panose="020F0302020204030204"/>
              <a:ea typeface="+mn-ea"/>
              <a:cs typeface="+mn-cs"/>
            </a:endParaRPr>
          </a:p>
        </p:txBody>
      </p:sp>
      <p:sp>
        <p:nvSpPr>
          <p:cNvPr id="4" name="Title 3">
            <a:extLst>
              <a:ext uri="{FF2B5EF4-FFF2-40B4-BE49-F238E27FC236}">
                <a16:creationId xmlns:a16="http://schemas.microsoft.com/office/drawing/2014/main" id="{A7431A1E-E17B-D15A-977C-95B51E4DB714}"/>
              </a:ext>
            </a:extLst>
          </p:cNvPr>
          <p:cNvSpPr>
            <a:spLocks noGrp="1"/>
          </p:cNvSpPr>
          <p:nvPr>
            <p:ph type="title"/>
          </p:nvPr>
        </p:nvSpPr>
        <p:spPr>
          <a:xfrm>
            <a:off x="3878254" y="2729681"/>
            <a:ext cx="7725777" cy="1398636"/>
          </a:xfrm>
        </p:spPr>
        <p:txBody>
          <a:bodyPr/>
          <a:lstStyle/>
          <a:p>
            <a:r>
              <a:rPr lang="en-US" sz="4800" b="1">
                <a:solidFill>
                  <a:schemeClr val="accent2">
                    <a:lumMod val="50000"/>
                  </a:schemeClr>
                </a:solidFill>
              </a:rPr>
              <a:t>Distributed Trainin</a:t>
            </a:r>
            <a:r>
              <a:rPr lang="en-US" sz="4800">
                <a:solidFill>
                  <a:schemeClr val="accent2">
                    <a:lumMod val="50000"/>
                  </a:schemeClr>
                </a:solidFill>
              </a:rPr>
              <a:t>g Center (DTC)</a:t>
            </a:r>
          </a:p>
        </p:txBody>
      </p:sp>
      <p:pic>
        <p:nvPicPr>
          <p:cNvPr id="5" name="Picture 4">
            <a:extLst>
              <a:ext uri="{FF2B5EF4-FFF2-40B4-BE49-F238E27FC236}">
                <a16:creationId xmlns:a16="http://schemas.microsoft.com/office/drawing/2014/main" id="{E0B202F9-FC39-2E3A-6679-FA5F42E8D4F9}"/>
              </a:ext>
            </a:extLst>
          </p:cNvPr>
          <p:cNvPicPr>
            <a:picLocks noChangeAspect="1"/>
          </p:cNvPicPr>
          <p:nvPr/>
        </p:nvPicPr>
        <p:blipFill>
          <a:blip r:embed="rId2"/>
          <a:stretch>
            <a:fillRect/>
          </a:stretch>
        </p:blipFill>
        <p:spPr>
          <a:xfrm>
            <a:off x="790528" y="2106499"/>
            <a:ext cx="3087726" cy="2645001"/>
          </a:xfrm>
          <a:prstGeom prst="rect">
            <a:avLst/>
          </a:prstGeom>
        </p:spPr>
      </p:pic>
    </p:spTree>
    <p:extLst>
      <p:ext uri="{BB962C8B-B14F-4D97-AF65-F5344CB8AC3E}">
        <p14:creationId xmlns:p14="http://schemas.microsoft.com/office/powerpoint/2010/main" val="216488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DEB9C-B44F-CE1F-177E-403251425A64}"/>
              </a:ext>
            </a:extLst>
          </p:cNvPr>
          <p:cNvSpPr>
            <a:spLocks noGrp="1"/>
          </p:cNvSpPr>
          <p:nvPr>
            <p:ph type="sldNum" sz="quarter" idx="4"/>
          </p:nvPr>
        </p:nvSpPr>
        <p:spPr/>
        <p:txBody>
          <a:bodyPr/>
          <a:lstStyle/>
          <a:p>
            <a:pPr>
              <a:defRPr/>
            </a:pPr>
            <a:fld id="{DD6CD327-7318-4751-BA24-A1FB7777200C}" type="slidenum">
              <a:rPr lang="en-US" smtClean="0"/>
              <a:pPr>
                <a:defRPr/>
              </a:pPr>
              <a:t>9</a:t>
            </a:fld>
            <a:endParaRPr lang="en-US"/>
          </a:p>
        </p:txBody>
      </p:sp>
      <p:sp>
        <p:nvSpPr>
          <p:cNvPr id="3" name="Title 2">
            <a:extLst>
              <a:ext uri="{FF2B5EF4-FFF2-40B4-BE49-F238E27FC236}">
                <a16:creationId xmlns:a16="http://schemas.microsoft.com/office/drawing/2014/main" id="{B2C43D57-8CAA-4FE0-0903-1A5FF8DF1701}"/>
              </a:ext>
            </a:extLst>
          </p:cNvPr>
          <p:cNvSpPr>
            <a:spLocks noGrp="1"/>
          </p:cNvSpPr>
          <p:nvPr>
            <p:ph type="title"/>
          </p:nvPr>
        </p:nvSpPr>
        <p:spPr/>
        <p:txBody>
          <a:bodyPr/>
          <a:lstStyle/>
          <a:p>
            <a:r>
              <a:rPr lang="en-US" sz="3600"/>
              <a:t>Event Management</a:t>
            </a:r>
          </a:p>
        </p:txBody>
      </p:sp>
      <p:sp>
        <p:nvSpPr>
          <p:cNvPr id="4" name="Text Placeholder 3">
            <a:extLst>
              <a:ext uri="{FF2B5EF4-FFF2-40B4-BE49-F238E27FC236}">
                <a16:creationId xmlns:a16="http://schemas.microsoft.com/office/drawing/2014/main" id="{24EFA33A-BC77-5E2C-31F9-6D6199B2717D}"/>
              </a:ext>
            </a:extLst>
          </p:cNvPr>
          <p:cNvSpPr>
            <a:spLocks noGrp="1"/>
          </p:cNvSpPr>
          <p:nvPr>
            <p:ph type="body" sz="quarter" idx="10"/>
          </p:nvPr>
        </p:nvSpPr>
        <p:spPr/>
        <p:txBody>
          <a:bodyPr>
            <a:normAutofit/>
          </a:bodyPr>
          <a:lstStyle/>
          <a:p>
            <a:r>
              <a:rPr lang="en-US" sz="2000" b="1">
                <a:latin typeface="Century Gothic"/>
              </a:rPr>
              <a:t>WEPTAC working group inputs to 2025 scenario</a:t>
            </a:r>
          </a:p>
          <a:p>
            <a:pPr lvl="4">
              <a:buFont typeface="Arial" panose="020B0604020202020204" pitchFamily="34" charset="0"/>
              <a:buChar char="•"/>
            </a:pPr>
            <a:r>
              <a:rPr lang="en-US" sz="1600">
                <a:latin typeface="Century Gothic"/>
              </a:rPr>
              <a:t>Good collaboration from warfighter to MAF DTC planners</a:t>
            </a:r>
          </a:p>
          <a:p>
            <a:pPr marL="174625" lvl="4" indent="0">
              <a:buNone/>
            </a:pPr>
            <a:endParaRPr lang="en-US" sz="1600">
              <a:latin typeface="Century Gothic"/>
            </a:endParaRPr>
          </a:p>
          <a:p>
            <a:r>
              <a:rPr lang="en-US" sz="2000" b="1">
                <a:latin typeface="Century Gothic"/>
              </a:rPr>
              <a:t>2025 Scenario implementation delayed due to C-17 Visual Database update</a:t>
            </a:r>
          </a:p>
          <a:p>
            <a:pPr lvl="4">
              <a:buFont typeface="Arial" panose="020B0604020202020204" pitchFamily="34" charset="0"/>
              <a:buChar char="•"/>
            </a:pPr>
            <a:r>
              <a:rPr lang="en-US" sz="1600">
                <a:latin typeface="Century Gothic"/>
              </a:rPr>
              <a:t>Affects FY26 scenario</a:t>
            </a:r>
          </a:p>
          <a:p>
            <a:pPr lvl="4">
              <a:buFont typeface="Arial" panose="020B0604020202020204" pitchFamily="34" charset="0"/>
              <a:buChar char="•"/>
            </a:pPr>
            <a:r>
              <a:rPr lang="en-US" sz="1600">
                <a:latin typeface="Century Gothic"/>
              </a:rPr>
              <a:t>Alternate projects to FY26 include roadshows, additional academics, audit Weapons School lectures, etc.</a:t>
            </a:r>
          </a:p>
          <a:p>
            <a:pPr marL="342900" indent="-342900">
              <a:buFont typeface="Arial" panose="020B0604020202020204" pitchFamily="34" charset="0"/>
              <a:buChar char="•"/>
            </a:pPr>
            <a:endParaRPr lang="en-US" sz="2000" b="1">
              <a:latin typeface="Century Gothic"/>
            </a:endParaRPr>
          </a:p>
          <a:p>
            <a:r>
              <a:rPr lang="en-US" sz="2000" b="1">
                <a:latin typeface="Century Gothic"/>
              </a:rPr>
              <a:t>Updated Flight Plans required for KC-135 and C-5</a:t>
            </a:r>
          </a:p>
          <a:p>
            <a:pPr lvl="4">
              <a:buFont typeface="Arial" panose="020B0604020202020204" pitchFamily="34" charset="0"/>
              <a:buChar char="•"/>
            </a:pPr>
            <a:r>
              <a:rPr lang="en-US" sz="1600">
                <a:latin typeface="Century Gothic"/>
              </a:rPr>
              <a:t>When to start new DMO sim MMP scheduling?</a:t>
            </a:r>
          </a:p>
          <a:p>
            <a:pPr lvl="4">
              <a:buFont typeface="Arial" panose="020B0604020202020204" pitchFamily="34" charset="0"/>
              <a:buChar char="•"/>
            </a:pPr>
            <a:r>
              <a:rPr lang="en-US" sz="1600">
                <a:latin typeface="Century Gothic"/>
              </a:rPr>
              <a:t>3Q FY25 schedule is posted Mid-February in DMOSS for site planning</a:t>
            </a:r>
          </a:p>
          <a:p>
            <a:endParaRPr lang="en-US"/>
          </a:p>
        </p:txBody>
      </p:sp>
    </p:spTree>
    <p:extLst>
      <p:ext uri="{BB962C8B-B14F-4D97-AF65-F5344CB8AC3E}">
        <p14:creationId xmlns:p14="http://schemas.microsoft.com/office/powerpoint/2010/main" val="4070721843"/>
      </p:ext>
    </p:extLst>
  </p:cSld>
  <p:clrMapOvr>
    <a:masterClrMapping/>
  </p:clrMapOvr>
</p:sld>
</file>

<file path=ppt/theme/theme1.xml><?xml version="1.0" encoding="utf-8"?>
<a:theme xmlns:a="http://schemas.openxmlformats.org/drawingml/2006/main" name="Cover_Alternative">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4_PPT Alternative Template.potx" id="{93FB8EED-20AC-4199-A015-0EAE5D208ECE}" vid="{FD90AD36-51FA-4800-AD0D-471C7B6E1BC2}"/>
    </a:ext>
  </a:extLst>
</a:theme>
</file>

<file path=ppt/theme/theme2.xml><?xml version="1.0" encoding="utf-8"?>
<a:theme xmlns:a="http://schemas.openxmlformats.org/drawingml/2006/main" name="Modern_Presentaiton Slide Master">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Century Gothic"/>
        <a:font script="Hebr" typeface="Century Gothic"/>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entury Gothic"/>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6198"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2024_PPT Alternative Template.potx" id="{93FB8EED-20AC-4199-A015-0EAE5D208ECE}" vid="{75B84F71-BA67-4E48-AA12-0133BE1308A5}"/>
    </a:ext>
  </a:extLst>
</a:theme>
</file>

<file path=ppt/theme/theme3.xml><?xml version="1.0" encoding="utf-8"?>
<a:theme xmlns:a="http://schemas.openxmlformats.org/drawingml/2006/main" name="Cover_Gradient">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4_Standard PPT Template 2024.potx" id="{6F8F024D-56BB-4FA2-9B6B-ECDE7BF7C566}" vid="{E790C318-986E-4177-A982-D5C6E78EFBEC}"/>
    </a:ext>
  </a:extLst>
</a:theme>
</file>

<file path=ppt/theme/theme4.xml><?xml version="1.0" encoding="utf-8"?>
<a:theme xmlns:a="http://schemas.openxmlformats.org/drawingml/2006/main" name="1_Modern_Presentaiton Slide Master">
  <a:themeElements>
    <a:clrScheme name="HII 2024">
      <a:dk1>
        <a:srgbClr val="24272A"/>
      </a:dk1>
      <a:lt1>
        <a:srgbClr val="FFFFFF"/>
      </a:lt1>
      <a:dk2>
        <a:srgbClr val="003B4D"/>
      </a:dk2>
      <a:lt2>
        <a:srgbClr val="E7E6E6"/>
      </a:lt2>
      <a:accent1>
        <a:srgbClr val="5B6670"/>
      </a:accent1>
      <a:accent2>
        <a:srgbClr val="75ABD1"/>
      </a:accent2>
      <a:accent3>
        <a:srgbClr val="509CA2"/>
      </a:accent3>
      <a:accent4>
        <a:srgbClr val="E87722"/>
      </a:accent4>
      <a:accent5>
        <a:srgbClr val="FFD600"/>
      </a:accent5>
      <a:accent6>
        <a:srgbClr val="3D6785"/>
      </a:accent6>
      <a:hlink>
        <a:srgbClr val="509CA2"/>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Century Gothic"/>
        <a:font script="Hebr" typeface="Century Gothic"/>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entury Gothic"/>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6198" cap="flat">
          <a:noFill/>
          <a:prstDash val="solid"/>
          <a:miter/>
        </a:ln>
      </a:spPr>
      <a:bodyPr rtlCol="0" anchor="ctr"/>
      <a:lstStyle>
        <a:defPPr algn="l">
          <a:defRPr/>
        </a:defPPr>
      </a:lstStyle>
    </a:spDef>
  </a:objectDefaults>
  <a:extraClrSchemeLst/>
  <a:extLst>
    <a:ext uri="{05A4C25C-085E-4340-85A3-A5531E510DB2}">
      <thm15:themeFamily xmlns:thm15="http://schemas.microsoft.com/office/thememl/2012/main" name="2024_PPT Alternative Template.potx" id="{93FB8EED-20AC-4199-A015-0EAE5D208ECE}" vid="{75B84F71-BA67-4E48-AA12-0133BE1308A5}"/>
    </a:ext>
  </a:extLst>
</a:theme>
</file>

<file path=ppt/theme/theme5.xml><?xml version="1.0" encoding="utf-8"?>
<a:theme xmlns:a="http://schemas.openxmlformats.org/drawingml/2006/main" name="maf_dm_tmp_003_(presentation)">
  <a:themeElements>
    <a:clrScheme name="Default Design 14">
      <a:dk1>
        <a:srgbClr val="000000"/>
      </a:dk1>
      <a:lt1>
        <a:srgbClr val="FFFFFF"/>
      </a:lt1>
      <a:dk2>
        <a:srgbClr val="000000"/>
      </a:dk2>
      <a:lt2>
        <a:srgbClr val="808080"/>
      </a:lt2>
      <a:accent1>
        <a:srgbClr val="005DAA"/>
      </a:accent1>
      <a:accent2>
        <a:srgbClr val="CC0000"/>
      </a:accent2>
      <a:accent3>
        <a:srgbClr val="FFFFFF"/>
      </a:accent3>
      <a:accent4>
        <a:srgbClr val="000000"/>
      </a:accent4>
      <a:accent5>
        <a:srgbClr val="AAB6D2"/>
      </a:accent5>
      <a:accent6>
        <a:srgbClr val="B90000"/>
      </a:accent6>
      <a:hlink>
        <a:srgbClr val="4FAFFF"/>
      </a:hlink>
      <a:folHlink>
        <a:srgbClr val="009600"/>
      </a:folHlink>
    </a:clrScheme>
    <a:fontScheme name="Default Design">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txDef>
      <a:spPr>
        <a:noFill/>
      </a:spPr>
      <a:bodyPr wrap="square" rtlCol="0">
        <a:spAutoFit/>
      </a:bodyPr>
      <a:lstStyle>
        <a:defPPr>
          <a:defRPr sz="1600" dirty="0">
            <a:latin typeface="Arial" pitchFamily="34" charset="0"/>
            <a:cs typeface="Arial" pitchFamily="34"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005DAA"/>
        </a:accent1>
        <a:accent2>
          <a:srgbClr val="CC0000"/>
        </a:accent2>
        <a:accent3>
          <a:srgbClr val="FFFFFF"/>
        </a:accent3>
        <a:accent4>
          <a:srgbClr val="000000"/>
        </a:accent4>
        <a:accent5>
          <a:srgbClr val="AAB6D2"/>
        </a:accent5>
        <a:accent6>
          <a:srgbClr val="B90000"/>
        </a:accent6>
        <a:hlink>
          <a:srgbClr val="4FAFFF"/>
        </a:hlink>
        <a:folHlink>
          <a:srgbClr val="00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005DAA"/>
        </a:accent1>
        <a:accent2>
          <a:srgbClr val="CC0000"/>
        </a:accent2>
        <a:accent3>
          <a:srgbClr val="FFFFFF"/>
        </a:accent3>
        <a:accent4>
          <a:srgbClr val="000000"/>
        </a:accent4>
        <a:accent5>
          <a:srgbClr val="AAB6D2"/>
        </a:accent5>
        <a:accent6>
          <a:srgbClr val="B90000"/>
        </a:accent6>
        <a:hlink>
          <a:srgbClr val="4FAFFF"/>
        </a:hlink>
        <a:folHlink>
          <a:srgbClr val="0096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PolicyDirtyBag xmlns="microsoft.office.server.policy.changes">
  <Microsoft.Office.RecordsManagement.PolicyFeatures.PolicyLabel op="Delete"/>
</PolicyDirtyBag>
</file>

<file path=customXml/item2.xml><?xml version="1.0" encoding="utf-8"?>
<ct:contentTypeSchema xmlns:ct="http://schemas.microsoft.com/office/2006/metadata/contentType" xmlns:ma="http://schemas.microsoft.com/office/2006/metadata/properties/metaAttributes" ct:_="" ma:_="" ma:contentTypeName="Document" ma:contentTypeID="0x0101006C837554C6111A4B964311323D2645D3" ma:contentTypeVersion="23" ma:contentTypeDescription="Create a new document." ma:contentTypeScope="" ma:versionID="01cfdd0c78dde78050395fd3d2fd86b3">
  <xsd:schema xmlns:xsd="http://www.w3.org/2001/XMLSchema" xmlns:xs="http://www.w3.org/2001/XMLSchema" xmlns:p="http://schemas.microsoft.com/office/2006/metadata/properties" xmlns:ns2="f75c0a95-bf19-494a-a8d5-9a3f1365658e" xmlns:ns3="efdafb4d-26c0-4d5d-8b5b-8230c994bcc6" targetNamespace="http://schemas.microsoft.com/office/2006/metadata/properties" ma:root="true" ma:fieldsID="17807f2465fce6f2bec5628c81aa0101" ns2:_="" ns3:_="">
    <xsd:import namespace="f75c0a95-bf19-494a-a8d5-9a3f1365658e"/>
    <xsd:import namespace="efdafb4d-26c0-4d5d-8b5b-8230c994bcc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MediaServiceObjectDetectorVersions" minOccurs="0"/>
                <xsd:element ref="ns2:MediaServiceSearchProperties" minOccurs="0"/>
                <xsd:element ref="ns2:DLCPolicyLabelValue" minOccurs="0"/>
                <xsd:element ref="ns2:DLCPolicyLabelClientValue" minOccurs="0"/>
                <xsd:element ref="ns2:DLCPolicyLabelLock"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5c0a95-bf19-494a-a8d5-9a3f136565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bc9d3c2-bb0d-45fe-baac-408073867a2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descriptio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DLCPolicyLabelValue" ma:index="23"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24"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25" nillable="true" ma:displayName="Label Locked" ma:description="Indicates whether the label should be updated when item properties are modified." ma:hidden="true" ma:internalName="DLCPolicyLabelLock"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fdafb4d-26c0-4d5d-8b5b-8230c994bcc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98f049e4-7ffb-4a50-951e-cd83ac4054d6}" ma:internalName="TaxCatchAll" ma:readOnly="false" ma:showField="CatchAllData" ma:web="efdafb4d-26c0-4d5d-8b5b-8230c994b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5c0a95-bf19-494a-a8d5-9a3f1365658e">
      <Terms xmlns="http://schemas.microsoft.com/office/infopath/2007/PartnerControls"/>
    </lcf76f155ced4ddcb4097134ff3c332f>
    <DLCPolicyLabelClientValue xmlns="f75c0a95-bf19-494a-a8d5-9a3f1365658e" xsi:nil="true"/>
    <TaxCatchAll xmlns="efdafb4d-26c0-4d5d-8b5b-8230c994bcc6" xsi:nil="true"/>
    <DLCPolicyLabelLock xmlns="f75c0a95-bf19-494a-a8d5-9a3f1365658e" xsi:nil="true"/>
  </documentManagement>
</p:properties>
</file>

<file path=customXml/itemProps1.xml><?xml version="1.0" encoding="utf-8"?>
<ds:datastoreItem xmlns:ds="http://schemas.openxmlformats.org/officeDocument/2006/customXml" ds:itemID="{E74FEF04-D694-4325-BA94-CDA24125BB4A}">
  <ds:schemaRefs>
    <ds:schemaRef ds:uri="microsoft.office.server.policy.changes"/>
  </ds:schemaRefs>
</ds:datastoreItem>
</file>

<file path=customXml/itemProps2.xml><?xml version="1.0" encoding="utf-8"?>
<ds:datastoreItem xmlns:ds="http://schemas.openxmlformats.org/officeDocument/2006/customXml" ds:itemID="{D1FF5C35-B373-47BC-A4DC-0C7D3C4F5DDF}">
  <ds:schemaRefs>
    <ds:schemaRef ds:uri="efdafb4d-26c0-4d5d-8b5b-8230c994bcc6"/>
    <ds:schemaRef ds:uri="f75c0a95-bf19-494a-a8d5-9a3f136565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34705A7-8A20-4084-B805-BDA3C1BB449A}">
  <ds:schemaRefs>
    <ds:schemaRef ds:uri="efdafb4d-26c0-4d5d-8b5b-8230c994bcc6"/>
    <ds:schemaRef ds:uri="f75c0a95-bf19-494a-a8d5-9a3f1365658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3566c888-c444-4ddc-bf55-3186f7eb4abb}" enabled="1" method="Privileged" siteId="{b841edbb-4850-4732-b80f-a85c778f2b99}" removed="0"/>
</clbl:labelList>
</file>

<file path=docProps/app.xml><?xml version="1.0" encoding="utf-8"?>
<Properties xmlns="http://schemas.openxmlformats.org/officeDocument/2006/extended-properties" xmlns:vt="http://schemas.openxmlformats.org/officeDocument/2006/docPropsVTypes">
  <Template>2024_PPT Alternative Template</Template>
  <Application>Microsoft Office PowerPoint</Application>
  <PresentationFormat>Widescreen</PresentationFormat>
  <Slides>54</Slides>
  <Notes>6</Notes>
  <HiddenSlides>0</HiddenSlides>
  <ScaleCrop>false</ScaleCrop>
  <HeadingPairs>
    <vt:vector size="4" baseType="variant">
      <vt:variant>
        <vt:lpstr>Theme</vt:lpstr>
      </vt:variant>
      <vt:variant>
        <vt:i4>5</vt:i4>
      </vt:variant>
      <vt:variant>
        <vt:lpstr>Slide Titles</vt:lpstr>
      </vt:variant>
      <vt:variant>
        <vt:i4>54</vt:i4>
      </vt:variant>
    </vt:vector>
  </HeadingPairs>
  <TitlesOfParts>
    <vt:vector size="59" baseType="lpstr">
      <vt:lpstr>Cover_Alternative</vt:lpstr>
      <vt:lpstr>Modern_Presentaiton Slide Master</vt:lpstr>
      <vt:lpstr>Cover_Gradient</vt:lpstr>
      <vt:lpstr>1_Modern_Presentaiton Slide Master</vt:lpstr>
      <vt:lpstr>maf_dm_tmp_003_(presentation)</vt:lpstr>
      <vt:lpstr>PowerPoint Presentation</vt:lpstr>
      <vt:lpstr>Mobility Air Forces (MAF)  Distributed Mission Operations (DMO)</vt:lpstr>
      <vt:lpstr>Agenda Thursday,   6 February 2025 (Day 2)  The Celeste Hotel, Orlando, a Tribute Portfolio Hotel (4105 N Alafaya Trl, Orlando, FL  32826)  Teams Meeting: Click here to join the meeting; or call-in +1-757-716-0190, Phone Conference ID: 502 594 648# </vt:lpstr>
      <vt:lpstr>Introductions and Opening Remarks</vt:lpstr>
      <vt:lpstr>MAF DMO Org Chart</vt:lpstr>
      <vt:lpstr>ATS/CLS Operations &amp; Integration Discussions</vt:lpstr>
      <vt:lpstr>Program Timeline</vt:lpstr>
      <vt:lpstr>Distributed Training Center (DTC)</vt:lpstr>
      <vt:lpstr>Event Management</vt:lpstr>
      <vt:lpstr>Event Management</vt:lpstr>
      <vt:lpstr>MAF Mission Profile (MMP)</vt:lpstr>
      <vt:lpstr>MAF Mission Profile (MMP)</vt:lpstr>
      <vt:lpstr>FVEY Coalition Training Support</vt:lpstr>
      <vt:lpstr>ATS/MDS Connectivity Status Updates</vt:lpstr>
      <vt:lpstr>Connectivity Matrix / Flight Plan</vt:lpstr>
      <vt:lpstr>O&amp;I Integrated Site Kit Installation Schedule</vt:lpstr>
      <vt:lpstr>C-17</vt:lpstr>
      <vt:lpstr>C-17 Connectivity Matrix</vt:lpstr>
      <vt:lpstr>C-17 DTCN Connectivity</vt:lpstr>
      <vt:lpstr>Qualification and Test C-17</vt:lpstr>
      <vt:lpstr>KC-135</vt:lpstr>
      <vt:lpstr>KC-135 Connectivity Matrix</vt:lpstr>
      <vt:lpstr>KC-135 DTCN Connectivity</vt:lpstr>
      <vt:lpstr>Qualification and Test KC-135</vt:lpstr>
      <vt:lpstr>PowerPoint Presentation</vt:lpstr>
      <vt:lpstr>KC-46 Connectivity Matrix</vt:lpstr>
      <vt:lpstr>KC-46 DTCN Connectivity</vt:lpstr>
      <vt:lpstr>Qualification and Test KC-46</vt:lpstr>
      <vt:lpstr>C-5</vt:lpstr>
      <vt:lpstr>C-5 Connectivity Matrix</vt:lpstr>
      <vt:lpstr>C-5 DTCN Connectivity</vt:lpstr>
      <vt:lpstr>Qualification and Test C-5</vt:lpstr>
      <vt:lpstr>PowerPoint Presentation</vt:lpstr>
      <vt:lpstr>C-130J Connectivity Matrix</vt:lpstr>
      <vt:lpstr>C-130J DTCN Connectivity</vt:lpstr>
      <vt:lpstr>Qualification and Test C-130J</vt:lpstr>
      <vt:lpstr>Let’s Take a Break! 09:45 – 10:00</vt:lpstr>
      <vt:lpstr>ATS/CLS (Quad Chart) Briefings</vt:lpstr>
      <vt:lpstr>C-130J MATS Contractors: Lockheed Martin RMS (Production, TSSC),  Nova Technologies (O&amp;S) Briefer: Bob Russel (Engr, PE Systems)</vt:lpstr>
      <vt:lpstr>C-17 ATS</vt:lpstr>
      <vt:lpstr>KC-135 ATS Contractor: CAE Briefers: Eric Crawford (PM), Tyler Shumaker (PM); Chris Amend (CAE)</vt:lpstr>
      <vt:lpstr>KC-135 Boom Operating Sim Sys Contractor: CAE, Inc./FAAC Briefer: Anthony Casella (NGB/A3T)</vt:lpstr>
      <vt:lpstr>KC-46 ATS Contractor: FlightSafety (FSI-D) Briefers: Ken Braswell (WNS); Dave Bolen (FSI-D)</vt:lpstr>
      <vt:lpstr>C-5 ATS Contractor: CymSTAR Briefers: Jaime Smith (PM); Bryan Herde (CymSTAR)</vt:lpstr>
      <vt:lpstr>Action Item Review</vt:lpstr>
      <vt:lpstr>NGTS</vt:lpstr>
      <vt:lpstr>Break For Lunch! 12:00 – 13:00</vt:lpstr>
      <vt:lpstr>Side Bars 13:00 – 14:00</vt:lpstr>
      <vt:lpstr>AUGUST 2025 PMR  The next PMR is tentatively scheduled for 6-7 August 2025 at O’Fallon, IL</vt:lpstr>
      <vt:lpstr>PMR Survey</vt:lpstr>
      <vt:lpstr>MAF DMO Standards Working Group 14:00  Teams Meeting: Click here to join the meeting; or call-in +1-757-716-0190, Phone Conference ID: 122 596 131#</vt:lpstr>
      <vt:lpstr>MAF DMO KC-135 MMP Viewing  16:00  2603 Challenger Tech Ct 140, Orlando, FL 32826  Visit request required – Theresa Starr (407) 569-7772, SMO Code 7BPG9, Theresa.L.Starr@hii.com</vt:lpstr>
      <vt:lpstr>MAF DMO Tools Demo / Facility Tour 16:15 2603 Challenger Tech Ct 140, Orlando, FL 32826  Visit request required – Theresa Starr (407) 569-7772, SMO Code 7BPG9, Theresa.L.Starr@hii.com</vt:lpstr>
      <vt:lpstr>Closing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HII PowerPoint Template</dc:title>
  <dc:creator>Ramirez, Rachel (HII-Mission Technologies)</dc:creator>
  <cp:revision>1</cp:revision>
  <dcterms:created xsi:type="dcterms:W3CDTF">2024-12-18T16:20:23Z</dcterms:created>
  <dcterms:modified xsi:type="dcterms:W3CDTF">2025-02-04T20:10:13Z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Cover_Alternative:5\Modern_Presentaiton Slide Master:5\Cover_Gradient:9</vt:lpwstr>
  </property>
  <property fmtid="{D5CDD505-2E9C-101B-9397-08002B2CF9AE}" pid="3" name="ClassificationContentMarkingFooterText">
    <vt:lpwstr>HII Proprietary</vt:lpwstr>
  </property>
  <property fmtid="{D5CDD505-2E9C-101B-9397-08002B2CF9AE}" pid="4" name="ContentTypeId">
    <vt:lpwstr>0x0101006C837554C6111A4B964311323D2645D3</vt:lpwstr>
  </property>
  <property fmtid="{D5CDD505-2E9C-101B-9397-08002B2CF9AE}" pid="5" name="MediaServiceImageTags">
    <vt:lpwstr/>
  </property>
</Properties>
</file>